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38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32D50-56F2-494B-A1AD-EF951E784CD7}" type="datetimeFigureOut">
              <a:rPr lang="ko-KR" altLang="en-US" smtClean="0"/>
              <a:pPr/>
              <a:t>2009-05-27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936B4-D617-4C01-8B4B-EEAE10D6D5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56" y="642910"/>
            <a:ext cx="4546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Cool Summer Festival </a:t>
            </a:r>
            <a:r>
              <a:rPr lang="ko-KR" altLang="en-US" dirty="0" smtClean="0"/>
              <a:t>이벤트 메인 페이지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14290" y="1285852"/>
            <a:ext cx="6429396" cy="7500990"/>
          </a:xfrm>
          <a:prstGeom prst="rect">
            <a:avLst/>
          </a:prstGeom>
          <a:solidFill>
            <a:schemeClr val="bg1"/>
          </a:solidFill>
          <a:ln w="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00042" y="1357290"/>
            <a:ext cx="54196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dirty="0" smtClean="0"/>
              <a:t>Cool Summer Festival </a:t>
            </a:r>
            <a:endParaRPr lang="ko-KR" alt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71480" y="2071670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시원한 가격</a:t>
            </a:r>
            <a:r>
              <a:rPr lang="en-US" altLang="ko-KR" dirty="0" smtClean="0"/>
              <a:t>, 1</a:t>
            </a:r>
            <a:r>
              <a:rPr lang="ko-KR" altLang="en-US" dirty="0" smtClean="0"/>
              <a:t>등급 맥주 안주</a:t>
            </a:r>
            <a:r>
              <a:rPr lang="en-US" altLang="ko-KR" dirty="0" smtClean="0"/>
              <a:t>~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8604" y="2714612"/>
            <a:ext cx="5379037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국내산 쥐포 </a:t>
            </a:r>
            <a:r>
              <a:rPr lang="en-US" altLang="ko-KR" sz="1400" dirty="0" smtClean="0"/>
              <a:t>400g + </a:t>
            </a:r>
            <a:r>
              <a:rPr lang="ko-KR" altLang="en-US" sz="1400" dirty="0" smtClean="0"/>
              <a:t>쥐치 </a:t>
            </a:r>
            <a:r>
              <a:rPr lang="ko-KR" altLang="en-US" sz="1400" dirty="0" err="1" smtClean="0"/>
              <a:t>알포</a:t>
            </a:r>
            <a:r>
              <a:rPr lang="en-US" altLang="ko-KR" sz="1400" dirty="0" smtClean="0"/>
              <a:t> 500g                  = 42,750</a:t>
            </a:r>
            <a:r>
              <a:rPr lang="ko-KR" altLang="en-US" sz="1400" dirty="0" smtClean="0"/>
              <a:t>원</a:t>
            </a:r>
            <a:endParaRPr lang="en-US" altLang="ko-KR" sz="1400" dirty="0" smtClean="0"/>
          </a:p>
          <a:p>
            <a:endParaRPr lang="en-US" altLang="ko-KR" sz="1400" dirty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ko-KR" altLang="en-US" sz="1400" dirty="0" smtClean="0"/>
              <a:t>국내산 쥐포 </a:t>
            </a:r>
            <a:r>
              <a:rPr lang="en-US" altLang="ko-KR" sz="1400" dirty="0" smtClean="0"/>
              <a:t>400g + </a:t>
            </a:r>
            <a:r>
              <a:rPr lang="ko-KR" altLang="en-US" sz="1400" dirty="0" err="1" smtClean="0"/>
              <a:t>쥐치알포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500g </a:t>
            </a:r>
            <a:r>
              <a:rPr lang="en-US" altLang="ko-KR" sz="1400" dirty="0" smtClean="0"/>
              <a:t>+ </a:t>
            </a:r>
            <a:r>
              <a:rPr lang="ko-KR" altLang="en-US" sz="1400" dirty="0" smtClean="0"/>
              <a:t>오징어 </a:t>
            </a:r>
            <a:r>
              <a:rPr lang="en-US" altLang="ko-KR" sz="1400" dirty="0" smtClean="0"/>
              <a:t>1.3Kg  = 35,150</a:t>
            </a:r>
            <a:r>
              <a:rPr lang="ko-KR" altLang="en-US" sz="1400" dirty="0" smtClean="0"/>
              <a:t>원</a:t>
            </a:r>
            <a:endParaRPr lang="en-US" altLang="ko-KR" sz="1400" dirty="0" smtClean="0"/>
          </a:p>
          <a:p>
            <a:endParaRPr lang="ko-KR" altLang="en-US" sz="1400" dirty="0"/>
          </a:p>
        </p:txBody>
      </p:sp>
      <p:pic>
        <p:nvPicPr>
          <p:cNvPr id="11266" name="Picture 2" descr="http://www.sanjinet.com/web/img/event1.jpg"/>
          <p:cNvPicPr>
            <a:picLocks noChangeAspect="1" noChangeArrowheads="1"/>
          </p:cNvPicPr>
          <p:nvPr/>
        </p:nvPicPr>
        <p:blipFill>
          <a:blip r:embed="rId2"/>
          <a:srcRect l="48245" t="79151"/>
          <a:stretch>
            <a:fillRect/>
          </a:stretch>
        </p:blipFill>
        <p:spPr bwMode="auto">
          <a:xfrm>
            <a:off x="3571876" y="7112073"/>
            <a:ext cx="3065443" cy="1674769"/>
          </a:xfrm>
          <a:prstGeom prst="rect">
            <a:avLst/>
          </a:prstGeom>
          <a:noFill/>
        </p:spPr>
      </p:pic>
      <p:sp>
        <p:nvSpPr>
          <p:cNvPr id="10" name="직사각형 9"/>
          <p:cNvSpPr/>
          <p:nvPr/>
        </p:nvSpPr>
        <p:spPr>
          <a:xfrm>
            <a:off x="3143248" y="7143768"/>
            <a:ext cx="1643074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4" descr="http://www.sanjinet.com/web/img/event1.jpg"/>
          <p:cNvPicPr>
            <a:picLocks noChangeAspect="1" noChangeArrowheads="1"/>
          </p:cNvPicPr>
          <p:nvPr/>
        </p:nvPicPr>
        <p:blipFill>
          <a:blip r:embed="rId2"/>
          <a:srcRect l="30769" t="70119" r="54758" b="20988"/>
          <a:stretch>
            <a:fillRect/>
          </a:stretch>
        </p:blipFill>
        <p:spPr bwMode="auto">
          <a:xfrm>
            <a:off x="714356" y="4357686"/>
            <a:ext cx="857256" cy="714380"/>
          </a:xfrm>
          <a:prstGeom prst="rect">
            <a:avLst/>
          </a:prstGeom>
          <a:noFill/>
        </p:spPr>
      </p:pic>
      <p:pic>
        <p:nvPicPr>
          <p:cNvPr id="13" name="Picture 4" descr="http://www.sanjinet.com/web/img/event1.jpg"/>
          <p:cNvPicPr>
            <a:picLocks noChangeAspect="1" noChangeArrowheads="1"/>
          </p:cNvPicPr>
          <p:nvPr/>
        </p:nvPicPr>
        <p:blipFill>
          <a:blip r:embed="rId2"/>
          <a:srcRect l="12516" t="70000" r="73010" b="21107"/>
          <a:stretch>
            <a:fillRect/>
          </a:stretch>
        </p:blipFill>
        <p:spPr bwMode="auto">
          <a:xfrm>
            <a:off x="2428868" y="4286248"/>
            <a:ext cx="857256" cy="714380"/>
          </a:xfrm>
          <a:prstGeom prst="rect">
            <a:avLst/>
          </a:prstGeom>
          <a:noFill/>
        </p:spPr>
      </p:pic>
      <p:pic>
        <p:nvPicPr>
          <p:cNvPr id="14" name="Picture 4" descr="http://www.sanjinet.com/web/img/event1.jpg"/>
          <p:cNvPicPr>
            <a:picLocks noChangeAspect="1" noChangeArrowheads="1"/>
          </p:cNvPicPr>
          <p:nvPr/>
        </p:nvPicPr>
        <p:blipFill>
          <a:blip r:embed="rId2"/>
          <a:srcRect l="47333" t="69882" r="36505" b="21225"/>
          <a:stretch>
            <a:fillRect/>
          </a:stretch>
        </p:blipFill>
        <p:spPr bwMode="auto">
          <a:xfrm>
            <a:off x="3643314" y="4286248"/>
            <a:ext cx="957266" cy="714380"/>
          </a:xfrm>
          <a:prstGeom prst="rect">
            <a:avLst/>
          </a:prstGeom>
          <a:noFill/>
        </p:spPr>
      </p:pic>
      <p:pic>
        <p:nvPicPr>
          <p:cNvPr id="15" name="Picture 4" descr="http://www.sanjinet.com/web/img/event1.jpg"/>
          <p:cNvPicPr>
            <a:picLocks noChangeAspect="1" noChangeArrowheads="1"/>
          </p:cNvPicPr>
          <p:nvPr/>
        </p:nvPicPr>
        <p:blipFill>
          <a:blip r:embed="rId2"/>
          <a:srcRect l="30769" t="70119" r="54758" b="20988"/>
          <a:stretch>
            <a:fillRect/>
          </a:stretch>
        </p:blipFill>
        <p:spPr bwMode="auto">
          <a:xfrm>
            <a:off x="785794" y="2857488"/>
            <a:ext cx="857256" cy="714380"/>
          </a:xfrm>
          <a:prstGeom prst="rect">
            <a:avLst/>
          </a:prstGeom>
          <a:noFill/>
        </p:spPr>
      </p:pic>
      <p:pic>
        <p:nvPicPr>
          <p:cNvPr id="16" name="Picture 4" descr="http://www.sanjinet.com/web/img/event1.jpg"/>
          <p:cNvPicPr>
            <a:picLocks noChangeAspect="1" noChangeArrowheads="1"/>
          </p:cNvPicPr>
          <p:nvPr/>
        </p:nvPicPr>
        <p:blipFill>
          <a:blip r:embed="rId2"/>
          <a:srcRect l="12516" t="70000" r="73010" b="21107"/>
          <a:stretch>
            <a:fillRect/>
          </a:stretch>
        </p:blipFill>
        <p:spPr bwMode="auto">
          <a:xfrm>
            <a:off x="2428868" y="2857488"/>
            <a:ext cx="857256" cy="714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56" y="642910"/>
            <a:ext cx="4315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Cool Summer Festival </a:t>
            </a:r>
            <a:r>
              <a:rPr lang="ko-KR" altLang="en-US" dirty="0" smtClean="0"/>
              <a:t>이벤트 메인 배너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14290" y="1285852"/>
            <a:ext cx="6429420" cy="3786214"/>
          </a:xfrm>
          <a:prstGeom prst="rect">
            <a:avLst/>
          </a:prstGeom>
          <a:solidFill>
            <a:schemeClr val="bg1"/>
          </a:solidFill>
          <a:ln w="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00042" y="1357290"/>
            <a:ext cx="54196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dirty="0" smtClean="0"/>
              <a:t>Cool Summer Festival </a:t>
            </a:r>
            <a:endParaRPr lang="ko-KR" alt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571480" y="2071670"/>
            <a:ext cx="339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시원한 가격</a:t>
            </a:r>
            <a:r>
              <a:rPr lang="en-US" altLang="ko-KR" dirty="0" smtClean="0"/>
              <a:t>, 1</a:t>
            </a:r>
            <a:r>
              <a:rPr lang="ko-KR" altLang="en-US" dirty="0" smtClean="0"/>
              <a:t>등급 맥주 안주</a:t>
            </a:r>
            <a:r>
              <a:rPr lang="en-US" altLang="ko-KR" dirty="0" smtClean="0"/>
              <a:t>~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3429000" y="3428992"/>
            <a:ext cx="1643074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816824" y="3214678"/>
            <a:ext cx="49696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맥주잔 또는 맥주를 마시는 사람과</a:t>
            </a:r>
            <a:endParaRPr lang="en-US" altLang="ko-KR" dirty="0" smtClean="0"/>
          </a:p>
          <a:p>
            <a:r>
              <a:rPr lang="ko-KR" altLang="en-US" dirty="0" smtClean="0"/>
              <a:t>쥐포</a:t>
            </a:r>
            <a:r>
              <a:rPr lang="en-US" altLang="ko-KR" dirty="0" smtClean="0"/>
              <a:t>,</a:t>
            </a:r>
            <a:r>
              <a:rPr lang="ko-KR" altLang="en-US" dirty="0" smtClean="0"/>
              <a:t>오징어</a:t>
            </a:r>
            <a:r>
              <a:rPr lang="en-US" altLang="ko-KR" dirty="0" smtClean="0"/>
              <a:t>,</a:t>
            </a:r>
            <a:r>
              <a:rPr lang="ko-KR" altLang="en-US" dirty="0" smtClean="0"/>
              <a:t>멸치</a:t>
            </a:r>
            <a:r>
              <a:rPr lang="en-US" altLang="ko-KR" dirty="0" smtClean="0"/>
              <a:t>,</a:t>
            </a:r>
            <a:r>
              <a:rPr lang="ko-KR" altLang="en-US" dirty="0" err="1" smtClean="0"/>
              <a:t>쥐치알포</a:t>
            </a:r>
            <a:r>
              <a:rPr lang="ko-KR" altLang="en-US" dirty="0" smtClean="0"/>
              <a:t> 이미지를 합성해서 </a:t>
            </a:r>
            <a:endParaRPr lang="en-US" altLang="ko-KR" dirty="0" smtClean="0"/>
          </a:p>
          <a:p>
            <a:r>
              <a:rPr lang="ko-KR" altLang="en-US" dirty="0" smtClean="0"/>
              <a:t>맥주와 함께 먹고 싶다는 느낌을 가지도록</a:t>
            </a:r>
            <a:r>
              <a:rPr lang="en-US" altLang="ko-KR" dirty="0" smtClean="0"/>
              <a:t>~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77</Words>
  <Application>Microsoft Office PowerPoint</Application>
  <PresentationFormat>화면 슬라이드 쇼(4:3)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슬라이드 1</vt:lpstr>
      <vt:lpstr>슬라이드 2</vt:lpstr>
    </vt:vector>
  </TitlesOfParts>
  <Company>유파운드(주)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정영훈</dc:creator>
  <cp:lastModifiedBy>정영훈</cp:lastModifiedBy>
  <cp:revision>29</cp:revision>
  <dcterms:created xsi:type="dcterms:W3CDTF">2009-05-25T01:05:27Z</dcterms:created>
  <dcterms:modified xsi:type="dcterms:W3CDTF">2009-05-27T02:00:28Z</dcterms:modified>
</cp:coreProperties>
</file>