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ppt/charts/chart12.xml" ContentType="application/vnd.openxmlformats-officedocument.drawingml.chart+xml"/>
  <Override PartName="/ppt/drawings/drawing10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1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12.xml" ContentType="application/vnd.openxmlformats-officedocument.presentationml.notesSlide+xml"/>
  <Override PartName="/ppt/charts/chart17.xml" ContentType="application/vnd.openxmlformats-officedocument.drawingml.chart+xml"/>
  <Override PartName="/ppt/drawings/drawing1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8.xml" ContentType="application/vnd.openxmlformats-officedocument.drawingml.chart+xml"/>
  <Override PartName="/ppt/drawings/drawing12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9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0.xml" ContentType="application/vnd.openxmlformats-officedocument.drawingml.chart+xml"/>
  <Override PartName="/ppt/drawings/drawing13.xml" ContentType="application/vnd.openxmlformats-officedocument.drawingml.chartshapes+xml"/>
  <Override PartName="/ppt/charts/chart21.xml" ContentType="application/vnd.openxmlformats-officedocument.drawingml.chart+xml"/>
  <Override PartName="/ppt/drawings/drawing14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22.xml" ContentType="application/vnd.openxmlformats-officedocument.drawingml.chart+xml"/>
  <Override PartName="/ppt/drawings/drawing15.xml" ContentType="application/vnd.openxmlformats-officedocument.drawingml.chartshapes+xml"/>
  <Override PartName="/ppt/charts/chart23.xml" ContentType="application/vnd.openxmlformats-officedocument.drawingml.chart+xml"/>
  <Override PartName="/ppt/drawings/drawing16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24.xml" ContentType="application/vnd.openxmlformats-officedocument.drawingml.chart+xml"/>
  <Override PartName="/ppt/drawings/drawing17.xml" ContentType="application/vnd.openxmlformats-officedocument.drawingml.chartshapes+xml"/>
  <Override PartName="/ppt/charts/chart25.xml" ContentType="application/vnd.openxmlformats-officedocument.drawingml.chart+xml"/>
  <Override PartName="/ppt/drawings/drawing18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26.xml" ContentType="application/vnd.openxmlformats-officedocument.drawingml.chart+xml"/>
  <Override PartName="/ppt/theme/themeOverride1.xml" ContentType="application/vnd.openxmlformats-officedocument.themeOverride+xml"/>
  <Override PartName="/ppt/drawings/drawing19.xml" ContentType="application/vnd.openxmlformats-officedocument.drawingml.chartshapes+xml"/>
  <Override PartName="/ppt/charts/chart27.xml" ContentType="application/vnd.openxmlformats-officedocument.drawingml.chart+xml"/>
  <Override PartName="/ppt/theme/themeOverride2.xml" ContentType="application/vnd.openxmlformats-officedocument.themeOverride+xml"/>
  <Override PartName="/ppt/drawings/drawing20.xml" ContentType="application/vnd.openxmlformats-officedocument.drawingml.chartshapes+xml"/>
  <Override PartName="/ppt/notesSlides/notesSlide22.xml" ContentType="application/vnd.openxmlformats-officedocument.presentationml.notesSlide+xml"/>
  <Override PartName="/ppt/charts/chart28.xml" ContentType="application/vnd.openxmlformats-officedocument.drawingml.chart+xml"/>
  <Override PartName="/ppt/drawings/drawing21.xml" ContentType="application/vnd.openxmlformats-officedocument.drawingml.chartshapes+xml"/>
  <Override PartName="/ppt/charts/chart29.xml" ContentType="application/vnd.openxmlformats-officedocument.drawingml.chart+xml"/>
  <Override PartName="/ppt/drawings/drawing22.xml" ContentType="application/vnd.openxmlformats-officedocument.drawingml.chartshapes+xml"/>
  <Override PartName="/ppt/notesSlides/notesSlide23.xml" ContentType="application/vnd.openxmlformats-officedocument.presentationml.notesSlide+xml"/>
  <Override PartName="/ppt/charts/chart30.xml" ContentType="application/vnd.openxmlformats-officedocument.drawingml.chart+xml"/>
  <Override PartName="/ppt/drawings/drawing23.xml" ContentType="application/vnd.openxmlformats-officedocument.drawingml.chartshapes+xml"/>
  <Override PartName="/ppt/charts/chart31.xml" ContentType="application/vnd.openxmlformats-officedocument.drawingml.chart+xml"/>
  <Override PartName="/ppt/drawings/drawing24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32.xml" ContentType="application/vnd.openxmlformats-officedocument.drawingml.chart+xml"/>
  <Override PartName="/ppt/drawings/drawing25.xml" ContentType="application/vnd.openxmlformats-officedocument.drawingml.chartshapes+xml"/>
  <Override PartName="/ppt/charts/chart33.xml" ContentType="application/vnd.openxmlformats-officedocument.drawingml.chart+xml"/>
  <Override PartName="/ppt/drawings/drawing26.xml" ContentType="application/vnd.openxmlformats-officedocument.drawingml.chartshapes+xml"/>
  <Override PartName="/ppt/notesSlides/notesSlide25.xml" ContentType="application/vnd.openxmlformats-officedocument.presentationml.notesSlide+xml"/>
  <Override PartName="/ppt/charts/chart34.xml" ContentType="application/vnd.openxmlformats-officedocument.drawingml.chart+xml"/>
  <Override PartName="/ppt/theme/themeOverride3.xml" ContentType="application/vnd.openxmlformats-officedocument.themeOverride+xml"/>
  <Override PartName="/ppt/drawings/drawing27.xml" ContentType="application/vnd.openxmlformats-officedocument.drawingml.chartshapes+xml"/>
  <Override PartName="/ppt/charts/chart35.xml" ContentType="application/vnd.openxmlformats-officedocument.drawingml.chart+xml"/>
  <Override PartName="/ppt/theme/themeOverride4.xml" ContentType="application/vnd.openxmlformats-officedocument.themeOverride+xml"/>
  <Override PartName="/ppt/drawings/drawing28.xml" ContentType="application/vnd.openxmlformats-officedocument.drawingml.chartshapes+xml"/>
  <Override PartName="/ppt/notesSlides/notesSlide26.xml" ContentType="application/vnd.openxmlformats-officedocument.presentationml.notesSlide+xml"/>
  <Override PartName="/ppt/charts/chart36.xml" ContentType="application/vnd.openxmlformats-officedocument.drawingml.chart+xml"/>
  <Override PartName="/ppt/drawings/drawing29.xml" ContentType="application/vnd.openxmlformats-officedocument.drawingml.chartshapes+xml"/>
  <Override PartName="/ppt/charts/chart37.xml" ContentType="application/vnd.openxmlformats-officedocument.drawingml.chart+xml"/>
  <Override PartName="/ppt/drawings/drawing30.xml" ContentType="application/vnd.openxmlformats-officedocument.drawingml.chartshapes+xml"/>
  <Override PartName="/ppt/notesSlides/notesSlide27.xml" ContentType="application/vnd.openxmlformats-officedocument.presentationml.notesSlide+xml"/>
  <Override PartName="/ppt/charts/chart38.xml" ContentType="application/vnd.openxmlformats-officedocument.drawingml.chart+xml"/>
  <Override PartName="/ppt/drawings/drawing31.xml" ContentType="application/vnd.openxmlformats-officedocument.drawingml.chartshapes+xml"/>
  <Override PartName="/ppt/charts/chart39.xml" ContentType="application/vnd.openxmlformats-officedocument.drawingml.chart+xml"/>
  <Override PartName="/ppt/drawings/drawing32.xml" ContentType="application/vnd.openxmlformats-officedocument.drawingml.chartshape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notesSlides/notesSlide32.xml" ContentType="application/vnd.openxmlformats-officedocument.presentationml.notesSlide+xml"/>
  <Override PartName="/ppt/charts/chart42.xml" ContentType="application/vnd.openxmlformats-officedocument.drawingml.chart+xml"/>
  <Override PartName="/ppt/drawings/drawing33.xml" ContentType="application/vnd.openxmlformats-officedocument.drawingml.chartshapes+xml"/>
  <Override PartName="/ppt/charts/chart43.xml" ContentType="application/vnd.openxmlformats-officedocument.drawingml.chart+xml"/>
  <Override PartName="/ppt/notesSlides/notesSlide33.xml" ContentType="application/vnd.openxmlformats-officedocument.presentationml.notesSlide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notesSlides/notesSlide34.xml" ContentType="application/vnd.openxmlformats-officedocument.presentationml.notesSlide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48.xml" ContentType="application/vnd.openxmlformats-officedocument.drawingml.chart+xml"/>
  <Override PartName="/ppt/drawings/drawing34.xml" ContentType="application/vnd.openxmlformats-officedocument.drawingml.chartshape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49.xml" ContentType="application/vnd.openxmlformats-officedocument.drawingml.chart+xml"/>
  <Override PartName="/ppt/drawings/drawing35.xml" ContentType="application/vnd.openxmlformats-officedocument.drawingml.chartshapes+xml"/>
  <Override PartName="/ppt/notesSlides/notesSlide39.xml" ContentType="application/vnd.openxmlformats-officedocument.presentationml.notesSlide+xml"/>
  <Override PartName="/ppt/charts/chart50.xml" ContentType="application/vnd.openxmlformats-officedocument.drawingml.chart+xml"/>
  <Override PartName="/ppt/drawings/drawing36.xml" ContentType="application/vnd.openxmlformats-officedocument.drawingml.chartshapes+xml"/>
  <Override PartName="/ppt/charts/chart51.xml" ContentType="application/vnd.openxmlformats-officedocument.drawingml.chart+xml"/>
  <Override PartName="/ppt/drawings/drawing37.xml" ContentType="application/vnd.openxmlformats-officedocument.drawingml.chartshapes+xml"/>
  <Override PartName="/ppt/notesSlides/notesSlide40.xml" ContentType="application/vnd.openxmlformats-officedocument.presentationml.notesSlide+xml"/>
  <Override PartName="/ppt/charts/chart52.xml" ContentType="application/vnd.openxmlformats-officedocument.drawingml.chart+xml"/>
  <Override PartName="/ppt/drawings/drawing38.xml" ContentType="application/vnd.openxmlformats-officedocument.drawingml.chartshapes+xml"/>
  <Override PartName="/ppt/notesSlides/notesSlide41.xml" ContentType="application/vnd.openxmlformats-officedocument.presentationml.notesSlide+xml"/>
  <Override PartName="/ppt/charts/chart53.xml" ContentType="application/vnd.openxmlformats-officedocument.drawingml.chart+xml"/>
  <Override PartName="/ppt/drawings/drawing39.xml" ContentType="application/vnd.openxmlformats-officedocument.drawingml.chartshapes+xml"/>
  <Override PartName="/ppt/charts/chart54.xml" ContentType="application/vnd.openxmlformats-officedocument.drawingml.chart+xml"/>
  <Override PartName="/ppt/drawings/drawing40.xml" ContentType="application/vnd.openxmlformats-officedocument.drawingml.chartshapes+xml"/>
  <Override PartName="/ppt/notesSlides/notesSlide42.xml" ContentType="application/vnd.openxmlformats-officedocument.presentationml.notesSlide+xml"/>
  <Override PartName="/ppt/charts/chart55.xml" ContentType="application/vnd.openxmlformats-officedocument.drawingml.chart+xml"/>
  <Override PartName="/ppt/drawings/drawing41.xml" ContentType="application/vnd.openxmlformats-officedocument.drawingml.chartshapes+xml"/>
  <Override PartName="/ppt/charts/chart56.xml" ContentType="application/vnd.openxmlformats-officedocument.drawingml.chart+xml"/>
  <Override PartName="/ppt/drawings/drawing42.xml" ContentType="application/vnd.openxmlformats-officedocument.drawingml.chartshapes+xml"/>
  <Override PartName="/ppt/notesSlides/notesSlide43.xml" ContentType="application/vnd.openxmlformats-officedocument.presentationml.notesSlide+xml"/>
  <Override PartName="/ppt/charts/chart57.xml" ContentType="application/vnd.openxmlformats-officedocument.drawingml.chart+xml"/>
  <Override PartName="/ppt/drawings/drawing43.xml" ContentType="application/vnd.openxmlformats-officedocument.drawingml.chartshapes+xml"/>
  <Override PartName="/ppt/charts/chart58.xml" ContentType="application/vnd.openxmlformats-officedocument.drawingml.chart+xml"/>
  <Override PartName="/ppt/drawings/drawing44.xml" ContentType="application/vnd.openxmlformats-officedocument.drawingml.chartshapes+xml"/>
  <Override PartName="/ppt/notesSlides/notesSlide44.xml" ContentType="application/vnd.openxmlformats-officedocument.presentationml.notesSlide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notesSlides/notesSlide45.xml" ContentType="application/vnd.openxmlformats-officedocument.presentationml.notesSlide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notesSlides/notesSlide46.xml" ContentType="application/vnd.openxmlformats-officedocument.presentationml.notesSlide+xml"/>
  <Override PartName="/ppt/charts/chart63.xml" ContentType="application/vnd.openxmlformats-officedocument.drawingml.chart+xml"/>
  <Override PartName="/ppt/drawings/drawing45.xml" ContentType="application/vnd.openxmlformats-officedocument.drawingml.chartshapes+xml"/>
  <Override PartName="/ppt/charts/chart64.xml" ContentType="application/vnd.openxmlformats-officedocument.drawingml.chart+xml"/>
  <Override PartName="/ppt/drawings/drawing46.xml" ContentType="application/vnd.openxmlformats-officedocument.drawingml.chartshapes+xml"/>
  <Override PartName="/ppt/notesSlides/notesSlide47.xml" ContentType="application/vnd.openxmlformats-officedocument.presentationml.notesSlide+xml"/>
  <Override PartName="/ppt/charts/chart65.xml" ContentType="application/vnd.openxmlformats-officedocument.drawingml.chart+xml"/>
  <Override PartName="/ppt/drawings/drawing47.xml" ContentType="application/vnd.openxmlformats-officedocument.drawingml.chartshapes+xml"/>
  <Override PartName="/ppt/charts/chart66.xml" ContentType="application/vnd.openxmlformats-officedocument.drawingml.chart+xml"/>
  <Override PartName="/ppt/notesSlides/notesSlide48.xml" ContentType="application/vnd.openxmlformats-officedocument.presentationml.notesSlide+xml"/>
  <Override PartName="/ppt/charts/chart67.xml" ContentType="application/vnd.openxmlformats-officedocument.drawingml.chart+xml"/>
  <Override PartName="/ppt/drawings/drawing48.xml" ContentType="application/vnd.openxmlformats-officedocument.drawingml.chartshapes+xml"/>
  <Override PartName="/ppt/charts/chart68.xml" ContentType="application/vnd.openxmlformats-officedocument.drawingml.chart+xml"/>
  <Override PartName="/ppt/drawings/drawing49.xml" ContentType="application/vnd.openxmlformats-officedocument.drawingml.chartshapes+xml"/>
  <Override PartName="/ppt/notesSlides/notesSlide49.xml" ContentType="application/vnd.openxmlformats-officedocument.presentationml.notesSlide+xml"/>
  <Override PartName="/ppt/charts/chart69.xml" ContentType="application/vnd.openxmlformats-officedocument.drawingml.chart+xml"/>
  <Override PartName="/ppt/drawings/drawing50.xml" ContentType="application/vnd.openxmlformats-officedocument.drawingml.chartshapes+xml"/>
  <Override PartName="/ppt/notesSlides/notesSlide50.xml" ContentType="application/vnd.openxmlformats-officedocument.presentationml.notesSlide+xml"/>
  <Override PartName="/ppt/charts/chart70.xml" ContentType="application/vnd.openxmlformats-officedocument.drawingml.chart+xml"/>
  <Override PartName="/ppt/drawings/drawing51.xml" ContentType="application/vnd.openxmlformats-officedocument.drawingml.chartshapes+xml"/>
  <Override PartName="/ppt/charts/chart71.xml" ContentType="application/vnd.openxmlformats-officedocument.drawingml.chart+xml"/>
  <Override PartName="/ppt/drawings/drawing52.xml" ContentType="application/vnd.openxmlformats-officedocument.drawingml.chartshapes+xml"/>
  <Override PartName="/ppt/notesSlides/notesSlide51.xml" ContentType="application/vnd.openxmlformats-officedocument.presentationml.notesSlide+xml"/>
  <Override PartName="/ppt/charts/chart72.xml" ContentType="application/vnd.openxmlformats-officedocument.drawingml.chart+xml"/>
  <Override PartName="/ppt/drawings/drawing53.xml" ContentType="application/vnd.openxmlformats-officedocument.drawingml.chartshapes+xml"/>
  <Override PartName="/ppt/charts/chart73.xml" ContentType="application/vnd.openxmlformats-officedocument.drawingml.chart+xml"/>
  <Override PartName="/ppt/drawings/drawing54.xml" ContentType="application/vnd.openxmlformats-officedocument.drawingml.chartshapes+xml"/>
  <Override PartName="/ppt/notesSlides/notesSlide52.xml" ContentType="application/vnd.openxmlformats-officedocument.presentationml.notesSlide+xml"/>
  <Override PartName="/ppt/charts/chart74.xml" ContentType="application/vnd.openxmlformats-officedocument.drawingml.chart+xml"/>
  <Override PartName="/ppt/drawings/drawing55.xml" ContentType="application/vnd.openxmlformats-officedocument.drawingml.chartshapes+xml"/>
  <Override PartName="/ppt/notesSlides/notesSlide53.xml" ContentType="application/vnd.openxmlformats-officedocument.presentationml.notesSlide+xml"/>
  <Override PartName="/ppt/charts/chart75.xml" ContentType="application/vnd.openxmlformats-officedocument.drawingml.chart+xml"/>
  <Override PartName="/ppt/drawings/drawing56.xml" ContentType="application/vnd.openxmlformats-officedocument.drawingml.chartshapes+xml"/>
  <Override PartName="/ppt/notesSlides/notesSlide54.xml" ContentType="application/vnd.openxmlformats-officedocument.presentationml.notesSlide+xml"/>
  <Override PartName="/ppt/charts/chart76.xml" ContentType="application/vnd.openxmlformats-officedocument.drawingml.chart+xml"/>
  <Override PartName="/ppt/drawings/drawing57.xml" ContentType="application/vnd.openxmlformats-officedocument.drawingml.chartshapes+xml"/>
  <Override PartName="/ppt/charts/chart77.xml" ContentType="application/vnd.openxmlformats-officedocument.drawingml.chart+xml"/>
  <Override PartName="/ppt/drawings/drawing58.xml" ContentType="application/vnd.openxmlformats-officedocument.drawingml.chartshapes+xml"/>
  <Override PartName="/ppt/notesSlides/notesSlide55.xml" ContentType="application/vnd.openxmlformats-officedocument.presentationml.notesSlide+xml"/>
  <Override PartName="/ppt/charts/chart78.xml" ContentType="application/vnd.openxmlformats-officedocument.drawingml.chart+xml"/>
  <Override PartName="/ppt/drawings/drawing59.xml" ContentType="application/vnd.openxmlformats-officedocument.drawingml.chartshapes+xml"/>
  <Override PartName="/ppt/charts/chart79.xml" ContentType="application/vnd.openxmlformats-officedocument.drawingml.chart+xml"/>
  <Override PartName="/ppt/drawings/drawing60.xml" ContentType="application/vnd.openxmlformats-officedocument.drawingml.chartshapes+xml"/>
  <Override PartName="/ppt/notesSlides/notesSlide56.xml" ContentType="application/vnd.openxmlformats-officedocument.presentationml.notesSlide+xml"/>
  <Override PartName="/ppt/charts/chart80.xml" ContentType="application/vnd.openxmlformats-officedocument.drawingml.chart+xml"/>
  <Override PartName="/ppt/drawings/drawing61.xml" ContentType="application/vnd.openxmlformats-officedocument.drawingml.chartshapes+xml"/>
  <Override PartName="/ppt/notesSlides/notesSlide57.xml" ContentType="application/vnd.openxmlformats-officedocument.presentationml.notesSlide+xml"/>
  <Override PartName="/ppt/charts/chart81.xml" ContentType="application/vnd.openxmlformats-officedocument.drawingml.chart+xml"/>
  <Override PartName="/ppt/charts/chart82.xml" ContentType="application/vnd.openxmlformats-officedocument.drawingml.chart+xml"/>
  <Override PartName="/ppt/notesSlides/notesSlide58.xml" ContentType="application/vnd.openxmlformats-officedocument.presentationml.notesSlide+xml"/>
  <Override PartName="/ppt/charts/chart83.xml" ContentType="application/vnd.openxmlformats-officedocument.drawingml.chart+xml"/>
  <Override PartName="/ppt/drawings/drawing62.xml" ContentType="application/vnd.openxmlformats-officedocument.drawingml.chartshapes+xml"/>
  <Override PartName="/ppt/charts/chart84.xml" ContentType="application/vnd.openxmlformats-officedocument.drawingml.chart+xml"/>
  <Override PartName="/ppt/notesSlides/notesSlide59.xml" ContentType="application/vnd.openxmlformats-officedocument.presentationml.notesSlide+xml"/>
  <Override PartName="/ppt/charts/chart85.xml" ContentType="application/vnd.openxmlformats-officedocument.drawingml.chart+xml"/>
  <Override PartName="/ppt/drawings/drawing63.xml" ContentType="application/vnd.openxmlformats-officedocument.drawingml.chartshapes+xml"/>
  <Override PartName="/ppt/notesSlides/notesSlide60.xml" ContentType="application/vnd.openxmlformats-officedocument.presentationml.notesSlide+xml"/>
  <Override PartName="/ppt/charts/chart86.xml" ContentType="application/vnd.openxmlformats-officedocument.drawingml.chart+xml"/>
  <Override PartName="/ppt/drawings/drawing64.xml" ContentType="application/vnd.openxmlformats-officedocument.drawingml.chartshapes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charts/chart87.xml" ContentType="application/vnd.openxmlformats-officedocument.drawingml.chart+xml"/>
  <Override PartName="/ppt/drawings/drawing65.xml" ContentType="application/vnd.openxmlformats-officedocument.drawingml.chartshapes+xml"/>
  <Override PartName="/ppt/charts/chart88.xml" ContentType="application/vnd.openxmlformats-officedocument.drawingml.chart+xml"/>
  <Override PartName="/ppt/drawings/drawing66.xml" ContentType="application/vnd.openxmlformats-officedocument.drawingml.chartshapes+xml"/>
  <Override PartName="/ppt/notesSlides/notesSlide63.xml" ContentType="application/vnd.openxmlformats-officedocument.presentationml.notesSlide+xml"/>
  <Override PartName="/ppt/charts/chart89.xml" ContentType="application/vnd.openxmlformats-officedocument.drawingml.chart+xml"/>
  <Override PartName="/ppt/charts/chart90.xml" ContentType="application/vnd.openxmlformats-officedocument.drawingml.chart+xml"/>
  <Override PartName="/ppt/notesSlides/notesSlide64.xml" ContentType="application/vnd.openxmlformats-officedocument.presentationml.notesSlide+xml"/>
  <Override PartName="/ppt/charts/chart91.xml" ContentType="application/vnd.openxmlformats-officedocument.drawingml.chart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charts/chart92.xml" ContentType="application/vnd.openxmlformats-officedocument.drawingml.chart+xml"/>
  <Override PartName="/ppt/charts/chart93.xml" ContentType="application/vnd.openxmlformats-officedocument.drawingml.chart+xml"/>
  <Override PartName="/ppt/notesSlides/notesSlide67.xml" ContentType="application/vnd.openxmlformats-officedocument.presentationml.notesSlide+xml"/>
  <Override PartName="/ppt/charts/chart94.xml" ContentType="application/vnd.openxmlformats-officedocument.drawingml.chart+xml"/>
  <Override PartName="/ppt/charts/chart95.xml" ContentType="application/vnd.openxmlformats-officedocument.drawingml.chart+xml"/>
  <Override PartName="/ppt/notesSlides/notesSlide68.xml" ContentType="application/vnd.openxmlformats-officedocument.presentationml.notesSlide+xml"/>
  <Override PartName="/ppt/charts/chart96.xml" ContentType="application/vnd.openxmlformats-officedocument.drawingml.chart+xml"/>
  <Override PartName="/ppt/drawings/drawing67.xml" ContentType="application/vnd.openxmlformats-officedocument.drawingml.chartshapes+xml"/>
  <Override PartName="/ppt/charts/chart97.xml" ContentType="application/vnd.openxmlformats-officedocument.drawingml.chart+xml"/>
  <Override PartName="/ppt/drawings/drawing68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notesMasterIdLst>
    <p:notesMasterId r:id="rId103"/>
  </p:notesMasterIdLst>
  <p:sldIdLst>
    <p:sldId id="256" r:id="rId2"/>
    <p:sldId id="287" r:id="rId3"/>
    <p:sldId id="348" r:id="rId4"/>
    <p:sldId id="335" r:id="rId5"/>
    <p:sldId id="288" r:id="rId6"/>
    <p:sldId id="333" r:id="rId7"/>
    <p:sldId id="435" r:id="rId8"/>
    <p:sldId id="272" r:id="rId9"/>
    <p:sldId id="273" r:id="rId10"/>
    <p:sldId id="280" r:id="rId11"/>
    <p:sldId id="259" r:id="rId12"/>
    <p:sldId id="265" r:id="rId13"/>
    <p:sldId id="258" r:id="rId14"/>
    <p:sldId id="262" r:id="rId15"/>
    <p:sldId id="331" r:id="rId16"/>
    <p:sldId id="332" r:id="rId17"/>
    <p:sldId id="260" r:id="rId18"/>
    <p:sldId id="438" r:id="rId19"/>
    <p:sldId id="489" r:id="rId20"/>
    <p:sldId id="439" r:id="rId21"/>
    <p:sldId id="440" r:id="rId22"/>
    <p:sldId id="441" r:id="rId23"/>
    <p:sldId id="490" r:id="rId24"/>
    <p:sldId id="491" r:id="rId25"/>
    <p:sldId id="492" r:id="rId26"/>
    <p:sldId id="493" r:id="rId27"/>
    <p:sldId id="494" r:id="rId28"/>
    <p:sldId id="442" r:id="rId29"/>
    <p:sldId id="443" r:id="rId30"/>
    <p:sldId id="444" r:id="rId31"/>
    <p:sldId id="445" r:id="rId32"/>
    <p:sldId id="446" r:id="rId33"/>
    <p:sldId id="447" r:id="rId34"/>
    <p:sldId id="448" r:id="rId35"/>
    <p:sldId id="330" r:id="rId36"/>
    <p:sldId id="436" r:id="rId37"/>
    <p:sldId id="365" r:id="rId38"/>
    <p:sldId id="349" r:id="rId39"/>
    <p:sldId id="364" r:id="rId40"/>
    <p:sldId id="261" r:id="rId41"/>
    <p:sldId id="351" r:id="rId42"/>
    <p:sldId id="263" r:id="rId43"/>
    <p:sldId id="264" r:id="rId44"/>
    <p:sldId id="282" r:id="rId45"/>
    <p:sldId id="279" r:id="rId46"/>
    <p:sldId id="350" r:id="rId47"/>
    <p:sldId id="270" r:id="rId48"/>
    <p:sldId id="289" r:id="rId49"/>
    <p:sldId id="449" r:id="rId50"/>
    <p:sldId id="437" r:id="rId51"/>
    <p:sldId id="337" r:id="rId52"/>
    <p:sldId id="338" r:id="rId53"/>
    <p:sldId id="339" r:id="rId54"/>
    <p:sldId id="340" r:id="rId55"/>
    <p:sldId id="341" r:id="rId56"/>
    <p:sldId id="342" r:id="rId57"/>
    <p:sldId id="343" r:id="rId58"/>
    <p:sldId id="344" r:id="rId59"/>
    <p:sldId id="345" r:id="rId60"/>
    <p:sldId id="346" r:id="rId61"/>
    <p:sldId id="347" r:id="rId62"/>
    <p:sldId id="336" r:id="rId63"/>
    <p:sldId id="450" r:id="rId64"/>
    <p:sldId id="451" r:id="rId65"/>
    <p:sldId id="452" r:id="rId66"/>
    <p:sldId id="453" r:id="rId67"/>
    <p:sldId id="454" r:id="rId68"/>
    <p:sldId id="455" r:id="rId69"/>
    <p:sldId id="456" r:id="rId70"/>
    <p:sldId id="457" r:id="rId71"/>
    <p:sldId id="458" r:id="rId72"/>
    <p:sldId id="459" r:id="rId73"/>
    <p:sldId id="460" r:id="rId74"/>
    <p:sldId id="461" r:id="rId75"/>
    <p:sldId id="462" r:id="rId76"/>
    <p:sldId id="463" r:id="rId77"/>
    <p:sldId id="464" r:id="rId78"/>
    <p:sldId id="465" r:id="rId79"/>
    <p:sldId id="466" r:id="rId80"/>
    <p:sldId id="467" r:id="rId81"/>
    <p:sldId id="468" r:id="rId82"/>
    <p:sldId id="469" r:id="rId83"/>
    <p:sldId id="470" r:id="rId84"/>
    <p:sldId id="471" r:id="rId85"/>
    <p:sldId id="472" r:id="rId86"/>
    <p:sldId id="473" r:id="rId87"/>
    <p:sldId id="474" r:id="rId88"/>
    <p:sldId id="475" r:id="rId89"/>
    <p:sldId id="476" r:id="rId90"/>
    <p:sldId id="477" r:id="rId91"/>
    <p:sldId id="478" r:id="rId92"/>
    <p:sldId id="479" r:id="rId93"/>
    <p:sldId id="480" r:id="rId94"/>
    <p:sldId id="481" r:id="rId95"/>
    <p:sldId id="482" r:id="rId96"/>
    <p:sldId id="483" r:id="rId97"/>
    <p:sldId id="484" r:id="rId98"/>
    <p:sldId id="485" r:id="rId99"/>
    <p:sldId id="486" r:id="rId100"/>
    <p:sldId id="487" r:id="rId101"/>
    <p:sldId id="488" r:id="rId10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92" d="100"/>
          <a:sy n="92" d="100"/>
        </p:scale>
        <p:origin x="-420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4924;&#49324;%20&#54028;&#51068;\2015\&#54616;&#48152;&#44592;\9&#50900;\&#48120;&#44397;%20&#44221;&#51228;\&#48120;&#44397;%20&#44221;&#51228;%20&#49457;&#51109;&#47456;&#44284;%20&#44592;&#50668;&#4602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4924;&#49324;%20&#54028;&#51068;\2015\&#54616;&#48152;&#44592;\11&#50900;\&#48376;&#48512;&#51109;&#45784;\&#48376;&#48512;&#51109;&#45784;%20&#51088;&#47308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D:\&#44221;&#51228;&#50672;&#44396;&#48376;&#48512;\2015\2015%20&#48376;&#48512;&#51109;&#45784;%20&#51088;&#47308;\&#44221;&#51228;&#47484;%20&#48372;&#45716;%20&#46160;&#44060;&#51032;%20&#45576;\&#48376;&#47928;(&#52572;&#51333;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44221;&#51228;&#50672;&#44396;&#48376;&#48512;\2015\2015%20&#50808;&#48512;&#51088;&#47928;%20&#48143;%20&#48156;&#54364;\&#45824;&#54620;&#49345;&#44277;&#54924;&#51032;&#49548;\&#49464;&#48120;&#45208;(9.24)\&#51473;&#44397;%20&#51204;&#47928;&#44032;&#49444;&#47928;&#51312;&#49324;&#50629;&#45936;0917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44221;&#51228;&#50672;&#44396;&#48376;&#48512;\2015\2015%20&#50808;&#48512;&#51088;&#47928;%20&#48143;%20&#48156;&#54364;\&#45824;&#54620;&#49345;&#44277;&#54924;&#51032;&#49548;\&#49464;&#48120;&#45208;(9.24)\&#51473;&#44397;%20&#51204;&#47928;&#44032;&#49444;&#47928;&#51312;&#49324;&#50629;&#45936;0917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44221;&#51228;&#50672;&#44396;&#48376;&#48512;\2015\2015%20&#50808;&#48512;&#51088;&#47928;%20&#48143;%20&#48156;&#54364;\&#45824;&#54620;&#49345;&#44277;&#54924;&#51032;&#49548;\&#49464;&#48120;&#45208;(9.24)\&#51473;&#44397;%20&#51204;&#47928;&#44032;&#49444;&#47928;&#51312;&#49324;&#50629;&#45936;0917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44221;&#51228;&#50672;&#44396;&#48376;&#48512;\2015\2015%20&#50808;&#48512;&#51088;&#47928;%20&#48143;%20&#48156;&#54364;\&#45824;&#54620;&#49345;&#44277;&#54924;&#51032;&#49548;\&#49464;&#48120;&#45208;(9.24)\&#51473;&#44397;%20&#51204;&#47928;&#44032;&#49444;&#47928;&#51312;&#49324;&#50629;&#45936;0917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10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11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13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4.xml"/><Relationship Id="rId2" Type="http://schemas.openxmlformats.org/officeDocument/2006/relationships/package" Target="../embeddings/Microsoft_Excel_Worksheet14.xlsx"/><Relationship Id="rId1" Type="http://schemas.openxmlformats.org/officeDocument/2006/relationships/image" Target="../media/image43.jpeg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_Worksheet15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_Worksheet16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_Worksheet17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Microsoft_Excel_Worksheet18.xlsx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9.xml"/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1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0.xml"/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2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package" Target="../embeddings/Microsoft_Excel_Worksheet21.xlsx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package" Target="../embeddings/Microsoft_Excel_Worksheet22.xlsx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3.xml"/><Relationship Id="rId1" Type="http://schemas.openxmlformats.org/officeDocument/2006/relationships/package" Target="../embeddings/Microsoft_Excel_Worksheet23.xlsx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4.xml"/><Relationship Id="rId1" Type="http://schemas.openxmlformats.org/officeDocument/2006/relationships/package" Target="../embeddings/Microsoft_Excel_Worksheet24.xlsx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5.xml"/><Relationship Id="rId1" Type="http://schemas.openxmlformats.org/officeDocument/2006/relationships/package" Target="../embeddings/Microsoft_Excel_Worksheet25.xlsx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6.xml"/><Relationship Id="rId1" Type="http://schemas.openxmlformats.org/officeDocument/2006/relationships/package" Target="../embeddings/Microsoft_Excel_Worksheet26.xlsx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7.xml"/><Relationship Id="rId2" Type="http://schemas.openxmlformats.org/officeDocument/2006/relationships/package" Target="../embeddings/Microsoft_Excel_Worksheet27.xlsx"/><Relationship Id="rId1" Type="http://schemas.openxmlformats.org/officeDocument/2006/relationships/themeOverride" Target="../theme/themeOverride3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8.xml"/><Relationship Id="rId2" Type="http://schemas.openxmlformats.org/officeDocument/2006/relationships/package" Target="../embeddings/Microsoft_Excel_Worksheet28.xlsx"/><Relationship Id="rId1" Type="http://schemas.openxmlformats.org/officeDocument/2006/relationships/themeOverride" Target="../theme/themeOverride4.xml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9.xml"/><Relationship Id="rId1" Type="http://schemas.openxmlformats.org/officeDocument/2006/relationships/package" Target="../embeddings/Microsoft_Excel_Worksheet29.xlsx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0.xml"/><Relationship Id="rId1" Type="http://schemas.openxmlformats.org/officeDocument/2006/relationships/package" Target="../embeddings/Microsoft_Excel_Worksheet30.xlsx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1.xml"/><Relationship Id="rId1" Type="http://schemas.openxmlformats.org/officeDocument/2006/relationships/package" Target="../embeddings/Microsoft_Excel_Worksheet31.xlsx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2.xml"/><Relationship Id="rId1" Type="http://schemas.openxmlformats.org/officeDocument/2006/relationships/package" Target="../embeddings/Microsoft_Excel_Worksheet32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4924;&#49324;%20&#54028;&#51068;\2015\&#54616;&#48152;&#44592;\11&#50900;\&#48376;&#48512;&#51109;&#45784;\&#48376;&#48512;&#51109;&#45784;%20&#51088;&#47308;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4924;&#49324;%20&#54028;&#51068;\2015\&#54616;&#48152;&#44592;\11&#50900;\&#48376;&#48512;&#51109;&#45784;\&#48376;&#48512;&#51109;&#45784;%20&#51088;&#47308;.xlsx" TargetMode="External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3.xml"/><Relationship Id="rId1" Type="http://schemas.openxmlformats.org/officeDocument/2006/relationships/oleObject" Target="file:///D:\&#54924;&#49324;%20&#54028;&#51068;\2015\&#54616;&#48152;&#44592;\11&#50900;\&#48376;&#48512;&#51109;&#45784;\&#48376;&#48512;&#51109;&#45784;%20&#51088;&#47308;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4924;&#49324;%20&#54028;&#51068;\2015\&#54616;&#48152;&#44592;\11&#50900;\&#48376;&#48512;&#51109;&#45784;\&#48376;&#48512;&#51109;&#45784;%20&#51088;&#47308;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4924;&#49324;%20&#54028;&#51068;\2015\&#54616;&#48152;&#44592;\11&#50900;\&#48376;&#48512;&#51109;&#45784;\&#48376;&#48512;&#51109;&#45784;%20&#51088;&#47308;.xlsx" TargetMode="External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4924;&#49324;%20&#54028;&#51068;\2015\&#54616;&#48152;&#44592;\11&#50900;\&#48376;&#48512;&#51109;&#45784;\&#48376;&#48512;&#51109;&#45784;%20&#51088;&#47308;.xlsx" TargetMode="Externa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4924;&#49324;%20&#54028;&#51068;\2015\&#54616;&#48152;&#44592;\11&#50900;\&#48376;&#48512;&#51109;&#45784;\&#48376;&#48512;&#51109;&#45784;%20&#51088;&#47308;.xlsx" TargetMode="Externa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54924;&#49324;%20&#54028;&#51068;\2015\&#54616;&#48152;&#44592;\11&#50900;\&#48376;&#48512;&#51109;&#45784;\&#48376;&#48512;&#51109;&#45784;%20&#51088;&#47308;.xlsx" TargetMode="External"/></Relationships>
</file>

<file path=ppt/charts/_rels/chart4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4.xml"/><Relationship Id="rId1" Type="http://schemas.openxmlformats.org/officeDocument/2006/relationships/package" Target="../embeddings/Microsoft_Excel_Worksheet33.xlsx"/></Relationships>
</file>

<file path=ppt/charts/_rels/chart4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5.xml"/><Relationship Id="rId1" Type="http://schemas.openxmlformats.org/officeDocument/2006/relationships/package" Target="../embeddings/Microsoft_Excel_Worksheet34.xlsx"/></Relationships>
</file>

<file path=ppt/charts/_rels/chart5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6.xml"/><Relationship Id="rId1" Type="http://schemas.openxmlformats.org/officeDocument/2006/relationships/package" Target="../embeddings/Microsoft_Excel_Worksheet35.xlsx"/></Relationships>
</file>

<file path=ppt/charts/_rels/chart5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7.xml"/><Relationship Id="rId1" Type="http://schemas.openxmlformats.org/officeDocument/2006/relationships/package" Target="../embeddings/Microsoft_Excel_Worksheet36.xlsx"/></Relationships>
</file>

<file path=ppt/charts/_rels/chart5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8.xml"/><Relationship Id="rId1" Type="http://schemas.openxmlformats.org/officeDocument/2006/relationships/package" Target="../embeddings/Microsoft_Excel_Worksheet37.xlsx"/></Relationships>
</file>

<file path=ppt/charts/_rels/chart5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9.xml"/><Relationship Id="rId1" Type="http://schemas.openxmlformats.org/officeDocument/2006/relationships/package" Target="../embeddings/Microsoft_Excel_Worksheet38.xlsx"/></Relationships>
</file>

<file path=ppt/charts/_rels/chart5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0.xml"/><Relationship Id="rId1" Type="http://schemas.openxmlformats.org/officeDocument/2006/relationships/package" Target="../embeddings/Microsoft_Excel_Worksheet39.xlsx"/></Relationships>
</file>

<file path=ppt/charts/_rels/chart5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1.xml"/><Relationship Id="rId1" Type="http://schemas.openxmlformats.org/officeDocument/2006/relationships/package" Target="../embeddings/Microsoft_Excel_Worksheet40.xlsx"/></Relationships>
</file>

<file path=ppt/charts/_rels/chart5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2.xml"/><Relationship Id="rId1" Type="http://schemas.openxmlformats.org/officeDocument/2006/relationships/package" Target="../embeddings/Microsoft_Excel_Worksheet41.xlsx"/></Relationships>
</file>

<file path=ppt/charts/_rels/chart5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3.xml"/><Relationship Id="rId1" Type="http://schemas.openxmlformats.org/officeDocument/2006/relationships/package" Target="../embeddings/Microsoft_Excel_Worksheet42.xlsx"/></Relationships>
</file>

<file path=ppt/charts/_rels/chart5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4.xml"/><Relationship Id="rId1" Type="http://schemas.openxmlformats.org/officeDocument/2006/relationships/oleObject" Target="file:///D:\&#44221;&#51228;&#50672;&#44396;&#48376;&#48512;\2015\2015%20&#48376;&#48512;&#51109;&#45784;%20&#51088;&#47308;\&#44221;&#51228;&#47484;%20&#48372;&#45716;%20&#46160;&#44060;&#51032;%20&#45576;\&#48376;&#47928;(&#52572;&#51333;).xlsx" TargetMode="External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44221;&#51228;&#50672;&#44396;&#48376;&#48512;\2015\2015%20&#50808;&#48512;&#51088;&#47928;%20&#48143;%20&#48156;&#54364;\&#45824;&#54620;&#49345;&#44277;&#54924;&#51032;&#49548;\&#49464;&#48120;&#45208;(9.24)\&#51473;&#44397;%20&#51204;&#47928;&#44032;&#49444;&#47928;&#51312;&#49324;&#50629;&#45936;0917.xlsx" TargetMode="External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44221;&#51228;&#50672;&#44396;&#48376;&#48512;\2015\2015%20&#50808;&#48512;&#51088;&#47928;%20&#48143;%20&#48156;&#54364;\&#45824;&#54620;&#49345;&#44277;&#54924;&#51032;&#49548;\&#49464;&#48120;&#45208;(9.24)\&#51473;&#44397;%20&#51204;&#47928;&#44032;&#49444;&#47928;&#51312;&#49324;&#50629;&#45936;0917.xlsx" TargetMode="External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44221;&#51228;&#50672;&#44396;&#48376;&#48512;\2015\2015%20&#50808;&#48512;&#51088;&#47928;%20&#48143;%20&#48156;&#54364;\&#45824;&#54620;&#49345;&#44277;&#54924;&#51032;&#49548;\&#49464;&#48120;&#45208;(9.24)\&#51473;&#44397;%20&#51204;&#47928;&#44032;&#49444;&#47928;&#51312;&#49324;&#50629;&#45936;0917.xlsx" TargetMode="External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44221;&#51228;&#50672;&#44396;&#48376;&#48512;\2015\2015%20&#50808;&#48512;&#51088;&#47928;%20&#48143;%20&#48156;&#54364;\&#45824;&#54620;&#49345;&#44277;&#54924;&#51032;&#49548;\&#49464;&#48120;&#45208;(9.24)\&#51473;&#44397;%20&#51204;&#47928;&#44032;&#49444;&#47928;&#51312;&#49324;&#50629;&#45936;0917.xlsx" TargetMode="External"/></Relationships>
</file>

<file path=ppt/charts/_rels/chart6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5.xml"/><Relationship Id="rId1" Type="http://schemas.openxmlformats.org/officeDocument/2006/relationships/package" Target="../embeddings/Microsoft_Excel_Worksheet43.xlsx"/></Relationships>
</file>

<file path=ppt/charts/_rels/chart6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6.xml"/><Relationship Id="rId1" Type="http://schemas.openxmlformats.org/officeDocument/2006/relationships/oleObject" Target="file:///D:\&#44221;&#51228;&#50672;&#44396;&#48376;&#48512;\2015\2015%20&#48376;&#48512;&#51109;&#45784;%20&#51088;&#47308;\&#44221;&#51228;&#47484;%20&#48372;&#45716;%20&#46160;&#44060;&#51032;%20&#45576;\&#48376;&#47928;(&#52572;&#51333;).xlsx" TargetMode="External"/></Relationships>
</file>

<file path=ppt/charts/_rels/chart6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7.xml"/><Relationship Id="rId1" Type="http://schemas.openxmlformats.org/officeDocument/2006/relationships/oleObject" Target="file:///D:\&#44221;&#51228;&#50672;&#44396;&#48376;&#48512;\2015\2015%20&#48376;&#48512;&#51109;&#45784;%20&#51088;&#47308;\&#44221;&#51228;&#47484;%20&#48372;&#45716;%20&#46160;&#44060;&#51032;%20&#45576;\&#48376;&#47928;(&#52572;&#51333;).xlsx" TargetMode="External"/></Relationships>
</file>

<file path=ppt/charts/_rels/chart6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44221;&#51228;&#50672;&#44396;&#48376;&#48512;\2015\2015%20&#48376;&#48512;&#51109;&#45784;%20&#51088;&#47308;\&#44221;&#51228;&#47484;%20&#48372;&#45716;%20&#46160;&#44060;&#51032;%20&#45576;\&#48376;&#47928;(&#52572;&#51333;).xlsx" TargetMode="External"/></Relationships>
</file>

<file path=ppt/charts/_rels/chart6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8.xml"/><Relationship Id="rId1" Type="http://schemas.openxmlformats.org/officeDocument/2006/relationships/package" Target="../embeddings/Microsoft_Excel_Worksheet44.xlsx"/></Relationships>
</file>

<file path=ppt/charts/_rels/chart6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9.xml"/><Relationship Id="rId1" Type="http://schemas.openxmlformats.org/officeDocument/2006/relationships/package" Target="../embeddings/Microsoft_Excel_Worksheet45.xlsx"/></Relationships>
</file>

<file path=ppt/charts/_rels/chart6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0.xml"/><Relationship Id="rId1" Type="http://schemas.openxmlformats.org/officeDocument/2006/relationships/package" Target="../embeddings/Microsoft_Excel_Worksheet46.xlsx"/></Relationships>
</file>

<file path=ppt/charts/_rels/chart7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1.xml"/><Relationship Id="rId1" Type="http://schemas.openxmlformats.org/officeDocument/2006/relationships/package" Target="../embeddings/Microsoft_Excel_Worksheet47.xlsx"/></Relationships>
</file>

<file path=ppt/charts/_rels/chart7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2.xml"/><Relationship Id="rId1" Type="http://schemas.openxmlformats.org/officeDocument/2006/relationships/package" Target="../embeddings/Microsoft_Excel_Worksheet48.xlsx"/></Relationships>
</file>

<file path=ppt/charts/_rels/chart7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3.xml"/><Relationship Id="rId1" Type="http://schemas.openxmlformats.org/officeDocument/2006/relationships/package" Target="../embeddings/Microsoft_Excel_Worksheet49.xlsx"/></Relationships>
</file>

<file path=ppt/charts/_rels/chart7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4.xml"/><Relationship Id="rId1" Type="http://schemas.openxmlformats.org/officeDocument/2006/relationships/package" Target="../embeddings/Microsoft_Excel_Worksheet50.xlsx"/></Relationships>
</file>

<file path=ppt/charts/_rels/chart7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5.xml"/><Relationship Id="rId1" Type="http://schemas.openxmlformats.org/officeDocument/2006/relationships/oleObject" Target="file:///D:\&#44221;&#51228;&#50672;&#44396;&#48376;&#48512;\2015\2015%20&#48376;&#48512;&#51109;&#45784;%20&#51088;&#47308;\&#44221;&#51228;&#47484;%20&#48372;&#45716;%20&#46160;&#44060;&#51032;%20&#45576;\&#48376;&#47928;(&#52572;&#51333;).xlsx" TargetMode="External"/></Relationships>
</file>

<file path=ppt/charts/_rels/chart7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6.xml"/><Relationship Id="rId1" Type="http://schemas.openxmlformats.org/officeDocument/2006/relationships/package" Target="../embeddings/Microsoft_Excel_Worksheet51.xlsx"/></Relationships>
</file>

<file path=ppt/charts/_rels/chart7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7.xml"/><Relationship Id="rId1" Type="http://schemas.openxmlformats.org/officeDocument/2006/relationships/package" Target="../embeddings/Microsoft_Excel_Worksheet52.xlsx"/></Relationships>
</file>

<file path=ppt/charts/_rels/chart7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8.xml"/><Relationship Id="rId1" Type="http://schemas.openxmlformats.org/officeDocument/2006/relationships/oleObject" Target="file:///D:\&#44221;&#51228;&#50672;&#44396;&#48376;&#48512;\2015\2015%20&#48376;&#48512;&#51109;&#45784;%20&#51088;&#47308;\&#44221;&#51228;&#47484;%20&#48372;&#45716;%20&#46160;&#44060;&#51032;%20&#45576;\&#48376;&#47928;(&#52572;&#51333;).xlsx" TargetMode="External"/></Relationships>
</file>

<file path=ppt/charts/_rels/chart7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9.xml"/><Relationship Id="rId1" Type="http://schemas.openxmlformats.org/officeDocument/2006/relationships/package" Target="../embeddings/Microsoft_Excel_Worksheet53.xlsx"/></Relationships>
</file>

<file path=ppt/charts/_rels/chart7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0.xml"/><Relationship Id="rId1" Type="http://schemas.openxmlformats.org/officeDocument/2006/relationships/oleObject" Target="file:///D:\&#44221;&#51228;&#50672;&#44396;&#48376;&#48512;\2015\2015%20&#48376;&#48512;&#51109;&#45784;%20&#51088;&#47308;\&#44221;&#51228;&#47484;%20&#48372;&#45716;%20&#46160;&#44060;&#51032;%20&#45576;\&#48376;&#47928;(&#52572;&#51333;).xlsx" TargetMode="External"/></Relationships>
</file>

<file path=ppt/charts/_rels/chart8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1.xml"/><Relationship Id="rId1" Type="http://schemas.openxmlformats.org/officeDocument/2006/relationships/package" Target="../embeddings/Microsoft_Excel_Worksheet54.xlsx"/></Relationships>
</file>

<file path=ppt/charts/_rels/chart8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8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_rels/chart8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2.xml"/><Relationship Id="rId1" Type="http://schemas.openxmlformats.org/officeDocument/2006/relationships/oleObject" Target="file:///C:\Users\CHOI-SK\Desktop\&#49437;&#50976;&#48143;%20&#52380;&#50672;&#44032;&#49828;.xlsx" TargetMode="External"/></Relationships>
</file>

<file path=ppt/charts/_rels/chart8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OI-SK\Desktop\&#44552;&#44284;%20&#44396;&#47532;.xlsx" TargetMode="External"/></Relationships>
</file>

<file path=ppt/charts/_rels/chart8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3.xml"/><Relationship Id="rId1" Type="http://schemas.openxmlformats.org/officeDocument/2006/relationships/package" Target="../embeddings/Microsoft_Excel_Worksheet57.xlsx"/></Relationships>
</file>

<file path=ppt/charts/_rels/chart8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4.xml"/><Relationship Id="rId1" Type="http://schemas.openxmlformats.org/officeDocument/2006/relationships/package" Target="../embeddings/Microsoft_Excel_Worksheet58.xlsx"/></Relationships>
</file>

<file path=ppt/charts/_rels/chart8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5.xml"/><Relationship Id="rId1" Type="http://schemas.openxmlformats.org/officeDocument/2006/relationships/package" Target="../embeddings/Microsoft_Excel_Worksheet59.xlsx"/></Relationships>
</file>

<file path=ppt/charts/_rels/chart8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6.xml"/><Relationship Id="rId1" Type="http://schemas.openxmlformats.org/officeDocument/2006/relationships/package" Target="../embeddings/Microsoft_Excel_Worksheet60.xlsx"/></Relationships>
</file>

<file path=ppt/charts/_rels/chart8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1.xlsx"/></Relationships>
</file>

<file path=ppt/charts/_rels/chart9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2.xlsx"/></Relationships>
</file>

<file path=ppt/charts/_rels/chart9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3.xlsx"/></Relationships>
</file>

<file path=ppt/charts/_rels/chart9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9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49892;&#51109;&#45784;%20&#50629;&#47924;\2016&#45380;%20&#44221;&#51228;&#51204;&#47581;(&#51060;&#54644;&#51221;).xlsx" TargetMode="External"/></Relationships>
</file>

<file path=ppt/charts/_rels/chart9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2016&#45380;%20&#44221;&#51228;&#51204;&#47581;.xlsx" TargetMode="External"/></Relationships>
</file>

<file path=ppt/charts/_rels/chart9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2016&#45380;%20&#44221;&#51228;&#51204;&#47581;.xlsx" TargetMode="External"/></Relationships>
</file>

<file path=ppt/charts/_rels/chart9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7.xml"/><Relationship Id="rId1" Type="http://schemas.openxmlformats.org/officeDocument/2006/relationships/oleObject" Target="file:///C:\Users\CHOI-SK\Desktop\&#44032;&#44228;&#48512;&#52292;.xls" TargetMode="External"/></Relationships>
</file>

<file path=ppt/charts/_rels/chart9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8.xml"/><Relationship Id="rId1" Type="http://schemas.openxmlformats.org/officeDocument/2006/relationships/oleObject" Target="file:///C:\Users\CHOI-SK\Desktop\&#44592;&#51456;&#44552;&#47532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516185476815427E-2"/>
          <c:y val="0.11301010101010106"/>
          <c:w val="0.80909688195564367"/>
          <c:h val="0.55183615684403087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Sheet1!$U$39</c:f>
              <c:strCache>
                <c:ptCount val="1"/>
                <c:pt idx="0">
                  <c:v>민간소비지출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Sheet1!$V$37:$AL$37</c:f>
              <c:strCache>
                <c:ptCount val="17"/>
                <c:pt idx="0">
                  <c:v>'00</c:v>
                </c:pt>
                <c:pt idx="1">
                  <c:v>'01</c:v>
                </c:pt>
                <c:pt idx="2">
                  <c:v>'02</c:v>
                </c:pt>
                <c:pt idx="3">
                  <c:v>'03</c:v>
                </c:pt>
                <c:pt idx="4">
                  <c:v>'04</c:v>
                </c:pt>
                <c:pt idx="5">
                  <c:v>'05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'10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'15(F)</c:v>
                </c:pt>
                <c:pt idx="16">
                  <c:v>16(F)</c:v>
                </c:pt>
              </c:strCache>
            </c:strRef>
          </c:cat>
          <c:val>
            <c:numRef>
              <c:f>Sheet1!$V$39:$AL$39</c:f>
              <c:numCache>
                <c:formatCode>0.0_ </c:formatCode>
                <c:ptCount val="17"/>
                <c:pt idx="0">
                  <c:v>3.32</c:v>
                </c:pt>
                <c:pt idx="1">
                  <c:v>1.7100000000000004</c:v>
                </c:pt>
                <c:pt idx="2">
                  <c:v>1.7200000000000004</c:v>
                </c:pt>
                <c:pt idx="3">
                  <c:v>2.1</c:v>
                </c:pt>
                <c:pt idx="4">
                  <c:v>2.59</c:v>
                </c:pt>
                <c:pt idx="5">
                  <c:v>2.36</c:v>
                </c:pt>
                <c:pt idx="6">
                  <c:v>2.04</c:v>
                </c:pt>
                <c:pt idx="7">
                  <c:v>1.5</c:v>
                </c:pt>
                <c:pt idx="8">
                  <c:v>-0.23</c:v>
                </c:pt>
                <c:pt idx="9">
                  <c:v>-1.08</c:v>
                </c:pt>
                <c:pt idx="10">
                  <c:v>1.32</c:v>
                </c:pt>
                <c:pt idx="11">
                  <c:v>1.55</c:v>
                </c:pt>
                <c:pt idx="12">
                  <c:v>1.25</c:v>
                </c:pt>
                <c:pt idx="13">
                  <c:v>1.6400000000000001</c:v>
                </c:pt>
                <c:pt idx="14">
                  <c:v>1.7300000000000004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C3-4790-87A2-69452EED54F4}"/>
            </c:ext>
          </c:extLst>
        </c:ser>
        <c:ser>
          <c:idx val="2"/>
          <c:order val="2"/>
          <c:tx>
            <c:strRef>
              <c:f>Sheet1!$U$40</c:f>
              <c:strCache>
                <c:ptCount val="1"/>
                <c:pt idx="0">
                  <c:v>총 민간 투자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prstClr val="white"/>
              </a:solidFill>
            </a:ln>
          </c:spPr>
          <c:invertIfNegative val="0"/>
          <c:cat>
            <c:strRef>
              <c:f>Sheet1!$V$37:$AL$37</c:f>
              <c:strCache>
                <c:ptCount val="17"/>
                <c:pt idx="0">
                  <c:v>'00</c:v>
                </c:pt>
                <c:pt idx="1">
                  <c:v>'01</c:v>
                </c:pt>
                <c:pt idx="2">
                  <c:v>'02</c:v>
                </c:pt>
                <c:pt idx="3">
                  <c:v>'03</c:v>
                </c:pt>
                <c:pt idx="4">
                  <c:v>'04</c:v>
                </c:pt>
                <c:pt idx="5">
                  <c:v>'05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'10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'15(F)</c:v>
                </c:pt>
                <c:pt idx="16">
                  <c:v>16(F)</c:v>
                </c:pt>
              </c:strCache>
            </c:strRef>
          </c:cat>
          <c:val>
            <c:numRef>
              <c:f>Sheet1!$V$40:$AL$40</c:f>
              <c:numCache>
                <c:formatCode>0.0_ </c:formatCode>
                <c:ptCount val="17"/>
                <c:pt idx="0">
                  <c:v>1.25</c:v>
                </c:pt>
                <c:pt idx="1">
                  <c:v>-1.1900000000000022</c:v>
                </c:pt>
                <c:pt idx="2">
                  <c:v>-0.11000000000000003</c:v>
                </c:pt>
                <c:pt idx="3">
                  <c:v>0.71000000000000063</c:v>
                </c:pt>
                <c:pt idx="4">
                  <c:v>1.55</c:v>
                </c:pt>
                <c:pt idx="5">
                  <c:v>1.2</c:v>
                </c:pt>
                <c:pt idx="6">
                  <c:v>0.42000000000000032</c:v>
                </c:pt>
                <c:pt idx="7">
                  <c:v>-0.61000000000000065</c:v>
                </c:pt>
                <c:pt idx="8">
                  <c:v>-1.7100000000000004</c:v>
                </c:pt>
                <c:pt idx="9">
                  <c:v>-3.52</c:v>
                </c:pt>
                <c:pt idx="10">
                  <c:v>1.6600000000000001</c:v>
                </c:pt>
                <c:pt idx="11">
                  <c:v>0.73000000000000065</c:v>
                </c:pt>
                <c:pt idx="12">
                  <c:v>1.33</c:v>
                </c:pt>
                <c:pt idx="13">
                  <c:v>0.76000000000000123</c:v>
                </c:pt>
                <c:pt idx="14">
                  <c:v>0.92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8C3-4790-87A2-69452EED54F4}"/>
            </c:ext>
          </c:extLst>
        </c:ser>
        <c:ser>
          <c:idx val="3"/>
          <c:order val="3"/>
          <c:tx>
            <c:strRef>
              <c:f>Sheet1!$U$41</c:f>
              <c:strCache>
                <c:ptCount val="1"/>
                <c:pt idx="0">
                  <c:v>순수출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prstClr val="white"/>
              </a:solidFill>
            </a:ln>
          </c:spPr>
          <c:invertIfNegative val="0"/>
          <c:cat>
            <c:strRef>
              <c:f>Sheet1!$V$37:$AL$37</c:f>
              <c:strCache>
                <c:ptCount val="17"/>
                <c:pt idx="0">
                  <c:v>'00</c:v>
                </c:pt>
                <c:pt idx="1">
                  <c:v>'01</c:v>
                </c:pt>
                <c:pt idx="2">
                  <c:v>'02</c:v>
                </c:pt>
                <c:pt idx="3">
                  <c:v>'03</c:v>
                </c:pt>
                <c:pt idx="4">
                  <c:v>'04</c:v>
                </c:pt>
                <c:pt idx="5">
                  <c:v>'05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'10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'15(F)</c:v>
                </c:pt>
                <c:pt idx="16">
                  <c:v>16(F)</c:v>
                </c:pt>
              </c:strCache>
            </c:strRef>
          </c:cat>
          <c:val>
            <c:numRef>
              <c:f>Sheet1!$V$41:$AL$41</c:f>
              <c:numCache>
                <c:formatCode>0.0_ </c:formatCode>
                <c:ptCount val="17"/>
                <c:pt idx="0">
                  <c:v>-0.82000000000000062</c:v>
                </c:pt>
                <c:pt idx="1">
                  <c:v>-0.22000000000000006</c:v>
                </c:pt>
                <c:pt idx="2">
                  <c:v>-0.64000000000000123</c:v>
                </c:pt>
                <c:pt idx="3">
                  <c:v>-0.42000000000000032</c:v>
                </c:pt>
                <c:pt idx="4">
                  <c:v>-0.66000000000000136</c:v>
                </c:pt>
                <c:pt idx="5">
                  <c:v>-0.3400000000000003</c:v>
                </c:pt>
                <c:pt idx="6">
                  <c:v>-8.0000000000000127E-2</c:v>
                </c:pt>
                <c:pt idx="7">
                  <c:v>0.58000000000000029</c:v>
                </c:pt>
                <c:pt idx="8">
                  <c:v>1.1100000000000001</c:v>
                </c:pt>
                <c:pt idx="9">
                  <c:v>1.1900000000000022</c:v>
                </c:pt>
                <c:pt idx="10">
                  <c:v>-0.46</c:v>
                </c:pt>
                <c:pt idx="11">
                  <c:v>-2.0000000000000032E-2</c:v>
                </c:pt>
                <c:pt idx="12">
                  <c:v>4.0000000000000063E-2</c:v>
                </c:pt>
                <c:pt idx="13">
                  <c:v>0.22000000000000006</c:v>
                </c:pt>
                <c:pt idx="14">
                  <c:v>-0.22000000000000006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8C3-4790-87A2-69452EED54F4}"/>
            </c:ext>
          </c:extLst>
        </c:ser>
        <c:ser>
          <c:idx val="4"/>
          <c:order val="4"/>
          <c:tx>
            <c:strRef>
              <c:f>Sheet1!$U$42</c:f>
              <c:strCache>
                <c:ptCount val="1"/>
                <c:pt idx="0">
                  <c:v>정부 소비 및 투자</c:v>
                </c:pt>
              </c:strCache>
            </c:strRef>
          </c:tx>
          <c:spPr>
            <a:solidFill>
              <a:srgbClr val="00B050"/>
            </a:solidFill>
            <a:ln>
              <a:solidFill>
                <a:prstClr val="white"/>
              </a:solidFill>
            </a:ln>
          </c:spPr>
          <c:invertIfNegative val="0"/>
          <c:cat>
            <c:strRef>
              <c:f>Sheet1!$V$37:$AL$37</c:f>
              <c:strCache>
                <c:ptCount val="17"/>
                <c:pt idx="0">
                  <c:v>'00</c:v>
                </c:pt>
                <c:pt idx="1">
                  <c:v>'01</c:v>
                </c:pt>
                <c:pt idx="2">
                  <c:v>'02</c:v>
                </c:pt>
                <c:pt idx="3">
                  <c:v>'03</c:v>
                </c:pt>
                <c:pt idx="4">
                  <c:v>'04</c:v>
                </c:pt>
                <c:pt idx="5">
                  <c:v>'05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'10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'15(F)</c:v>
                </c:pt>
                <c:pt idx="16">
                  <c:v>16(F)</c:v>
                </c:pt>
              </c:strCache>
            </c:strRef>
          </c:cat>
          <c:val>
            <c:numRef>
              <c:f>Sheet1!$V$42:$AL$42</c:f>
              <c:numCache>
                <c:formatCode>0.0_ </c:formatCode>
                <c:ptCount val="17"/>
                <c:pt idx="0">
                  <c:v>0.3400000000000003</c:v>
                </c:pt>
                <c:pt idx="1">
                  <c:v>0.67000000000000148</c:v>
                </c:pt>
                <c:pt idx="2">
                  <c:v>0.81</c:v>
                </c:pt>
                <c:pt idx="3">
                  <c:v>0.42000000000000032</c:v>
                </c:pt>
                <c:pt idx="4">
                  <c:v>0.31000000000000055</c:v>
                </c:pt>
                <c:pt idx="5">
                  <c:v>0.12000000000000002</c:v>
                </c:pt>
                <c:pt idx="6">
                  <c:v>0.29000000000000031</c:v>
                </c:pt>
                <c:pt idx="7">
                  <c:v>0.30000000000000032</c:v>
                </c:pt>
                <c:pt idx="8">
                  <c:v>0.54</c:v>
                </c:pt>
                <c:pt idx="9">
                  <c:v>0.64000000000000123</c:v>
                </c:pt>
                <c:pt idx="10">
                  <c:v>2.0000000000000032E-2</c:v>
                </c:pt>
                <c:pt idx="11">
                  <c:v>-0.65000000000000135</c:v>
                </c:pt>
                <c:pt idx="12">
                  <c:v>-0.30000000000000032</c:v>
                </c:pt>
                <c:pt idx="13">
                  <c:v>-0.39000000000000062</c:v>
                </c:pt>
                <c:pt idx="14">
                  <c:v>-3.0000000000000016E-2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8C3-4790-87A2-69452EED54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31014912"/>
        <c:axId val="31016448"/>
      </c:barChart>
      <c:lineChart>
        <c:grouping val="standard"/>
        <c:varyColors val="0"/>
        <c:ser>
          <c:idx val="0"/>
          <c:order val="0"/>
          <c:tx>
            <c:strRef>
              <c:f>Sheet1!$U$38</c:f>
              <c:strCache>
                <c:ptCount val="1"/>
                <c:pt idx="0">
                  <c:v>경제 성장률</c:v>
                </c:pt>
              </c:strCache>
            </c:strRef>
          </c:tx>
          <c:spPr>
            <a:ln>
              <a:solidFill>
                <a:srgbClr val="FF0066"/>
              </a:solidFill>
            </a:ln>
          </c:spPr>
          <c:marker>
            <c:symbol val="circle"/>
            <c:size val="5"/>
            <c:spPr>
              <a:solidFill>
                <a:srgbClr val="FF99FF"/>
              </a:solidFill>
              <a:ln>
                <a:noFill/>
              </a:ln>
            </c:spPr>
          </c:marker>
          <c:dPt>
            <c:idx val="15"/>
            <c:bubble3D val="0"/>
            <c:spPr>
              <a:ln>
                <a:solidFill>
                  <a:srgbClr val="FF0066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8C3-4790-87A2-69452EED54F4}"/>
              </c:ext>
            </c:extLst>
          </c:dPt>
          <c:dPt>
            <c:idx val="16"/>
            <c:bubble3D val="0"/>
            <c:spPr>
              <a:ln>
                <a:solidFill>
                  <a:srgbClr val="FF0066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8C3-4790-87A2-69452EED54F4}"/>
              </c:ext>
            </c:extLst>
          </c:dPt>
          <c:dLbls>
            <c:dLbl>
              <c:idx val="0"/>
              <c:layout>
                <c:manualLayout>
                  <c:x val="-3.4297957769289303E-2"/>
                  <c:y val="-9.5238095238095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8C3-4790-87A2-69452EED54F4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8C3-4790-87A2-69452EED54F4}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8C3-4790-87A2-69452EED54F4}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8C3-4790-87A2-69452EED54F4}"/>
                </c:ext>
              </c:extLst>
            </c:dLbl>
            <c:dLbl>
              <c:idx val="4"/>
              <c:layout>
                <c:manualLayout>
                  <c:x val="-3.4297957769289338E-2"/>
                  <c:y val="-9.15750915750919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8C3-4790-87A2-69452EED54F4}"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8C3-4790-87A2-69452EED54F4}"/>
                </c:ext>
              </c:extLst>
            </c:dLbl>
            <c:dLbl>
              <c:idx val="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8C3-4790-87A2-69452EED54F4}"/>
                </c:ext>
              </c:extLst>
            </c:dLbl>
            <c:dLbl>
              <c:idx val="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8C3-4790-87A2-69452EED54F4}"/>
                </c:ext>
              </c:extLst>
            </c:dLbl>
            <c:dLbl>
              <c:idx val="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8C3-4790-87A2-69452EED54F4}"/>
                </c:ext>
              </c:extLst>
            </c:dLbl>
            <c:dLbl>
              <c:idx val="9"/>
              <c:layout>
                <c:manualLayout>
                  <c:x val="4.3359645863103331E-3"/>
                  <c:y val="-2.1445319335083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8C3-4790-87A2-69452EED54F4}"/>
                </c:ext>
              </c:extLst>
            </c:dLbl>
            <c:dLbl>
              <c:idx val="10"/>
              <c:layout>
                <c:manualLayout>
                  <c:x val="-3.4297957769289303E-2"/>
                  <c:y val="-6.5934065934065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8C3-4790-87A2-69452EED54F4}"/>
                </c:ext>
              </c:extLst>
            </c:dLbl>
            <c:dLbl>
              <c:idx val="1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8C3-4790-87A2-69452EED54F4}"/>
                </c:ext>
              </c:extLst>
            </c:dLbl>
            <c:dLbl>
              <c:idx val="1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8C3-4790-87A2-69452EED54F4}"/>
                </c:ext>
              </c:extLst>
            </c:dLbl>
            <c:dLbl>
              <c:idx val="1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8C3-4790-87A2-69452EED54F4}"/>
                </c:ext>
              </c:extLst>
            </c:dLbl>
            <c:dLbl>
              <c:idx val="1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38C3-4790-87A2-69452EED54F4}"/>
                </c:ext>
              </c:extLst>
            </c:dLbl>
            <c:dLbl>
              <c:idx val="1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C3-4790-87A2-69452EED54F4}"/>
                </c:ext>
              </c:extLst>
            </c:dLbl>
            <c:dLbl>
              <c:idx val="16"/>
              <c:layout>
                <c:manualLayout>
                  <c:x val="-9.1225496017684187E-3"/>
                  <c:y val="-5.4945040960788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8C3-4790-87A2-69452EED54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FF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Sheet1!$V$37:$AL$37</c:f>
              <c:strCache>
                <c:ptCount val="17"/>
                <c:pt idx="0">
                  <c:v>'00</c:v>
                </c:pt>
                <c:pt idx="1">
                  <c:v>'01</c:v>
                </c:pt>
                <c:pt idx="2">
                  <c:v>'02</c:v>
                </c:pt>
                <c:pt idx="3">
                  <c:v>'03</c:v>
                </c:pt>
                <c:pt idx="4">
                  <c:v>'04</c:v>
                </c:pt>
                <c:pt idx="5">
                  <c:v>'05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'10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'15(F)</c:v>
                </c:pt>
                <c:pt idx="16">
                  <c:v>16(F)</c:v>
                </c:pt>
              </c:strCache>
            </c:strRef>
          </c:cat>
          <c:val>
            <c:numRef>
              <c:f>Sheet1!$V$38:$AL$38</c:f>
              <c:numCache>
                <c:formatCode>0.0_ </c:formatCode>
                <c:ptCount val="17"/>
                <c:pt idx="0">
                  <c:v>4.0999999999999996</c:v>
                </c:pt>
                <c:pt idx="1">
                  <c:v>1</c:v>
                </c:pt>
                <c:pt idx="2">
                  <c:v>1.8</c:v>
                </c:pt>
                <c:pt idx="3">
                  <c:v>2.8</c:v>
                </c:pt>
                <c:pt idx="4">
                  <c:v>3.8</c:v>
                </c:pt>
                <c:pt idx="5">
                  <c:v>3.3</c:v>
                </c:pt>
                <c:pt idx="6">
                  <c:v>2.7</c:v>
                </c:pt>
                <c:pt idx="7">
                  <c:v>1.8</c:v>
                </c:pt>
                <c:pt idx="8">
                  <c:v>-0.30000000000000032</c:v>
                </c:pt>
                <c:pt idx="9">
                  <c:v>-2.8</c:v>
                </c:pt>
                <c:pt idx="10">
                  <c:v>2.5</c:v>
                </c:pt>
                <c:pt idx="11">
                  <c:v>1.6</c:v>
                </c:pt>
                <c:pt idx="12">
                  <c:v>2.2999999999999998</c:v>
                </c:pt>
                <c:pt idx="13">
                  <c:v>2.2000000000000002</c:v>
                </c:pt>
                <c:pt idx="14">
                  <c:v>2.4</c:v>
                </c:pt>
                <c:pt idx="15">
                  <c:v>2.5</c:v>
                </c:pt>
                <c:pt idx="16">
                  <c:v>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17-38C3-4790-87A2-69452EED54F4}"/>
            </c:ext>
          </c:extLst>
        </c:ser>
        <c:ser>
          <c:idx val="5"/>
          <c:order val="5"/>
          <c:tx>
            <c:strRef>
              <c:f>Sheet1!$U$43</c:f>
              <c:strCache>
                <c:ptCount val="1"/>
                <c:pt idx="0">
                  <c:v>잠재성장률</c:v>
                </c:pt>
              </c:strCache>
            </c:strRef>
          </c:tx>
          <c:spPr>
            <a:ln>
              <a:solidFill>
                <a:srgbClr val="0070C0"/>
              </a:solidFill>
              <a:prstDash val="sysDot"/>
            </a:ln>
          </c:spPr>
          <c:marker>
            <c:symbol val="none"/>
          </c:marker>
          <c:cat>
            <c:strRef>
              <c:f>Sheet1!$V$37:$AL$37</c:f>
              <c:strCache>
                <c:ptCount val="17"/>
                <c:pt idx="0">
                  <c:v>'00</c:v>
                </c:pt>
                <c:pt idx="1">
                  <c:v>'01</c:v>
                </c:pt>
                <c:pt idx="2">
                  <c:v>'02</c:v>
                </c:pt>
                <c:pt idx="3">
                  <c:v>'03</c:v>
                </c:pt>
                <c:pt idx="4">
                  <c:v>'04</c:v>
                </c:pt>
                <c:pt idx="5">
                  <c:v>'05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'10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'15(F)</c:v>
                </c:pt>
                <c:pt idx="16">
                  <c:v>16(F)</c:v>
                </c:pt>
              </c:strCache>
            </c:strRef>
          </c:cat>
          <c:val>
            <c:numRef>
              <c:f>Sheet1!$V$43:$AL$43</c:f>
              <c:numCache>
                <c:formatCode>0.00_ </c:formatCode>
                <c:ptCount val="17"/>
                <c:pt idx="0">
                  <c:v>3.6238823678969538</c:v>
                </c:pt>
                <c:pt idx="1">
                  <c:v>3.6558137252496468</c:v>
                </c:pt>
                <c:pt idx="2">
                  <c:v>3.459022731397098</c:v>
                </c:pt>
                <c:pt idx="3">
                  <c:v>3.1100095328884598</c:v>
                </c:pt>
                <c:pt idx="4">
                  <c:v>2.617545468665647</c:v>
                </c:pt>
                <c:pt idx="5">
                  <c:v>2.3741909443427351</c:v>
                </c:pt>
                <c:pt idx="6">
                  <c:v>2.371229829057417</c:v>
                </c:pt>
                <c:pt idx="7">
                  <c:v>2.4050232455778442</c:v>
                </c:pt>
                <c:pt idx="8">
                  <c:v>2.2545181026319452</c:v>
                </c:pt>
                <c:pt idx="9">
                  <c:v>1.7706787163892894</c:v>
                </c:pt>
                <c:pt idx="10">
                  <c:v>1.3597583799063022</c:v>
                </c:pt>
                <c:pt idx="11">
                  <c:v>1.3765352315342381</c:v>
                </c:pt>
                <c:pt idx="12">
                  <c:v>1.5443748704647033</c:v>
                </c:pt>
                <c:pt idx="13">
                  <c:v>1.6278868395987256</c:v>
                </c:pt>
                <c:pt idx="14">
                  <c:v>1.6401523911535265</c:v>
                </c:pt>
                <c:pt idx="15">
                  <c:v>1.7909214473471362</c:v>
                </c:pt>
                <c:pt idx="16">
                  <c:v>2.0188235294117667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8-38C3-4790-87A2-69452EED54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014912"/>
        <c:axId val="31016448"/>
      </c:lineChart>
      <c:catAx>
        <c:axId val="31014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500"/>
            </a:pPr>
            <a:endParaRPr lang="ko-KR"/>
          </a:p>
        </c:txPr>
        <c:crossAx val="31016448"/>
        <c:crosses val="autoZero"/>
        <c:auto val="1"/>
        <c:lblAlgn val="ctr"/>
        <c:lblOffset val="0"/>
        <c:tickLblSkip val="5"/>
        <c:noMultiLvlLbl val="0"/>
      </c:catAx>
      <c:valAx>
        <c:axId val="3101644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0.0_ 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ko-KR"/>
          </a:p>
        </c:txPr>
        <c:crossAx val="310149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0.77934335480792127"/>
          <c:w val="1"/>
          <c:h val="0.21698655849836984"/>
        </c:manualLayout>
      </c:layout>
      <c:overlay val="0"/>
      <c:txPr>
        <a:bodyPr/>
        <a:lstStyle/>
        <a:p>
          <a:pPr>
            <a:defRPr sz="14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405074365704292E-2"/>
          <c:y val="6.0659813356663754E-2"/>
          <c:w val="0.82716207349081361"/>
          <c:h val="0.72376713433957118"/>
        </c:manualLayout>
      </c:layout>
      <c:lineChart>
        <c:grouping val="standard"/>
        <c:varyColors val="0"/>
        <c:ser>
          <c:idx val="0"/>
          <c:order val="0"/>
          <c:tx>
            <c:strRef>
              <c:f>선행지수!$L$4</c:f>
              <c:strCache>
                <c:ptCount val="1"/>
                <c:pt idx="0">
                  <c:v>경기 선행지수 (좌)</c:v>
                </c:pt>
              </c:strCache>
            </c:strRef>
          </c:tx>
          <c:spPr>
            <a:ln>
              <a:solidFill>
                <a:srgbClr val="FF9900"/>
              </a:solidFill>
              <a:prstDash val="sysDash"/>
            </a:ln>
          </c:spPr>
          <c:marker>
            <c:symbol val="none"/>
          </c:marker>
          <c:dLbls>
            <c:dLbl>
              <c:idx val="74"/>
              <c:layout>
                <c:manualLayout>
                  <c:x val="-6.666666666666668E-2"/>
                  <c:y val="-6.0185185185185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4A2-4D1C-AA99-1ECA7800582A}"/>
                </c:ext>
              </c:extLst>
            </c:dLbl>
            <c:dLbl>
              <c:idx val="111"/>
              <c:layout>
                <c:manualLayout>
                  <c:x val="-1.3623393373535322E-2"/>
                  <c:y val="2.7777777777777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4A2-4D1C-AA99-1ECA7800582A}"/>
                </c:ext>
              </c:extLst>
            </c:dLbl>
            <c:dLbl>
              <c:idx val="188"/>
              <c:layout>
                <c:manualLayout>
                  <c:x val="-4.0955638736867896E-2"/>
                  <c:y val="-4.6296296296296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4A2-4D1C-AA99-1ECA780058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6633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선행지수!$K$5:$K$194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선행지수!$L$5:$L$194</c:f>
              <c:numCache>
                <c:formatCode>General</c:formatCode>
                <c:ptCount val="190"/>
                <c:pt idx="0">
                  <c:v>110.5</c:v>
                </c:pt>
                <c:pt idx="1">
                  <c:v>109.8</c:v>
                </c:pt>
                <c:pt idx="2">
                  <c:v>110.9</c:v>
                </c:pt>
                <c:pt idx="3">
                  <c:v>111</c:v>
                </c:pt>
                <c:pt idx="4">
                  <c:v>110</c:v>
                </c:pt>
                <c:pt idx="5">
                  <c:v>110.3</c:v>
                </c:pt>
                <c:pt idx="6">
                  <c:v>109.7</c:v>
                </c:pt>
                <c:pt idx="7">
                  <c:v>109.1</c:v>
                </c:pt>
                <c:pt idx="8">
                  <c:v>109.5</c:v>
                </c:pt>
                <c:pt idx="9">
                  <c:v>108.4</c:v>
                </c:pt>
                <c:pt idx="10">
                  <c:v>107.6</c:v>
                </c:pt>
                <c:pt idx="11">
                  <c:v>106</c:v>
                </c:pt>
                <c:pt idx="12">
                  <c:v>105.4</c:v>
                </c:pt>
                <c:pt idx="13">
                  <c:v>104.2</c:v>
                </c:pt>
                <c:pt idx="14">
                  <c:v>102.7</c:v>
                </c:pt>
                <c:pt idx="15">
                  <c:v>101.7</c:v>
                </c:pt>
                <c:pt idx="16">
                  <c:v>102.1</c:v>
                </c:pt>
                <c:pt idx="17">
                  <c:v>101.5</c:v>
                </c:pt>
                <c:pt idx="18">
                  <c:v>101.2</c:v>
                </c:pt>
                <c:pt idx="19">
                  <c:v>101.1</c:v>
                </c:pt>
                <c:pt idx="20">
                  <c:v>99.2</c:v>
                </c:pt>
                <c:pt idx="21">
                  <c:v>98.6</c:v>
                </c:pt>
                <c:pt idx="22">
                  <c:v>99.2</c:v>
                </c:pt>
                <c:pt idx="23">
                  <c:v>100</c:v>
                </c:pt>
                <c:pt idx="24">
                  <c:v>100</c:v>
                </c:pt>
                <c:pt idx="25">
                  <c:v>101</c:v>
                </c:pt>
                <c:pt idx="26">
                  <c:v>101.4</c:v>
                </c:pt>
                <c:pt idx="27">
                  <c:v>102.1</c:v>
                </c:pt>
                <c:pt idx="28">
                  <c:v>103.1</c:v>
                </c:pt>
                <c:pt idx="29">
                  <c:v>103.3</c:v>
                </c:pt>
                <c:pt idx="30">
                  <c:v>102.9</c:v>
                </c:pt>
                <c:pt idx="31">
                  <c:v>103.1</c:v>
                </c:pt>
                <c:pt idx="32">
                  <c:v>102.7</c:v>
                </c:pt>
                <c:pt idx="33">
                  <c:v>102.7</c:v>
                </c:pt>
                <c:pt idx="34">
                  <c:v>103.2</c:v>
                </c:pt>
                <c:pt idx="35">
                  <c:v>103.2</c:v>
                </c:pt>
                <c:pt idx="36">
                  <c:v>103.5</c:v>
                </c:pt>
                <c:pt idx="37">
                  <c:v>103.2</c:v>
                </c:pt>
                <c:pt idx="38">
                  <c:v>103.1</c:v>
                </c:pt>
                <c:pt idx="39">
                  <c:v>102.8</c:v>
                </c:pt>
                <c:pt idx="40">
                  <c:v>103.9</c:v>
                </c:pt>
                <c:pt idx="41">
                  <c:v>104.8</c:v>
                </c:pt>
                <c:pt idx="42">
                  <c:v>105.2</c:v>
                </c:pt>
                <c:pt idx="43">
                  <c:v>105.9</c:v>
                </c:pt>
                <c:pt idx="44">
                  <c:v>107.1</c:v>
                </c:pt>
                <c:pt idx="45">
                  <c:v>108.3</c:v>
                </c:pt>
                <c:pt idx="46">
                  <c:v>109.4</c:v>
                </c:pt>
                <c:pt idx="47">
                  <c:v>110.5</c:v>
                </c:pt>
                <c:pt idx="48">
                  <c:v>111.5</c:v>
                </c:pt>
                <c:pt idx="49">
                  <c:v>112.5</c:v>
                </c:pt>
                <c:pt idx="50">
                  <c:v>114.2</c:v>
                </c:pt>
                <c:pt idx="51">
                  <c:v>114.3</c:v>
                </c:pt>
                <c:pt idx="52">
                  <c:v>115.3</c:v>
                </c:pt>
                <c:pt idx="53">
                  <c:v>115.8</c:v>
                </c:pt>
                <c:pt idx="54">
                  <c:v>116.6</c:v>
                </c:pt>
                <c:pt idx="55">
                  <c:v>117.1</c:v>
                </c:pt>
                <c:pt idx="56">
                  <c:v>118</c:v>
                </c:pt>
                <c:pt idx="57">
                  <c:v>118.2</c:v>
                </c:pt>
                <c:pt idx="58">
                  <c:v>119.1</c:v>
                </c:pt>
                <c:pt idx="59">
                  <c:v>120.3</c:v>
                </c:pt>
                <c:pt idx="60">
                  <c:v>120.7</c:v>
                </c:pt>
                <c:pt idx="61">
                  <c:v>121.5</c:v>
                </c:pt>
                <c:pt idx="62">
                  <c:v>121.1</c:v>
                </c:pt>
                <c:pt idx="63">
                  <c:v>121.7</c:v>
                </c:pt>
                <c:pt idx="64">
                  <c:v>121.5</c:v>
                </c:pt>
                <c:pt idx="65">
                  <c:v>122.4</c:v>
                </c:pt>
                <c:pt idx="66">
                  <c:v>122.5</c:v>
                </c:pt>
                <c:pt idx="67">
                  <c:v>123.3</c:v>
                </c:pt>
                <c:pt idx="68">
                  <c:v>122.5</c:v>
                </c:pt>
                <c:pt idx="69">
                  <c:v>122.9</c:v>
                </c:pt>
                <c:pt idx="70">
                  <c:v>123.7</c:v>
                </c:pt>
                <c:pt idx="71">
                  <c:v>123.8</c:v>
                </c:pt>
                <c:pt idx="72">
                  <c:v>124.7</c:v>
                </c:pt>
                <c:pt idx="73">
                  <c:v>124.7</c:v>
                </c:pt>
                <c:pt idx="74">
                  <c:v>125.1</c:v>
                </c:pt>
                <c:pt idx="75">
                  <c:v>124.4</c:v>
                </c:pt>
                <c:pt idx="76">
                  <c:v>123.6</c:v>
                </c:pt>
                <c:pt idx="77">
                  <c:v>123.6</c:v>
                </c:pt>
                <c:pt idx="78">
                  <c:v>123</c:v>
                </c:pt>
                <c:pt idx="79">
                  <c:v>122.8</c:v>
                </c:pt>
                <c:pt idx="80">
                  <c:v>122.6</c:v>
                </c:pt>
                <c:pt idx="81">
                  <c:v>122.5</c:v>
                </c:pt>
                <c:pt idx="82">
                  <c:v>122.3</c:v>
                </c:pt>
                <c:pt idx="83">
                  <c:v>122.7</c:v>
                </c:pt>
                <c:pt idx="84">
                  <c:v>122.4</c:v>
                </c:pt>
                <c:pt idx="85">
                  <c:v>122.2</c:v>
                </c:pt>
                <c:pt idx="86">
                  <c:v>122.6</c:v>
                </c:pt>
                <c:pt idx="87">
                  <c:v>122.3</c:v>
                </c:pt>
                <c:pt idx="88">
                  <c:v>122.3</c:v>
                </c:pt>
                <c:pt idx="89">
                  <c:v>121.9</c:v>
                </c:pt>
                <c:pt idx="90">
                  <c:v>121.9</c:v>
                </c:pt>
                <c:pt idx="91">
                  <c:v>121.2</c:v>
                </c:pt>
                <c:pt idx="92">
                  <c:v>120.3</c:v>
                </c:pt>
                <c:pt idx="93">
                  <c:v>119.7</c:v>
                </c:pt>
                <c:pt idx="94">
                  <c:v>118.6</c:v>
                </c:pt>
                <c:pt idx="95">
                  <c:v>117.4</c:v>
                </c:pt>
                <c:pt idx="96">
                  <c:v>116.1</c:v>
                </c:pt>
                <c:pt idx="97">
                  <c:v>114.7</c:v>
                </c:pt>
                <c:pt idx="98">
                  <c:v>112.9</c:v>
                </c:pt>
                <c:pt idx="99">
                  <c:v>112.4</c:v>
                </c:pt>
                <c:pt idx="100">
                  <c:v>111.5</c:v>
                </c:pt>
                <c:pt idx="101">
                  <c:v>110.9</c:v>
                </c:pt>
                <c:pt idx="102">
                  <c:v>108.4</c:v>
                </c:pt>
                <c:pt idx="103">
                  <c:v>107</c:v>
                </c:pt>
                <c:pt idx="104">
                  <c:v>104.6</c:v>
                </c:pt>
                <c:pt idx="105">
                  <c:v>101.1</c:v>
                </c:pt>
                <c:pt idx="106">
                  <c:v>98.2</c:v>
                </c:pt>
                <c:pt idx="107">
                  <c:v>95.3</c:v>
                </c:pt>
                <c:pt idx="108">
                  <c:v>93.3</c:v>
                </c:pt>
                <c:pt idx="109">
                  <c:v>91.9</c:v>
                </c:pt>
                <c:pt idx="110">
                  <c:v>90.4</c:v>
                </c:pt>
                <c:pt idx="111">
                  <c:v>90.7</c:v>
                </c:pt>
                <c:pt idx="112">
                  <c:v>91</c:v>
                </c:pt>
                <c:pt idx="113">
                  <c:v>91.8</c:v>
                </c:pt>
                <c:pt idx="114">
                  <c:v>92.5</c:v>
                </c:pt>
                <c:pt idx="115">
                  <c:v>93.4</c:v>
                </c:pt>
                <c:pt idx="116">
                  <c:v>94.2</c:v>
                </c:pt>
                <c:pt idx="117">
                  <c:v>94.7</c:v>
                </c:pt>
                <c:pt idx="118">
                  <c:v>95.7</c:v>
                </c:pt>
                <c:pt idx="119">
                  <c:v>96.6</c:v>
                </c:pt>
                <c:pt idx="120">
                  <c:v>97.2</c:v>
                </c:pt>
                <c:pt idx="121">
                  <c:v>97.1</c:v>
                </c:pt>
                <c:pt idx="122">
                  <c:v>99</c:v>
                </c:pt>
                <c:pt idx="123">
                  <c:v>99.6</c:v>
                </c:pt>
                <c:pt idx="124">
                  <c:v>99.7</c:v>
                </c:pt>
                <c:pt idx="125">
                  <c:v>99.8</c:v>
                </c:pt>
                <c:pt idx="126">
                  <c:v>100.1</c:v>
                </c:pt>
                <c:pt idx="127">
                  <c:v>100.4</c:v>
                </c:pt>
                <c:pt idx="128">
                  <c:v>101</c:v>
                </c:pt>
                <c:pt idx="129">
                  <c:v>101</c:v>
                </c:pt>
                <c:pt idx="130">
                  <c:v>102</c:v>
                </c:pt>
                <c:pt idx="131">
                  <c:v>103.1</c:v>
                </c:pt>
                <c:pt idx="132">
                  <c:v>103.1</c:v>
                </c:pt>
                <c:pt idx="133">
                  <c:v>103.8</c:v>
                </c:pt>
                <c:pt idx="134">
                  <c:v>105.1</c:v>
                </c:pt>
                <c:pt idx="135">
                  <c:v>105</c:v>
                </c:pt>
                <c:pt idx="136">
                  <c:v>105.7</c:v>
                </c:pt>
                <c:pt idx="137">
                  <c:v>105.7</c:v>
                </c:pt>
                <c:pt idx="138">
                  <c:v>106.3</c:v>
                </c:pt>
                <c:pt idx="139">
                  <c:v>105.7</c:v>
                </c:pt>
                <c:pt idx="140">
                  <c:v>105.2</c:v>
                </c:pt>
                <c:pt idx="141">
                  <c:v>105.9</c:v>
                </c:pt>
                <c:pt idx="142">
                  <c:v>105.9</c:v>
                </c:pt>
                <c:pt idx="143">
                  <c:v>106.5</c:v>
                </c:pt>
                <c:pt idx="144">
                  <c:v>106.6</c:v>
                </c:pt>
                <c:pt idx="145">
                  <c:v>107.2</c:v>
                </c:pt>
                <c:pt idx="146">
                  <c:v>107.7</c:v>
                </c:pt>
                <c:pt idx="147">
                  <c:v>107.4</c:v>
                </c:pt>
                <c:pt idx="148">
                  <c:v>107.5</c:v>
                </c:pt>
                <c:pt idx="149">
                  <c:v>107.2</c:v>
                </c:pt>
                <c:pt idx="150">
                  <c:v>107.5</c:v>
                </c:pt>
                <c:pt idx="151">
                  <c:v>107.3</c:v>
                </c:pt>
                <c:pt idx="152">
                  <c:v>107.8</c:v>
                </c:pt>
                <c:pt idx="153">
                  <c:v>108.1</c:v>
                </c:pt>
                <c:pt idx="154">
                  <c:v>108.1</c:v>
                </c:pt>
                <c:pt idx="155">
                  <c:v>108.5</c:v>
                </c:pt>
                <c:pt idx="156">
                  <c:v>109.1</c:v>
                </c:pt>
                <c:pt idx="157">
                  <c:v>109.5</c:v>
                </c:pt>
                <c:pt idx="158">
                  <c:v>109.2</c:v>
                </c:pt>
                <c:pt idx="159">
                  <c:v>110</c:v>
                </c:pt>
                <c:pt idx="160">
                  <c:v>110.2</c:v>
                </c:pt>
                <c:pt idx="161">
                  <c:v>110.4</c:v>
                </c:pt>
                <c:pt idx="162">
                  <c:v>110.8</c:v>
                </c:pt>
                <c:pt idx="163">
                  <c:v>111.6</c:v>
                </c:pt>
                <c:pt idx="164">
                  <c:v>112.5</c:v>
                </c:pt>
                <c:pt idx="165">
                  <c:v>112.8</c:v>
                </c:pt>
                <c:pt idx="166">
                  <c:v>113.8</c:v>
                </c:pt>
                <c:pt idx="167">
                  <c:v>113.8</c:v>
                </c:pt>
                <c:pt idx="168">
                  <c:v>113.7</c:v>
                </c:pt>
                <c:pt idx="169">
                  <c:v>114.3</c:v>
                </c:pt>
                <c:pt idx="170">
                  <c:v>115.4</c:v>
                </c:pt>
                <c:pt idx="171">
                  <c:v>115.8</c:v>
                </c:pt>
                <c:pt idx="172">
                  <c:v>116.5</c:v>
                </c:pt>
                <c:pt idx="173">
                  <c:v>117.2</c:v>
                </c:pt>
                <c:pt idx="174">
                  <c:v>118.4</c:v>
                </c:pt>
                <c:pt idx="175">
                  <c:v>118.5</c:v>
                </c:pt>
                <c:pt idx="176">
                  <c:v>119.2</c:v>
                </c:pt>
                <c:pt idx="177">
                  <c:v>119.9</c:v>
                </c:pt>
                <c:pt idx="178">
                  <c:v>120.5</c:v>
                </c:pt>
                <c:pt idx="179">
                  <c:v>121</c:v>
                </c:pt>
                <c:pt idx="180">
                  <c:v>121.2</c:v>
                </c:pt>
                <c:pt idx="181">
                  <c:v>120.9</c:v>
                </c:pt>
                <c:pt idx="182">
                  <c:v>121.5</c:v>
                </c:pt>
                <c:pt idx="183">
                  <c:v>122.2</c:v>
                </c:pt>
                <c:pt idx="184">
                  <c:v>122.8</c:v>
                </c:pt>
                <c:pt idx="185">
                  <c:v>123.5</c:v>
                </c:pt>
                <c:pt idx="186">
                  <c:v>123.5</c:v>
                </c:pt>
                <c:pt idx="187">
                  <c:v>123.5</c:v>
                </c:pt>
                <c:pt idx="188">
                  <c:v>123.3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4A2-4D1C-AA99-1ECA780058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051136"/>
        <c:axId val="31061120"/>
      </c:lineChart>
      <c:lineChart>
        <c:grouping val="standard"/>
        <c:varyColors val="0"/>
        <c:ser>
          <c:idx val="1"/>
          <c:order val="1"/>
          <c:tx>
            <c:strRef>
              <c:f>선행지수!$M$4</c:f>
              <c:strCache>
                <c:ptCount val="1"/>
                <c:pt idx="0">
                  <c:v>ISM제조업지수 (우)</c:v>
                </c:pt>
              </c:strCache>
            </c:strRef>
          </c:tx>
          <c:spPr>
            <a:ln>
              <a:solidFill>
                <a:srgbClr val="00B050"/>
              </a:solidFill>
              <a:prstDash val="solid"/>
            </a:ln>
          </c:spPr>
          <c:marker>
            <c:symbol val="none"/>
          </c:marker>
          <c:dLbls>
            <c:dLbl>
              <c:idx val="107"/>
              <c:layout>
                <c:manualLayout>
                  <c:x val="-3.6613552733251412E-2"/>
                  <c:y val="3.2407407407407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4A2-4D1C-AA99-1ECA7800582A}"/>
                </c:ext>
              </c:extLst>
            </c:dLbl>
            <c:dLbl>
              <c:idx val="189"/>
              <c:layout>
                <c:manualLayout>
                  <c:x val="-8.1009517461022845E-3"/>
                  <c:y val="-4.7587305114246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4A2-4D1C-AA99-1ECA780058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66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선행지수!$K$5:$K$194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선행지수!$M$5:$M$194</c:f>
              <c:numCache>
                <c:formatCode>General</c:formatCode>
                <c:ptCount val="190"/>
                <c:pt idx="0">
                  <c:v>56.7</c:v>
                </c:pt>
                <c:pt idx="1">
                  <c:v>55.8</c:v>
                </c:pt>
                <c:pt idx="2">
                  <c:v>54.9</c:v>
                </c:pt>
                <c:pt idx="3">
                  <c:v>54.7</c:v>
                </c:pt>
                <c:pt idx="4">
                  <c:v>53.2</c:v>
                </c:pt>
                <c:pt idx="5">
                  <c:v>51.4</c:v>
                </c:pt>
                <c:pt idx="6">
                  <c:v>52.5</c:v>
                </c:pt>
                <c:pt idx="7">
                  <c:v>49.9</c:v>
                </c:pt>
                <c:pt idx="8">
                  <c:v>49.7</c:v>
                </c:pt>
                <c:pt idx="9">
                  <c:v>48.7</c:v>
                </c:pt>
                <c:pt idx="10">
                  <c:v>48.5</c:v>
                </c:pt>
                <c:pt idx="11">
                  <c:v>43.9</c:v>
                </c:pt>
                <c:pt idx="12">
                  <c:v>42.3</c:v>
                </c:pt>
                <c:pt idx="13">
                  <c:v>42.1</c:v>
                </c:pt>
                <c:pt idx="14">
                  <c:v>43.1</c:v>
                </c:pt>
                <c:pt idx="15">
                  <c:v>42.7</c:v>
                </c:pt>
                <c:pt idx="16">
                  <c:v>41.3</c:v>
                </c:pt>
                <c:pt idx="17">
                  <c:v>43.2</c:v>
                </c:pt>
                <c:pt idx="18">
                  <c:v>43.5</c:v>
                </c:pt>
                <c:pt idx="19">
                  <c:v>46.3</c:v>
                </c:pt>
                <c:pt idx="20">
                  <c:v>46.2</c:v>
                </c:pt>
                <c:pt idx="21">
                  <c:v>40.800000000000004</c:v>
                </c:pt>
                <c:pt idx="22">
                  <c:v>44.1</c:v>
                </c:pt>
                <c:pt idx="23">
                  <c:v>45.3</c:v>
                </c:pt>
                <c:pt idx="24">
                  <c:v>47.5</c:v>
                </c:pt>
                <c:pt idx="25">
                  <c:v>50.7</c:v>
                </c:pt>
                <c:pt idx="26">
                  <c:v>52.4</c:v>
                </c:pt>
                <c:pt idx="27">
                  <c:v>52.4</c:v>
                </c:pt>
                <c:pt idx="28">
                  <c:v>53.1</c:v>
                </c:pt>
                <c:pt idx="29">
                  <c:v>53.6</c:v>
                </c:pt>
                <c:pt idx="30">
                  <c:v>50.2</c:v>
                </c:pt>
                <c:pt idx="31">
                  <c:v>50.3</c:v>
                </c:pt>
                <c:pt idx="32">
                  <c:v>50.5</c:v>
                </c:pt>
                <c:pt idx="33">
                  <c:v>49</c:v>
                </c:pt>
                <c:pt idx="34">
                  <c:v>48.5</c:v>
                </c:pt>
                <c:pt idx="35">
                  <c:v>51.6</c:v>
                </c:pt>
                <c:pt idx="36">
                  <c:v>51.3</c:v>
                </c:pt>
                <c:pt idx="37">
                  <c:v>48.8</c:v>
                </c:pt>
                <c:pt idx="38">
                  <c:v>46.3</c:v>
                </c:pt>
                <c:pt idx="39">
                  <c:v>46.1</c:v>
                </c:pt>
                <c:pt idx="40">
                  <c:v>49</c:v>
                </c:pt>
                <c:pt idx="41">
                  <c:v>49</c:v>
                </c:pt>
                <c:pt idx="42">
                  <c:v>51</c:v>
                </c:pt>
                <c:pt idx="43">
                  <c:v>53.2</c:v>
                </c:pt>
                <c:pt idx="44">
                  <c:v>52.4</c:v>
                </c:pt>
                <c:pt idx="45">
                  <c:v>55.2</c:v>
                </c:pt>
                <c:pt idx="46">
                  <c:v>58.4</c:v>
                </c:pt>
                <c:pt idx="47">
                  <c:v>60.1</c:v>
                </c:pt>
                <c:pt idx="48">
                  <c:v>60.8</c:v>
                </c:pt>
                <c:pt idx="49">
                  <c:v>59.9</c:v>
                </c:pt>
                <c:pt idx="50">
                  <c:v>60.6</c:v>
                </c:pt>
                <c:pt idx="51">
                  <c:v>60.6</c:v>
                </c:pt>
                <c:pt idx="52">
                  <c:v>61.4</c:v>
                </c:pt>
                <c:pt idx="53">
                  <c:v>60.5</c:v>
                </c:pt>
                <c:pt idx="54">
                  <c:v>59.9</c:v>
                </c:pt>
                <c:pt idx="55">
                  <c:v>58.5</c:v>
                </c:pt>
                <c:pt idx="56">
                  <c:v>57.4</c:v>
                </c:pt>
                <c:pt idx="57">
                  <c:v>56.3</c:v>
                </c:pt>
                <c:pt idx="58">
                  <c:v>56.2</c:v>
                </c:pt>
                <c:pt idx="59">
                  <c:v>57.2</c:v>
                </c:pt>
                <c:pt idx="60">
                  <c:v>56.8</c:v>
                </c:pt>
                <c:pt idx="61">
                  <c:v>55.5</c:v>
                </c:pt>
                <c:pt idx="62">
                  <c:v>55.2</c:v>
                </c:pt>
                <c:pt idx="63">
                  <c:v>52.2</c:v>
                </c:pt>
                <c:pt idx="64">
                  <c:v>50.8</c:v>
                </c:pt>
                <c:pt idx="65">
                  <c:v>52.4</c:v>
                </c:pt>
                <c:pt idx="66">
                  <c:v>52.8</c:v>
                </c:pt>
                <c:pt idx="67">
                  <c:v>52.4</c:v>
                </c:pt>
                <c:pt idx="68">
                  <c:v>56.8</c:v>
                </c:pt>
                <c:pt idx="69">
                  <c:v>57.2</c:v>
                </c:pt>
                <c:pt idx="70">
                  <c:v>56.7</c:v>
                </c:pt>
                <c:pt idx="71">
                  <c:v>55.1</c:v>
                </c:pt>
                <c:pt idx="72">
                  <c:v>55</c:v>
                </c:pt>
                <c:pt idx="73">
                  <c:v>55.8</c:v>
                </c:pt>
                <c:pt idx="74">
                  <c:v>54.3</c:v>
                </c:pt>
                <c:pt idx="75">
                  <c:v>55.2</c:v>
                </c:pt>
                <c:pt idx="76">
                  <c:v>53.7</c:v>
                </c:pt>
                <c:pt idx="77">
                  <c:v>52</c:v>
                </c:pt>
                <c:pt idx="78">
                  <c:v>53</c:v>
                </c:pt>
                <c:pt idx="79">
                  <c:v>53.7</c:v>
                </c:pt>
                <c:pt idx="80">
                  <c:v>52.2</c:v>
                </c:pt>
                <c:pt idx="81">
                  <c:v>51.4</c:v>
                </c:pt>
                <c:pt idx="82">
                  <c:v>50.3</c:v>
                </c:pt>
                <c:pt idx="83">
                  <c:v>51.4</c:v>
                </c:pt>
                <c:pt idx="84">
                  <c:v>49.5</c:v>
                </c:pt>
                <c:pt idx="85">
                  <c:v>51.9</c:v>
                </c:pt>
                <c:pt idx="86">
                  <c:v>50.7</c:v>
                </c:pt>
                <c:pt idx="87">
                  <c:v>52.6</c:v>
                </c:pt>
                <c:pt idx="88">
                  <c:v>52.5</c:v>
                </c:pt>
                <c:pt idx="89">
                  <c:v>52.6</c:v>
                </c:pt>
                <c:pt idx="90">
                  <c:v>52.4</c:v>
                </c:pt>
                <c:pt idx="91">
                  <c:v>50.9</c:v>
                </c:pt>
                <c:pt idx="92">
                  <c:v>51</c:v>
                </c:pt>
                <c:pt idx="93">
                  <c:v>51.1</c:v>
                </c:pt>
                <c:pt idx="94">
                  <c:v>50.5</c:v>
                </c:pt>
                <c:pt idx="95">
                  <c:v>49</c:v>
                </c:pt>
                <c:pt idx="96">
                  <c:v>50.3</c:v>
                </c:pt>
                <c:pt idx="97">
                  <c:v>47.6</c:v>
                </c:pt>
                <c:pt idx="98">
                  <c:v>48.3</c:v>
                </c:pt>
                <c:pt idx="99">
                  <c:v>48.8</c:v>
                </c:pt>
                <c:pt idx="100">
                  <c:v>48.8</c:v>
                </c:pt>
                <c:pt idx="101">
                  <c:v>49.8</c:v>
                </c:pt>
                <c:pt idx="102">
                  <c:v>50</c:v>
                </c:pt>
                <c:pt idx="103">
                  <c:v>49.2</c:v>
                </c:pt>
                <c:pt idx="104">
                  <c:v>44.8</c:v>
                </c:pt>
                <c:pt idx="105">
                  <c:v>38.9</c:v>
                </c:pt>
                <c:pt idx="106">
                  <c:v>36.5</c:v>
                </c:pt>
                <c:pt idx="107">
                  <c:v>33.1</c:v>
                </c:pt>
                <c:pt idx="108">
                  <c:v>34.9</c:v>
                </c:pt>
                <c:pt idx="109">
                  <c:v>35.5</c:v>
                </c:pt>
                <c:pt idx="110">
                  <c:v>36</c:v>
                </c:pt>
                <c:pt idx="111">
                  <c:v>39.5</c:v>
                </c:pt>
                <c:pt idx="112">
                  <c:v>41.7</c:v>
                </c:pt>
                <c:pt idx="113">
                  <c:v>45.8</c:v>
                </c:pt>
                <c:pt idx="114">
                  <c:v>49.9</c:v>
                </c:pt>
                <c:pt idx="115">
                  <c:v>53.5</c:v>
                </c:pt>
                <c:pt idx="116">
                  <c:v>54.4</c:v>
                </c:pt>
                <c:pt idx="117">
                  <c:v>56</c:v>
                </c:pt>
                <c:pt idx="118">
                  <c:v>54.4</c:v>
                </c:pt>
                <c:pt idx="119">
                  <c:v>55.3</c:v>
                </c:pt>
                <c:pt idx="120">
                  <c:v>57.2</c:v>
                </c:pt>
                <c:pt idx="121">
                  <c:v>55.8</c:v>
                </c:pt>
                <c:pt idx="122">
                  <c:v>58.8</c:v>
                </c:pt>
                <c:pt idx="123">
                  <c:v>58.1</c:v>
                </c:pt>
                <c:pt idx="124">
                  <c:v>58.3</c:v>
                </c:pt>
                <c:pt idx="125">
                  <c:v>56.4</c:v>
                </c:pt>
                <c:pt idx="126">
                  <c:v>56.4</c:v>
                </c:pt>
                <c:pt idx="127">
                  <c:v>58</c:v>
                </c:pt>
                <c:pt idx="128">
                  <c:v>56.3</c:v>
                </c:pt>
                <c:pt idx="129">
                  <c:v>57.7</c:v>
                </c:pt>
                <c:pt idx="130">
                  <c:v>57.6</c:v>
                </c:pt>
                <c:pt idx="131">
                  <c:v>57.5</c:v>
                </c:pt>
                <c:pt idx="132">
                  <c:v>59.1</c:v>
                </c:pt>
                <c:pt idx="133">
                  <c:v>59.6</c:v>
                </c:pt>
                <c:pt idx="134">
                  <c:v>59.2</c:v>
                </c:pt>
                <c:pt idx="135">
                  <c:v>59.3</c:v>
                </c:pt>
                <c:pt idx="136">
                  <c:v>53.9</c:v>
                </c:pt>
                <c:pt idx="137">
                  <c:v>56.9</c:v>
                </c:pt>
                <c:pt idx="138">
                  <c:v>52.7</c:v>
                </c:pt>
                <c:pt idx="139">
                  <c:v>52.8</c:v>
                </c:pt>
                <c:pt idx="140">
                  <c:v>52.7</c:v>
                </c:pt>
                <c:pt idx="141">
                  <c:v>51.4</c:v>
                </c:pt>
                <c:pt idx="142">
                  <c:v>51.7</c:v>
                </c:pt>
                <c:pt idx="143">
                  <c:v>52.8</c:v>
                </c:pt>
                <c:pt idx="144">
                  <c:v>52.9</c:v>
                </c:pt>
                <c:pt idx="145">
                  <c:v>53.1</c:v>
                </c:pt>
                <c:pt idx="146">
                  <c:v>53.3</c:v>
                </c:pt>
                <c:pt idx="147">
                  <c:v>54.2</c:v>
                </c:pt>
                <c:pt idx="148">
                  <c:v>53.4</c:v>
                </c:pt>
                <c:pt idx="149">
                  <c:v>51.3</c:v>
                </c:pt>
                <c:pt idx="150">
                  <c:v>50.1</c:v>
                </c:pt>
                <c:pt idx="151">
                  <c:v>50.7</c:v>
                </c:pt>
                <c:pt idx="152">
                  <c:v>51.9</c:v>
                </c:pt>
                <c:pt idx="153">
                  <c:v>50.7</c:v>
                </c:pt>
                <c:pt idx="154">
                  <c:v>48.9</c:v>
                </c:pt>
                <c:pt idx="155">
                  <c:v>50</c:v>
                </c:pt>
                <c:pt idx="156">
                  <c:v>52.6</c:v>
                </c:pt>
                <c:pt idx="157">
                  <c:v>54.1</c:v>
                </c:pt>
                <c:pt idx="158">
                  <c:v>52</c:v>
                </c:pt>
                <c:pt idx="159">
                  <c:v>50.3</c:v>
                </c:pt>
                <c:pt idx="160">
                  <c:v>50.1</c:v>
                </c:pt>
                <c:pt idx="161">
                  <c:v>52.8</c:v>
                </c:pt>
                <c:pt idx="162">
                  <c:v>54.4</c:v>
                </c:pt>
                <c:pt idx="163">
                  <c:v>55.6</c:v>
                </c:pt>
                <c:pt idx="164">
                  <c:v>55.6</c:v>
                </c:pt>
                <c:pt idx="165">
                  <c:v>55.8</c:v>
                </c:pt>
                <c:pt idx="166">
                  <c:v>56</c:v>
                </c:pt>
                <c:pt idx="167">
                  <c:v>56.1</c:v>
                </c:pt>
                <c:pt idx="168">
                  <c:v>51.8</c:v>
                </c:pt>
                <c:pt idx="169">
                  <c:v>54.3</c:v>
                </c:pt>
                <c:pt idx="170">
                  <c:v>54.4</c:v>
                </c:pt>
                <c:pt idx="171">
                  <c:v>55.3</c:v>
                </c:pt>
                <c:pt idx="172">
                  <c:v>55.6</c:v>
                </c:pt>
                <c:pt idx="173">
                  <c:v>55.7</c:v>
                </c:pt>
                <c:pt idx="174">
                  <c:v>56.4</c:v>
                </c:pt>
                <c:pt idx="175">
                  <c:v>58.1</c:v>
                </c:pt>
                <c:pt idx="176">
                  <c:v>56.1</c:v>
                </c:pt>
                <c:pt idx="177">
                  <c:v>57.9</c:v>
                </c:pt>
                <c:pt idx="178">
                  <c:v>57.6</c:v>
                </c:pt>
                <c:pt idx="179">
                  <c:v>55.1</c:v>
                </c:pt>
                <c:pt idx="180">
                  <c:v>53.5</c:v>
                </c:pt>
                <c:pt idx="181">
                  <c:v>52.9</c:v>
                </c:pt>
                <c:pt idx="182">
                  <c:v>51.5</c:v>
                </c:pt>
                <c:pt idx="183">
                  <c:v>51.5</c:v>
                </c:pt>
                <c:pt idx="184">
                  <c:v>52.8</c:v>
                </c:pt>
                <c:pt idx="185">
                  <c:v>53.5</c:v>
                </c:pt>
                <c:pt idx="186">
                  <c:v>52.7</c:v>
                </c:pt>
                <c:pt idx="187">
                  <c:v>51.1</c:v>
                </c:pt>
                <c:pt idx="188">
                  <c:v>50.2</c:v>
                </c:pt>
                <c:pt idx="189">
                  <c:v>50.1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24A2-4D1C-AA99-1ECA780058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095488"/>
        <c:axId val="31062656"/>
      </c:lineChart>
      <c:catAx>
        <c:axId val="310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500"/>
            </a:pPr>
            <a:endParaRPr lang="ko-KR"/>
          </a:p>
        </c:txPr>
        <c:crossAx val="31061120"/>
        <c:crosses val="autoZero"/>
        <c:auto val="1"/>
        <c:lblAlgn val="ctr"/>
        <c:lblOffset val="0"/>
        <c:tickLblSkip val="5"/>
        <c:noMultiLvlLbl val="0"/>
      </c:catAx>
      <c:valAx>
        <c:axId val="31061120"/>
        <c:scaling>
          <c:orientation val="minMax"/>
          <c:min val="8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1051136"/>
        <c:crosses val="autoZero"/>
        <c:crossBetween val="between"/>
        <c:majorUnit val="7"/>
      </c:valAx>
      <c:valAx>
        <c:axId val="31062656"/>
        <c:scaling>
          <c:orientation val="minMax"/>
          <c:min val="30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4095488"/>
        <c:crosses val="max"/>
        <c:crossBetween val="between"/>
        <c:majorUnit val="5"/>
      </c:valAx>
      <c:catAx>
        <c:axId val="340954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1062656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"/>
          <c:y val="0.85667498584813362"/>
          <c:w val="1"/>
          <c:h val="0.13536987953719437"/>
        </c:manualLayout>
      </c:layout>
      <c:overlay val="0"/>
      <c:txPr>
        <a:bodyPr/>
        <a:lstStyle/>
        <a:p>
          <a:pPr>
            <a:defRPr sz="14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586250337264113"/>
          <c:y val="0.13767301049237424"/>
          <c:w val="0.76714020862762411"/>
          <c:h val="0.735354986396860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실업률</c:v>
                </c:pt>
              </c:strCache>
            </c:strRef>
          </c:tx>
          <c:spPr>
            <a:ln w="4445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4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A3C-4D6C-A3BC-16E1813BA5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Sheet1!$A$2:$A$43</c:f>
              <c:strCache>
                <c:ptCount val="42"/>
                <c:pt idx="0">
                  <c:v>'05.I</c:v>
                </c:pt>
                <c:pt idx="8">
                  <c:v>'07.I</c:v>
                </c:pt>
                <c:pt idx="16">
                  <c:v>'09.I</c:v>
                </c:pt>
                <c:pt idx="24">
                  <c:v>'11.I</c:v>
                </c:pt>
                <c:pt idx="32">
                  <c:v>'13.I</c:v>
                </c:pt>
                <c:pt idx="40">
                  <c:v>'15.I</c:v>
                </c:pt>
                <c:pt idx="41">
                  <c:v>        II</c:v>
                </c:pt>
              </c:strCache>
            </c:strRef>
          </c:cat>
          <c:val>
            <c:numRef>
              <c:f>Sheet1!$B$2:$B$43</c:f>
              <c:numCache>
                <c:formatCode>General</c:formatCode>
                <c:ptCount val="42"/>
                <c:pt idx="0">
                  <c:v>9.2000000000000011</c:v>
                </c:pt>
                <c:pt idx="1">
                  <c:v>9.2000000000000011</c:v>
                </c:pt>
                <c:pt idx="2">
                  <c:v>9.1</c:v>
                </c:pt>
                <c:pt idx="3">
                  <c:v>9</c:v>
                </c:pt>
                <c:pt idx="4">
                  <c:v>8.7000000000000011</c:v>
                </c:pt>
                <c:pt idx="5">
                  <c:v>8.5</c:v>
                </c:pt>
                <c:pt idx="6">
                  <c:v>8.3000000000000007</c:v>
                </c:pt>
                <c:pt idx="7">
                  <c:v>8</c:v>
                </c:pt>
                <c:pt idx="8">
                  <c:v>7.7</c:v>
                </c:pt>
                <c:pt idx="9">
                  <c:v>7.5</c:v>
                </c:pt>
                <c:pt idx="10">
                  <c:v>7.5</c:v>
                </c:pt>
                <c:pt idx="11">
                  <c:v>7.3</c:v>
                </c:pt>
                <c:pt idx="12">
                  <c:v>7.2</c:v>
                </c:pt>
                <c:pt idx="13">
                  <c:v>7.4</c:v>
                </c:pt>
                <c:pt idx="14">
                  <c:v>7.6</c:v>
                </c:pt>
                <c:pt idx="15">
                  <c:v>8.1</c:v>
                </c:pt>
                <c:pt idx="16">
                  <c:v>9</c:v>
                </c:pt>
                <c:pt idx="17">
                  <c:v>9.6</c:v>
                </c:pt>
                <c:pt idx="18">
                  <c:v>9.9</c:v>
                </c:pt>
                <c:pt idx="19">
                  <c:v>10.1</c:v>
                </c:pt>
                <c:pt idx="20">
                  <c:v>10.200000000000001</c:v>
                </c:pt>
                <c:pt idx="21">
                  <c:v>10.3</c:v>
                </c:pt>
                <c:pt idx="22">
                  <c:v>10.200000000000001</c:v>
                </c:pt>
                <c:pt idx="23">
                  <c:v>10.200000000000001</c:v>
                </c:pt>
                <c:pt idx="24">
                  <c:v>10</c:v>
                </c:pt>
                <c:pt idx="25">
                  <c:v>10</c:v>
                </c:pt>
                <c:pt idx="26">
                  <c:v>10.3</c:v>
                </c:pt>
                <c:pt idx="27">
                  <c:v>10.6</c:v>
                </c:pt>
                <c:pt idx="28">
                  <c:v>10.9</c:v>
                </c:pt>
                <c:pt idx="29">
                  <c:v>11.3</c:v>
                </c:pt>
                <c:pt idx="30">
                  <c:v>11.5</c:v>
                </c:pt>
                <c:pt idx="31">
                  <c:v>11.8</c:v>
                </c:pt>
                <c:pt idx="32">
                  <c:v>12</c:v>
                </c:pt>
                <c:pt idx="33">
                  <c:v>12.1</c:v>
                </c:pt>
                <c:pt idx="34">
                  <c:v>12</c:v>
                </c:pt>
                <c:pt idx="35">
                  <c:v>11.9</c:v>
                </c:pt>
                <c:pt idx="36">
                  <c:v>11.8</c:v>
                </c:pt>
                <c:pt idx="37">
                  <c:v>11.6</c:v>
                </c:pt>
                <c:pt idx="38">
                  <c:v>11.6</c:v>
                </c:pt>
                <c:pt idx="39">
                  <c:v>11.5</c:v>
                </c:pt>
                <c:pt idx="40">
                  <c:v>11.2</c:v>
                </c:pt>
                <c:pt idx="41">
                  <c:v>11.1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9A3C-4D6C-A3BC-16E1813BA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053952"/>
        <c:axId val="101055488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소매판매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ysDash"/>
            </a:ln>
          </c:spPr>
          <c:marker>
            <c:symbol val="none"/>
          </c:marker>
          <c:dLbls>
            <c:dLbl>
              <c:idx val="41"/>
              <c:layout>
                <c:manualLayout>
                  <c:x val="-9.4483549446886847E-2"/>
                  <c:y val="-4.9219337386285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3C-4D6C-A3BC-16E1813BA5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Sheet1!$A$2:$A$43</c:f>
              <c:strCache>
                <c:ptCount val="42"/>
                <c:pt idx="0">
                  <c:v>'05.I</c:v>
                </c:pt>
                <c:pt idx="8">
                  <c:v>'07.I</c:v>
                </c:pt>
                <c:pt idx="16">
                  <c:v>'09.I</c:v>
                </c:pt>
                <c:pt idx="24">
                  <c:v>'11.I</c:v>
                </c:pt>
                <c:pt idx="32">
                  <c:v>'13.I</c:v>
                </c:pt>
                <c:pt idx="40">
                  <c:v>'15.I</c:v>
                </c:pt>
                <c:pt idx="41">
                  <c:v>        II</c:v>
                </c:pt>
              </c:strCache>
            </c:strRef>
          </c:cat>
          <c:val>
            <c:numRef>
              <c:f>Sheet1!$C$2:$C$43</c:f>
              <c:numCache>
                <c:formatCode>General</c:formatCode>
                <c:ptCount val="42"/>
                <c:pt idx="0">
                  <c:v>1.9000000000000001</c:v>
                </c:pt>
                <c:pt idx="1">
                  <c:v>1.4</c:v>
                </c:pt>
                <c:pt idx="2">
                  <c:v>3.3</c:v>
                </c:pt>
                <c:pt idx="3">
                  <c:v>1.4</c:v>
                </c:pt>
                <c:pt idx="4">
                  <c:v>1.3</c:v>
                </c:pt>
                <c:pt idx="5">
                  <c:v>2</c:v>
                </c:pt>
                <c:pt idx="6">
                  <c:v>2.1</c:v>
                </c:pt>
                <c:pt idx="7">
                  <c:v>2.1</c:v>
                </c:pt>
                <c:pt idx="8">
                  <c:v>2.2999999999999998</c:v>
                </c:pt>
                <c:pt idx="9">
                  <c:v>1.7</c:v>
                </c:pt>
                <c:pt idx="10">
                  <c:v>1.8</c:v>
                </c:pt>
                <c:pt idx="11">
                  <c:v>0.2</c:v>
                </c:pt>
                <c:pt idx="12">
                  <c:v>0.4</c:v>
                </c:pt>
                <c:pt idx="13">
                  <c:v>-0.60000000000000064</c:v>
                </c:pt>
                <c:pt idx="14">
                  <c:v>-1.1000000000000001</c:v>
                </c:pt>
                <c:pt idx="15">
                  <c:v>-2</c:v>
                </c:pt>
                <c:pt idx="16">
                  <c:v>-4</c:v>
                </c:pt>
                <c:pt idx="17">
                  <c:v>-3.2</c:v>
                </c:pt>
                <c:pt idx="18">
                  <c:v>-3</c:v>
                </c:pt>
                <c:pt idx="19">
                  <c:v>-1.6</c:v>
                </c:pt>
                <c:pt idx="20">
                  <c:v>0.2</c:v>
                </c:pt>
                <c:pt idx="21">
                  <c:v>0.30000000000000032</c:v>
                </c:pt>
                <c:pt idx="22">
                  <c:v>1.1000000000000001</c:v>
                </c:pt>
                <c:pt idx="23">
                  <c:v>0.4</c:v>
                </c:pt>
                <c:pt idx="24">
                  <c:v>0</c:v>
                </c:pt>
                <c:pt idx="25">
                  <c:v>-0.70000000000000062</c:v>
                </c:pt>
                <c:pt idx="26">
                  <c:v>-0.70000000000000062</c:v>
                </c:pt>
                <c:pt idx="27">
                  <c:v>-1.4</c:v>
                </c:pt>
                <c:pt idx="28">
                  <c:v>-1</c:v>
                </c:pt>
                <c:pt idx="29">
                  <c:v>-1.7</c:v>
                </c:pt>
                <c:pt idx="30">
                  <c:v>-1.3</c:v>
                </c:pt>
                <c:pt idx="31">
                  <c:v>-2.5</c:v>
                </c:pt>
                <c:pt idx="32">
                  <c:v>-2.2000000000000002</c:v>
                </c:pt>
                <c:pt idx="33">
                  <c:v>-1</c:v>
                </c:pt>
                <c:pt idx="34">
                  <c:v>-0.5</c:v>
                </c:pt>
                <c:pt idx="35">
                  <c:v>0.30000000000000032</c:v>
                </c:pt>
                <c:pt idx="36">
                  <c:v>1.1000000000000001</c:v>
                </c:pt>
                <c:pt idx="37">
                  <c:v>1.5</c:v>
                </c:pt>
                <c:pt idx="38">
                  <c:v>0.9</c:v>
                </c:pt>
                <c:pt idx="39">
                  <c:v>1.9000000000000001</c:v>
                </c:pt>
                <c:pt idx="40">
                  <c:v>2.1</c:v>
                </c:pt>
                <c:pt idx="41">
                  <c:v>2.2000000000000002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9A3C-4D6C-A3BC-16E1813BA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062912"/>
        <c:axId val="101061376"/>
      </c:lineChart>
      <c:catAx>
        <c:axId val="101053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/>
            </a:pPr>
            <a:endParaRPr lang="ko-KR"/>
          </a:p>
        </c:txPr>
        <c:crossAx val="101055488"/>
        <c:crosses val="autoZero"/>
        <c:auto val="1"/>
        <c:lblAlgn val="ctr"/>
        <c:lblOffset val="100"/>
        <c:tickMarkSkip val="12"/>
        <c:noMultiLvlLbl val="0"/>
      </c:catAx>
      <c:valAx>
        <c:axId val="101055488"/>
        <c:scaling>
          <c:orientation val="minMax"/>
          <c:max val="14"/>
          <c:min val="4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01053952"/>
        <c:crosses val="autoZero"/>
        <c:crossBetween val="between"/>
        <c:majorUnit val="2"/>
      </c:valAx>
      <c:valAx>
        <c:axId val="101061376"/>
        <c:scaling>
          <c:orientation val="minMax"/>
        </c:scaling>
        <c:delete val="0"/>
        <c:axPos val="r"/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01062912"/>
        <c:crosses val="max"/>
        <c:crossBetween val="between"/>
      </c:valAx>
      <c:catAx>
        <c:axId val="1010629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0106137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/>
      </a:pPr>
      <a:endParaRPr lang="ko-KR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627767549637768E-2"/>
          <c:y val="0.14027800984537891"/>
          <c:w val="0.79835127446156773"/>
          <c:h val="0.73226675063943569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경제성장률</c:v>
                </c:pt>
              </c:strCache>
            </c:strRef>
          </c:tx>
          <c:invertIfNegative val="0"/>
          <c:dLbls>
            <c:dLbl>
              <c:idx val="124"/>
              <c:layout>
                <c:manualLayout>
                  <c:x val="2.5195613185836494E-2"/>
                  <c:y val="2.04037762040024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140-4B87-998E-AF0A1B307F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Sheet1!$A$2:$A$131</c:f>
              <c:strCache>
                <c:ptCount val="121"/>
                <c:pt idx="0">
                  <c:v>'05</c:v>
                </c:pt>
                <c:pt idx="24">
                  <c:v>'07</c:v>
                </c:pt>
                <c:pt idx="48">
                  <c:v>'09</c:v>
                </c:pt>
                <c:pt idx="72">
                  <c:v>'11</c:v>
                </c:pt>
                <c:pt idx="96">
                  <c:v>'13</c:v>
                </c:pt>
                <c:pt idx="120">
                  <c:v>'15</c:v>
                </c:pt>
              </c:strCache>
            </c:strRef>
          </c:cat>
          <c:val>
            <c:numRef>
              <c:f>Sheet1!$D$2:$D$131</c:f>
              <c:numCache>
                <c:formatCode>General</c:formatCode>
                <c:ptCount val="130"/>
                <c:pt idx="1">
                  <c:v>0.2</c:v>
                </c:pt>
                <c:pt idx="2">
                  <c:v>0.2</c:v>
                </c:pt>
                <c:pt idx="4">
                  <c:v>0.70000000000000062</c:v>
                </c:pt>
                <c:pt idx="5">
                  <c:v>0.70000000000000062</c:v>
                </c:pt>
                <c:pt idx="7">
                  <c:v>0.70000000000000062</c:v>
                </c:pt>
                <c:pt idx="8">
                  <c:v>0.70000000000000062</c:v>
                </c:pt>
                <c:pt idx="10">
                  <c:v>0.60000000000000064</c:v>
                </c:pt>
                <c:pt idx="11">
                  <c:v>0.60000000000000064</c:v>
                </c:pt>
                <c:pt idx="13">
                  <c:v>0.9</c:v>
                </c:pt>
                <c:pt idx="14">
                  <c:v>0.9</c:v>
                </c:pt>
                <c:pt idx="16">
                  <c:v>1.1000000000000001</c:v>
                </c:pt>
                <c:pt idx="17">
                  <c:v>1.1000000000000001</c:v>
                </c:pt>
                <c:pt idx="19">
                  <c:v>0.60000000000000064</c:v>
                </c:pt>
                <c:pt idx="20">
                  <c:v>0.60000000000000064</c:v>
                </c:pt>
                <c:pt idx="22">
                  <c:v>1.1000000000000001</c:v>
                </c:pt>
                <c:pt idx="23">
                  <c:v>1.1000000000000001</c:v>
                </c:pt>
                <c:pt idx="25">
                  <c:v>0.8</c:v>
                </c:pt>
                <c:pt idx="26">
                  <c:v>0.8</c:v>
                </c:pt>
                <c:pt idx="28">
                  <c:v>0.60000000000000064</c:v>
                </c:pt>
                <c:pt idx="29">
                  <c:v>0.60000000000000064</c:v>
                </c:pt>
                <c:pt idx="31">
                  <c:v>0.5</c:v>
                </c:pt>
                <c:pt idx="32">
                  <c:v>0.5</c:v>
                </c:pt>
                <c:pt idx="34">
                  <c:v>0.5</c:v>
                </c:pt>
                <c:pt idx="35">
                  <c:v>0.5</c:v>
                </c:pt>
                <c:pt idx="37">
                  <c:v>0.70000000000000062</c:v>
                </c:pt>
                <c:pt idx="38">
                  <c:v>0.70000000000000062</c:v>
                </c:pt>
                <c:pt idx="40">
                  <c:v>-0.4</c:v>
                </c:pt>
                <c:pt idx="41">
                  <c:v>-0.4</c:v>
                </c:pt>
                <c:pt idx="43">
                  <c:v>-0.60000000000000064</c:v>
                </c:pt>
                <c:pt idx="44">
                  <c:v>-0.60000000000000064</c:v>
                </c:pt>
                <c:pt idx="46">
                  <c:v>-1.8</c:v>
                </c:pt>
                <c:pt idx="47">
                  <c:v>-1.8</c:v>
                </c:pt>
                <c:pt idx="49">
                  <c:v>-2.9</c:v>
                </c:pt>
                <c:pt idx="50">
                  <c:v>-2.9</c:v>
                </c:pt>
                <c:pt idx="52">
                  <c:v>-0.2</c:v>
                </c:pt>
                <c:pt idx="53">
                  <c:v>-0.2</c:v>
                </c:pt>
                <c:pt idx="55">
                  <c:v>0.30000000000000032</c:v>
                </c:pt>
                <c:pt idx="56">
                  <c:v>0.30000000000000032</c:v>
                </c:pt>
                <c:pt idx="58">
                  <c:v>0.5</c:v>
                </c:pt>
                <c:pt idx="59">
                  <c:v>0.5</c:v>
                </c:pt>
                <c:pt idx="61">
                  <c:v>0.4</c:v>
                </c:pt>
                <c:pt idx="62">
                  <c:v>0.4</c:v>
                </c:pt>
                <c:pt idx="64">
                  <c:v>1</c:v>
                </c:pt>
                <c:pt idx="65">
                  <c:v>1</c:v>
                </c:pt>
                <c:pt idx="67">
                  <c:v>0.4</c:v>
                </c:pt>
                <c:pt idx="68">
                  <c:v>0.4</c:v>
                </c:pt>
                <c:pt idx="70">
                  <c:v>0.5</c:v>
                </c:pt>
                <c:pt idx="71">
                  <c:v>0.5</c:v>
                </c:pt>
                <c:pt idx="73">
                  <c:v>0.9</c:v>
                </c:pt>
                <c:pt idx="74">
                  <c:v>0.9</c:v>
                </c:pt>
                <c:pt idx="76">
                  <c:v>0</c:v>
                </c:pt>
                <c:pt idx="77">
                  <c:v>0</c:v>
                </c:pt>
                <c:pt idx="79">
                  <c:v>0</c:v>
                </c:pt>
                <c:pt idx="80">
                  <c:v>0</c:v>
                </c:pt>
                <c:pt idx="82">
                  <c:v>-0.30000000000000032</c:v>
                </c:pt>
                <c:pt idx="83">
                  <c:v>-0.30000000000000032</c:v>
                </c:pt>
                <c:pt idx="85">
                  <c:v>-0.1</c:v>
                </c:pt>
                <c:pt idx="86">
                  <c:v>-0.1</c:v>
                </c:pt>
                <c:pt idx="88">
                  <c:v>-0.30000000000000032</c:v>
                </c:pt>
                <c:pt idx="89">
                  <c:v>-0.30000000000000032</c:v>
                </c:pt>
                <c:pt idx="91">
                  <c:v>-0.1</c:v>
                </c:pt>
                <c:pt idx="92">
                  <c:v>-0.1</c:v>
                </c:pt>
                <c:pt idx="94">
                  <c:v>-0.4</c:v>
                </c:pt>
                <c:pt idx="95">
                  <c:v>-0.4</c:v>
                </c:pt>
                <c:pt idx="97">
                  <c:v>-0.4</c:v>
                </c:pt>
                <c:pt idx="98">
                  <c:v>-0.4</c:v>
                </c:pt>
                <c:pt idx="100">
                  <c:v>0.30000000000000032</c:v>
                </c:pt>
                <c:pt idx="101">
                  <c:v>0.30000000000000032</c:v>
                </c:pt>
                <c:pt idx="103">
                  <c:v>0.2</c:v>
                </c:pt>
                <c:pt idx="104">
                  <c:v>0.2</c:v>
                </c:pt>
                <c:pt idx="106">
                  <c:v>0.30000000000000032</c:v>
                </c:pt>
                <c:pt idx="107">
                  <c:v>0.30000000000000032</c:v>
                </c:pt>
                <c:pt idx="109">
                  <c:v>0.30000000000000032</c:v>
                </c:pt>
                <c:pt idx="110">
                  <c:v>0.30000000000000032</c:v>
                </c:pt>
                <c:pt idx="112">
                  <c:v>0.1</c:v>
                </c:pt>
                <c:pt idx="113">
                  <c:v>0.1</c:v>
                </c:pt>
                <c:pt idx="115">
                  <c:v>0.2</c:v>
                </c:pt>
                <c:pt idx="116">
                  <c:v>0.2</c:v>
                </c:pt>
                <c:pt idx="118">
                  <c:v>0.30000000000000032</c:v>
                </c:pt>
                <c:pt idx="119">
                  <c:v>0.30000000000000032</c:v>
                </c:pt>
                <c:pt idx="121">
                  <c:v>0.5</c:v>
                </c:pt>
                <c:pt idx="122">
                  <c:v>0.5</c:v>
                </c:pt>
                <c:pt idx="124">
                  <c:v>0.4</c:v>
                </c:pt>
                <c:pt idx="125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140-4B87-998E-AF0A1B307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13291648"/>
        <c:axId val="113293184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경기선행지수</c:v>
                </c:pt>
              </c:strCache>
            </c:strRef>
          </c:tx>
          <c:spPr>
            <a:ln w="25400">
              <a:solidFill>
                <a:srgbClr val="002060"/>
              </a:solidFill>
            </a:ln>
          </c:spPr>
          <c:marker>
            <c:symbol val="none"/>
          </c:marker>
          <c:cat>
            <c:strRef>
              <c:f>Sheet1!$A$2:$A$131</c:f>
              <c:strCache>
                <c:ptCount val="121"/>
                <c:pt idx="0">
                  <c:v>'05</c:v>
                </c:pt>
                <c:pt idx="24">
                  <c:v>'07</c:v>
                </c:pt>
                <c:pt idx="48">
                  <c:v>'09</c:v>
                </c:pt>
                <c:pt idx="72">
                  <c:v>'11</c:v>
                </c:pt>
                <c:pt idx="96">
                  <c:v>'13</c:v>
                </c:pt>
                <c:pt idx="120">
                  <c:v>'15</c:v>
                </c:pt>
              </c:strCache>
            </c:strRef>
          </c:cat>
          <c:val>
            <c:numRef>
              <c:f>Sheet1!$B$2:$B$131</c:f>
              <c:numCache>
                <c:formatCode>General</c:formatCode>
                <c:ptCount val="130"/>
                <c:pt idx="0">
                  <c:v>99.9</c:v>
                </c:pt>
                <c:pt idx="1">
                  <c:v>99.8</c:v>
                </c:pt>
                <c:pt idx="2">
                  <c:v>99.8</c:v>
                </c:pt>
                <c:pt idx="3">
                  <c:v>99.7</c:v>
                </c:pt>
                <c:pt idx="4">
                  <c:v>99.7</c:v>
                </c:pt>
                <c:pt idx="5">
                  <c:v>99.7</c:v>
                </c:pt>
                <c:pt idx="6">
                  <c:v>99.8</c:v>
                </c:pt>
                <c:pt idx="7">
                  <c:v>99.9</c:v>
                </c:pt>
                <c:pt idx="8">
                  <c:v>100</c:v>
                </c:pt>
                <c:pt idx="9">
                  <c:v>100.1</c:v>
                </c:pt>
                <c:pt idx="10">
                  <c:v>100.3</c:v>
                </c:pt>
                <c:pt idx="11">
                  <c:v>100.4</c:v>
                </c:pt>
                <c:pt idx="12">
                  <c:v>100.6</c:v>
                </c:pt>
                <c:pt idx="13">
                  <c:v>100.7</c:v>
                </c:pt>
                <c:pt idx="14">
                  <c:v>100.9</c:v>
                </c:pt>
                <c:pt idx="15">
                  <c:v>101</c:v>
                </c:pt>
                <c:pt idx="16">
                  <c:v>101.1</c:v>
                </c:pt>
                <c:pt idx="17">
                  <c:v>101.2</c:v>
                </c:pt>
                <c:pt idx="18">
                  <c:v>101.2</c:v>
                </c:pt>
                <c:pt idx="19">
                  <c:v>101.3</c:v>
                </c:pt>
                <c:pt idx="20">
                  <c:v>101.4</c:v>
                </c:pt>
                <c:pt idx="21">
                  <c:v>101.5</c:v>
                </c:pt>
                <c:pt idx="22">
                  <c:v>101.6</c:v>
                </c:pt>
                <c:pt idx="23">
                  <c:v>101.7</c:v>
                </c:pt>
                <c:pt idx="24">
                  <c:v>101.8</c:v>
                </c:pt>
                <c:pt idx="25">
                  <c:v>101.9</c:v>
                </c:pt>
                <c:pt idx="26">
                  <c:v>101.9</c:v>
                </c:pt>
                <c:pt idx="27">
                  <c:v>102</c:v>
                </c:pt>
                <c:pt idx="28">
                  <c:v>102</c:v>
                </c:pt>
                <c:pt idx="29">
                  <c:v>102</c:v>
                </c:pt>
                <c:pt idx="30">
                  <c:v>102</c:v>
                </c:pt>
                <c:pt idx="31">
                  <c:v>101.9</c:v>
                </c:pt>
                <c:pt idx="32">
                  <c:v>101.8</c:v>
                </c:pt>
                <c:pt idx="33">
                  <c:v>101.7</c:v>
                </c:pt>
                <c:pt idx="34">
                  <c:v>101.6</c:v>
                </c:pt>
                <c:pt idx="35">
                  <c:v>101.5</c:v>
                </c:pt>
                <c:pt idx="36">
                  <c:v>101.4</c:v>
                </c:pt>
                <c:pt idx="37">
                  <c:v>101.3</c:v>
                </c:pt>
                <c:pt idx="38">
                  <c:v>101.1</c:v>
                </c:pt>
                <c:pt idx="39">
                  <c:v>100.9</c:v>
                </c:pt>
                <c:pt idx="40">
                  <c:v>100.6</c:v>
                </c:pt>
                <c:pt idx="41">
                  <c:v>100.2</c:v>
                </c:pt>
                <c:pt idx="42">
                  <c:v>99.8</c:v>
                </c:pt>
                <c:pt idx="43">
                  <c:v>99.2</c:v>
                </c:pt>
                <c:pt idx="44">
                  <c:v>98.6</c:v>
                </c:pt>
                <c:pt idx="45">
                  <c:v>97.9</c:v>
                </c:pt>
                <c:pt idx="46">
                  <c:v>97.3</c:v>
                </c:pt>
                <c:pt idx="47">
                  <c:v>96.7</c:v>
                </c:pt>
                <c:pt idx="48">
                  <c:v>96.3</c:v>
                </c:pt>
                <c:pt idx="49">
                  <c:v>96.2</c:v>
                </c:pt>
                <c:pt idx="50">
                  <c:v>96.2</c:v>
                </c:pt>
                <c:pt idx="51">
                  <c:v>96.4</c:v>
                </c:pt>
                <c:pt idx="52">
                  <c:v>96.8</c:v>
                </c:pt>
                <c:pt idx="53">
                  <c:v>97.3</c:v>
                </c:pt>
                <c:pt idx="54">
                  <c:v>97.8</c:v>
                </c:pt>
                <c:pt idx="55">
                  <c:v>98.4</c:v>
                </c:pt>
                <c:pt idx="56">
                  <c:v>98.9</c:v>
                </c:pt>
                <c:pt idx="57">
                  <c:v>99.3</c:v>
                </c:pt>
                <c:pt idx="58">
                  <c:v>99.6</c:v>
                </c:pt>
                <c:pt idx="59">
                  <c:v>99.9</c:v>
                </c:pt>
                <c:pt idx="60">
                  <c:v>100.2</c:v>
                </c:pt>
                <c:pt idx="61">
                  <c:v>100.3</c:v>
                </c:pt>
                <c:pt idx="62">
                  <c:v>100.5</c:v>
                </c:pt>
                <c:pt idx="63">
                  <c:v>100.6</c:v>
                </c:pt>
                <c:pt idx="64">
                  <c:v>100.7</c:v>
                </c:pt>
                <c:pt idx="65">
                  <c:v>100.8</c:v>
                </c:pt>
                <c:pt idx="66">
                  <c:v>100.9</c:v>
                </c:pt>
                <c:pt idx="67">
                  <c:v>101</c:v>
                </c:pt>
                <c:pt idx="68">
                  <c:v>101.2</c:v>
                </c:pt>
                <c:pt idx="69">
                  <c:v>101.3</c:v>
                </c:pt>
                <c:pt idx="70">
                  <c:v>101.5</c:v>
                </c:pt>
                <c:pt idx="71">
                  <c:v>101.6</c:v>
                </c:pt>
                <c:pt idx="72">
                  <c:v>101.7</c:v>
                </c:pt>
                <c:pt idx="73">
                  <c:v>101.7</c:v>
                </c:pt>
                <c:pt idx="74">
                  <c:v>101.6</c:v>
                </c:pt>
                <c:pt idx="75">
                  <c:v>101.5</c:v>
                </c:pt>
                <c:pt idx="76">
                  <c:v>101.3</c:v>
                </c:pt>
                <c:pt idx="77">
                  <c:v>101</c:v>
                </c:pt>
                <c:pt idx="78">
                  <c:v>100.7</c:v>
                </c:pt>
                <c:pt idx="79">
                  <c:v>100.4</c:v>
                </c:pt>
                <c:pt idx="80">
                  <c:v>100.1</c:v>
                </c:pt>
                <c:pt idx="81">
                  <c:v>99.9</c:v>
                </c:pt>
                <c:pt idx="82">
                  <c:v>99.7</c:v>
                </c:pt>
                <c:pt idx="83">
                  <c:v>99.6</c:v>
                </c:pt>
                <c:pt idx="84">
                  <c:v>99.5</c:v>
                </c:pt>
                <c:pt idx="85">
                  <c:v>99.5</c:v>
                </c:pt>
                <c:pt idx="86">
                  <c:v>99.4</c:v>
                </c:pt>
                <c:pt idx="87">
                  <c:v>99.3</c:v>
                </c:pt>
                <c:pt idx="88">
                  <c:v>99.1</c:v>
                </c:pt>
                <c:pt idx="89">
                  <c:v>99</c:v>
                </c:pt>
                <c:pt idx="90">
                  <c:v>98.9</c:v>
                </c:pt>
                <c:pt idx="91">
                  <c:v>98.7</c:v>
                </c:pt>
                <c:pt idx="92">
                  <c:v>98.7</c:v>
                </c:pt>
                <c:pt idx="93">
                  <c:v>98.6</c:v>
                </c:pt>
                <c:pt idx="94">
                  <c:v>98.7</c:v>
                </c:pt>
                <c:pt idx="95">
                  <c:v>98.7</c:v>
                </c:pt>
                <c:pt idx="96">
                  <c:v>98.8</c:v>
                </c:pt>
                <c:pt idx="97">
                  <c:v>98.9</c:v>
                </c:pt>
                <c:pt idx="98">
                  <c:v>99</c:v>
                </c:pt>
                <c:pt idx="99">
                  <c:v>99.1</c:v>
                </c:pt>
                <c:pt idx="100">
                  <c:v>99.3</c:v>
                </c:pt>
                <c:pt idx="101">
                  <c:v>99.4</c:v>
                </c:pt>
                <c:pt idx="102">
                  <c:v>99.6</c:v>
                </c:pt>
                <c:pt idx="103">
                  <c:v>99.8</c:v>
                </c:pt>
                <c:pt idx="104">
                  <c:v>100</c:v>
                </c:pt>
                <c:pt idx="105">
                  <c:v>100.2</c:v>
                </c:pt>
                <c:pt idx="106">
                  <c:v>100.4</c:v>
                </c:pt>
                <c:pt idx="107">
                  <c:v>100.5</c:v>
                </c:pt>
                <c:pt idx="108">
                  <c:v>100.6</c:v>
                </c:pt>
                <c:pt idx="109">
                  <c:v>100.6</c:v>
                </c:pt>
                <c:pt idx="110">
                  <c:v>100.6</c:v>
                </c:pt>
                <c:pt idx="111">
                  <c:v>100.6</c:v>
                </c:pt>
                <c:pt idx="112">
                  <c:v>100.6</c:v>
                </c:pt>
                <c:pt idx="113">
                  <c:v>100.5</c:v>
                </c:pt>
                <c:pt idx="114">
                  <c:v>100.5</c:v>
                </c:pt>
                <c:pt idx="115">
                  <c:v>100.4</c:v>
                </c:pt>
                <c:pt idx="116">
                  <c:v>100.4</c:v>
                </c:pt>
                <c:pt idx="117">
                  <c:v>100.4</c:v>
                </c:pt>
                <c:pt idx="118">
                  <c:v>100.4</c:v>
                </c:pt>
                <c:pt idx="119">
                  <c:v>100.5</c:v>
                </c:pt>
                <c:pt idx="120">
                  <c:v>100.4</c:v>
                </c:pt>
                <c:pt idx="121">
                  <c:v>100.5</c:v>
                </c:pt>
                <c:pt idx="122">
                  <c:v>100.6</c:v>
                </c:pt>
                <c:pt idx="123">
                  <c:v>100.6</c:v>
                </c:pt>
                <c:pt idx="124">
                  <c:v>100.6</c:v>
                </c:pt>
                <c:pt idx="125">
                  <c:v>100.6</c:v>
                </c:pt>
                <c:pt idx="126">
                  <c:v>100.6</c:v>
                </c:pt>
                <c:pt idx="127">
                  <c:v>100.7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140-4B87-998E-AF0A1B307F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경기동행지수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ysDash"/>
            </a:ln>
          </c:spPr>
          <c:marker>
            <c:symbol val="none"/>
          </c:marker>
          <c:cat>
            <c:strRef>
              <c:f>Sheet1!$A$2:$A$131</c:f>
              <c:strCache>
                <c:ptCount val="121"/>
                <c:pt idx="0">
                  <c:v>'05</c:v>
                </c:pt>
                <c:pt idx="24">
                  <c:v>'07</c:v>
                </c:pt>
                <c:pt idx="48">
                  <c:v>'09</c:v>
                </c:pt>
                <c:pt idx="72">
                  <c:v>'11</c:v>
                </c:pt>
                <c:pt idx="96">
                  <c:v>'13</c:v>
                </c:pt>
                <c:pt idx="120">
                  <c:v>'15</c:v>
                </c:pt>
              </c:strCache>
            </c:strRef>
          </c:cat>
          <c:val>
            <c:numRef>
              <c:f>Sheet1!$C$2:$C$131</c:f>
              <c:numCache>
                <c:formatCode>General</c:formatCode>
                <c:ptCount val="130"/>
                <c:pt idx="0">
                  <c:v>102</c:v>
                </c:pt>
                <c:pt idx="1">
                  <c:v>99.7</c:v>
                </c:pt>
                <c:pt idx="2">
                  <c:v>99</c:v>
                </c:pt>
                <c:pt idx="3">
                  <c:v>98.9</c:v>
                </c:pt>
                <c:pt idx="4">
                  <c:v>98.4</c:v>
                </c:pt>
                <c:pt idx="5">
                  <c:v>98.8</c:v>
                </c:pt>
                <c:pt idx="6">
                  <c:v>99.5</c:v>
                </c:pt>
                <c:pt idx="7">
                  <c:v>100</c:v>
                </c:pt>
                <c:pt idx="8">
                  <c:v>100.9</c:v>
                </c:pt>
                <c:pt idx="9">
                  <c:v>102.7</c:v>
                </c:pt>
                <c:pt idx="10">
                  <c:v>102.3</c:v>
                </c:pt>
                <c:pt idx="11">
                  <c:v>103.1</c:v>
                </c:pt>
                <c:pt idx="12">
                  <c:v>104</c:v>
                </c:pt>
                <c:pt idx="13">
                  <c:v>104.3</c:v>
                </c:pt>
                <c:pt idx="14">
                  <c:v>105.6</c:v>
                </c:pt>
                <c:pt idx="15">
                  <c:v>107.7</c:v>
                </c:pt>
                <c:pt idx="16">
                  <c:v>108.4</c:v>
                </c:pt>
                <c:pt idx="17">
                  <c:v>108.6</c:v>
                </c:pt>
                <c:pt idx="18">
                  <c:v>109.2</c:v>
                </c:pt>
                <c:pt idx="19">
                  <c:v>109</c:v>
                </c:pt>
                <c:pt idx="20">
                  <c:v>109.9</c:v>
                </c:pt>
                <c:pt idx="21">
                  <c:v>110.4</c:v>
                </c:pt>
                <c:pt idx="22">
                  <c:v>110.8</c:v>
                </c:pt>
                <c:pt idx="23">
                  <c:v>111.2</c:v>
                </c:pt>
                <c:pt idx="24">
                  <c:v>110.6</c:v>
                </c:pt>
                <c:pt idx="25">
                  <c:v>111.2</c:v>
                </c:pt>
                <c:pt idx="26">
                  <c:v>112.4</c:v>
                </c:pt>
                <c:pt idx="27">
                  <c:v>112.5</c:v>
                </c:pt>
                <c:pt idx="28">
                  <c:v>113.1</c:v>
                </c:pt>
                <c:pt idx="29">
                  <c:v>113</c:v>
                </c:pt>
                <c:pt idx="30">
                  <c:v>112.2</c:v>
                </c:pt>
                <c:pt idx="31">
                  <c:v>111.5</c:v>
                </c:pt>
                <c:pt idx="32">
                  <c:v>109.3</c:v>
                </c:pt>
                <c:pt idx="33">
                  <c:v>107.9</c:v>
                </c:pt>
                <c:pt idx="34">
                  <c:v>107</c:v>
                </c:pt>
                <c:pt idx="35">
                  <c:v>105.9</c:v>
                </c:pt>
                <c:pt idx="36">
                  <c:v>104.8</c:v>
                </c:pt>
                <c:pt idx="37">
                  <c:v>103.5</c:v>
                </c:pt>
                <c:pt idx="38">
                  <c:v>103.2</c:v>
                </c:pt>
                <c:pt idx="39">
                  <c:v>101.5</c:v>
                </c:pt>
                <c:pt idx="40">
                  <c:v>101.2</c:v>
                </c:pt>
                <c:pt idx="41">
                  <c:v>98.2</c:v>
                </c:pt>
                <c:pt idx="42">
                  <c:v>95.4</c:v>
                </c:pt>
                <c:pt idx="43">
                  <c:v>93.8</c:v>
                </c:pt>
                <c:pt idx="44">
                  <c:v>91.6</c:v>
                </c:pt>
                <c:pt idx="45">
                  <c:v>85.3</c:v>
                </c:pt>
                <c:pt idx="46">
                  <c:v>80.3</c:v>
                </c:pt>
                <c:pt idx="47">
                  <c:v>73.5</c:v>
                </c:pt>
                <c:pt idx="48">
                  <c:v>73</c:v>
                </c:pt>
                <c:pt idx="49">
                  <c:v>70.8</c:v>
                </c:pt>
                <c:pt idx="50">
                  <c:v>69.3</c:v>
                </c:pt>
                <c:pt idx="51">
                  <c:v>71.7</c:v>
                </c:pt>
                <c:pt idx="52">
                  <c:v>74.599999999999994</c:v>
                </c:pt>
                <c:pt idx="53">
                  <c:v>77.599999999999994</c:v>
                </c:pt>
                <c:pt idx="54">
                  <c:v>80.2</c:v>
                </c:pt>
                <c:pt idx="55">
                  <c:v>84.2</c:v>
                </c:pt>
                <c:pt idx="56">
                  <c:v>86.8</c:v>
                </c:pt>
                <c:pt idx="57">
                  <c:v>89.2</c:v>
                </c:pt>
                <c:pt idx="58">
                  <c:v>91.5</c:v>
                </c:pt>
                <c:pt idx="59">
                  <c:v>94</c:v>
                </c:pt>
                <c:pt idx="60">
                  <c:v>95.8</c:v>
                </c:pt>
                <c:pt idx="61">
                  <c:v>96.2</c:v>
                </c:pt>
                <c:pt idx="62">
                  <c:v>98.4</c:v>
                </c:pt>
                <c:pt idx="63">
                  <c:v>100.9</c:v>
                </c:pt>
                <c:pt idx="64">
                  <c:v>99</c:v>
                </c:pt>
                <c:pt idx="65">
                  <c:v>99.8</c:v>
                </c:pt>
                <c:pt idx="66">
                  <c:v>101.9</c:v>
                </c:pt>
                <c:pt idx="67">
                  <c:v>102.7</c:v>
                </c:pt>
                <c:pt idx="68">
                  <c:v>104.3</c:v>
                </c:pt>
                <c:pt idx="69">
                  <c:v>105.4</c:v>
                </c:pt>
                <c:pt idx="70">
                  <c:v>106.6</c:v>
                </c:pt>
                <c:pt idx="71">
                  <c:v>108.1</c:v>
                </c:pt>
                <c:pt idx="72">
                  <c:v>107.7</c:v>
                </c:pt>
                <c:pt idx="73">
                  <c:v>109.1</c:v>
                </c:pt>
                <c:pt idx="74">
                  <c:v>108.3</c:v>
                </c:pt>
                <c:pt idx="75">
                  <c:v>107.2</c:v>
                </c:pt>
                <c:pt idx="76">
                  <c:v>106.6</c:v>
                </c:pt>
                <c:pt idx="77">
                  <c:v>106</c:v>
                </c:pt>
                <c:pt idx="78">
                  <c:v>104</c:v>
                </c:pt>
                <c:pt idx="79">
                  <c:v>99.4</c:v>
                </c:pt>
                <c:pt idx="80">
                  <c:v>95.8</c:v>
                </c:pt>
                <c:pt idx="81">
                  <c:v>95.5</c:v>
                </c:pt>
                <c:pt idx="82">
                  <c:v>94.8</c:v>
                </c:pt>
                <c:pt idx="83">
                  <c:v>93.9</c:v>
                </c:pt>
                <c:pt idx="84">
                  <c:v>94.4</c:v>
                </c:pt>
                <c:pt idx="85">
                  <c:v>95.6</c:v>
                </c:pt>
                <c:pt idx="86">
                  <c:v>95.7</c:v>
                </c:pt>
                <c:pt idx="87">
                  <c:v>94.1</c:v>
                </c:pt>
                <c:pt idx="88">
                  <c:v>91.9</c:v>
                </c:pt>
                <c:pt idx="89">
                  <c:v>91.6</c:v>
                </c:pt>
                <c:pt idx="90">
                  <c:v>88.9</c:v>
                </c:pt>
                <c:pt idx="91">
                  <c:v>87.4</c:v>
                </c:pt>
                <c:pt idx="92">
                  <c:v>86</c:v>
                </c:pt>
                <c:pt idx="93">
                  <c:v>85.4</c:v>
                </c:pt>
                <c:pt idx="94">
                  <c:v>87.1</c:v>
                </c:pt>
                <c:pt idx="95">
                  <c:v>88.2</c:v>
                </c:pt>
                <c:pt idx="96">
                  <c:v>89.8</c:v>
                </c:pt>
                <c:pt idx="97">
                  <c:v>90.5</c:v>
                </c:pt>
                <c:pt idx="98">
                  <c:v>90.3</c:v>
                </c:pt>
                <c:pt idx="99">
                  <c:v>88.5</c:v>
                </c:pt>
                <c:pt idx="100">
                  <c:v>89.4</c:v>
                </c:pt>
                <c:pt idx="101">
                  <c:v>91.8</c:v>
                </c:pt>
                <c:pt idx="102">
                  <c:v>93</c:v>
                </c:pt>
                <c:pt idx="103">
                  <c:v>95.9</c:v>
                </c:pt>
                <c:pt idx="104">
                  <c:v>97.5</c:v>
                </c:pt>
                <c:pt idx="105">
                  <c:v>98.4</c:v>
                </c:pt>
                <c:pt idx="106">
                  <c:v>99.3</c:v>
                </c:pt>
                <c:pt idx="107">
                  <c:v>100.8</c:v>
                </c:pt>
                <c:pt idx="108">
                  <c:v>101.5</c:v>
                </c:pt>
                <c:pt idx="109">
                  <c:v>101.3</c:v>
                </c:pt>
                <c:pt idx="110">
                  <c:v>102.9</c:v>
                </c:pt>
                <c:pt idx="111">
                  <c:v>102.4</c:v>
                </c:pt>
                <c:pt idx="112">
                  <c:v>102.9</c:v>
                </c:pt>
                <c:pt idx="113">
                  <c:v>102.4</c:v>
                </c:pt>
                <c:pt idx="114">
                  <c:v>102.5</c:v>
                </c:pt>
                <c:pt idx="115">
                  <c:v>100.9</c:v>
                </c:pt>
                <c:pt idx="116">
                  <c:v>100.2</c:v>
                </c:pt>
                <c:pt idx="117">
                  <c:v>100.9</c:v>
                </c:pt>
                <c:pt idx="118">
                  <c:v>100.8</c:v>
                </c:pt>
                <c:pt idx="119">
                  <c:v>100.9</c:v>
                </c:pt>
                <c:pt idx="120">
                  <c:v>101.5</c:v>
                </c:pt>
                <c:pt idx="121">
                  <c:v>102.3</c:v>
                </c:pt>
                <c:pt idx="122">
                  <c:v>103.9</c:v>
                </c:pt>
                <c:pt idx="123">
                  <c:v>103.8</c:v>
                </c:pt>
                <c:pt idx="124">
                  <c:v>103.8</c:v>
                </c:pt>
                <c:pt idx="125">
                  <c:v>103.5</c:v>
                </c:pt>
                <c:pt idx="126" formatCode="0.0">
                  <c:v>104</c:v>
                </c:pt>
                <c:pt idx="127">
                  <c:v>104.1</c:v>
                </c:pt>
                <c:pt idx="128">
                  <c:v>105.6</c:v>
                </c:pt>
                <c:pt idx="129">
                  <c:v>105.9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140-4B87-998E-AF0A1B307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296512"/>
        <c:axId val="113294720"/>
      </c:lineChart>
      <c:catAx>
        <c:axId val="113291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60000"/>
          <a:lstStyle/>
          <a:p>
            <a:pPr>
              <a:defRPr sz="1200" b="1"/>
            </a:pPr>
            <a:endParaRPr lang="ko-KR"/>
          </a:p>
        </c:txPr>
        <c:crossAx val="113293184"/>
        <c:crosses val="autoZero"/>
        <c:auto val="1"/>
        <c:lblAlgn val="ctr"/>
        <c:lblOffset val="100"/>
        <c:tickMarkSkip val="12"/>
        <c:noMultiLvlLbl val="0"/>
      </c:catAx>
      <c:valAx>
        <c:axId val="113293184"/>
        <c:scaling>
          <c:orientation val="minMax"/>
          <c:max val="1"/>
          <c:min val="-1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.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13291648"/>
        <c:crosses val="autoZero"/>
        <c:crossBetween val="between"/>
        <c:majorUnit val="0.5"/>
      </c:valAx>
      <c:valAx>
        <c:axId val="113294720"/>
        <c:scaling>
          <c:orientation val="minMax"/>
          <c:max val="120"/>
          <c:min val="80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13296512"/>
        <c:crosses val="max"/>
        <c:crossBetween val="between"/>
        <c:majorUnit val="10"/>
      </c:valAx>
      <c:catAx>
        <c:axId val="113296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329472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27761002745727"/>
          <c:y val="0.11716495324809117"/>
          <c:w val="0.78526294697414556"/>
          <c:h val="0.7435582092945879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물가 상승률</c:v>
                </c:pt>
              </c:strCache>
            </c:strRef>
          </c:tx>
          <c:spPr>
            <a:ln w="4445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128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FC-4A17-86DF-22AB6D0EBD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Sheet1!$A$2:$A$130</c:f>
              <c:strCache>
                <c:ptCount val="121"/>
                <c:pt idx="0">
                  <c:v>'05</c:v>
                </c:pt>
                <c:pt idx="24">
                  <c:v>'07</c:v>
                </c:pt>
                <c:pt idx="48">
                  <c:v>'09</c:v>
                </c:pt>
                <c:pt idx="72">
                  <c:v>'11</c:v>
                </c:pt>
                <c:pt idx="96">
                  <c:v>'13</c:v>
                </c:pt>
                <c:pt idx="120">
                  <c:v>'15</c:v>
                </c:pt>
              </c:strCache>
            </c:strRef>
          </c:cat>
          <c:val>
            <c:numRef>
              <c:f>Sheet1!$B$2:$B$130</c:f>
              <c:numCache>
                <c:formatCode>General</c:formatCode>
                <c:ptCount val="129"/>
                <c:pt idx="0">
                  <c:v>1.9000000000000001</c:v>
                </c:pt>
                <c:pt idx="1">
                  <c:v>2.1</c:v>
                </c:pt>
                <c:pt idx="2">
                  <c:v>2.1</c:v>
                </c:pt>
                <c:pt idx="3">
                  <c:v>2.1</c:v>
                </c:pt>
                <c:pt idx="4">
                  <c:v>2</c:v>
                </c:pt>
                <c:pt idx="5">
                  <c:v>2.1</c:v>
                </c:pt>
                <c:pt idx="6">
                  <c:v>2.2000000000000002</c:v>
                </c:pt>
                <c:pt idx="7">
                  <c:v>2.2000000000000002</c:v>
                </c:pt>
                <c:pt idx="8">
                  <c:v>2.6</c:v>
                </c:pt>
                <c:pt idx="9">
                  <c:v>2.5</c:v>
                </c:pt>
                <c:pt idx="10">
                  <c:v>2.2999999999999998</c:v>
                </c:pt>
                <c:pt idx="11">
                  <c:v>2.2000000000000002</c:v>
                </c:pt>
                <c:pt idx="12">
                  <c:v>2.4</c:v>
                </c:pt>
                <c:pt idx="13">
                  <c:v>2.2999999999999998</c:v>
                </c:pt>
                <c:pt idx="14">
                  <c:v>2.2000000000000002</c:v>
                </c:pt>
                <c:pt idx="15">
                  <c:v>2.5</c:v>
                </c:pt>
                <c:pt idx="16">
                  <c:v>2.5</c:v>
                </c:pt>
                <c:pt idx="17">
                  <c:v>2.5</c:v>
                </c:pt>
                <c:pt idx="18">
                  <c:v>2.4</c:v>
                </c:pt>
                <c:pt idx="19">
                  <c:v>2.2999999999999998</c:v>
                </c:pt>
                <c:pt idx="20">
                  <c:v>1.7</c:v>
                </c:pt>
                <c:pt idx="21">
                  <c:v>1.6</c:v>
                </c:pt>
                <c:pt idx="22">
                  <c:v>1.9000000000000001</c:v>
                </c:pt>
                <c:pt idx="23">
                  <c:v>1.9000000000000001</c:v>
                </c:pt>
                <c:pt idx="24">
                  <c:v>1.8</c:v>
                </c:pt>
                <c:pt idx="25">
                  <c:v>1.8</c:v>
                </c:pt>
                <c:pt idx="26">
                  <c:v>1.9000000000000001</c:v>
                </c:pt>
                <c:pt idx="27">
                  <c:v>1.9000000000000001</c:v>
                </c:pt>
                <c:pt idx="28">
                  <c:v>1.9000000000000001</c:v>
                </c:pt>
                <c:pt idx="29">
                  <c:v>1.9000000000000001</c:v>
                </c:pt>
                <c:pt idx="30">
                  <c:v>1.8</c:v>
                </c:pt>
                <c:pt idx="31">
                  <c:v>1.7</c:v>
                </c:pt>
                <c:pt idx="32">
                  <c:v>2.1</c:v>
                </c:pt>
                <c:pt idx="33">
                  <c:v>2.6</c:v>
                </c:pt>
                <c:pt idx="34">
                  <c:v>3.1</c:v>
                </c:pt>
                <c:pt idx="35">
                  <c:v>3.1</c:v>
                </c:pt>
                <c:pt idx="36">
                  <c:v>3.2</c:v>
                </c:pt>
                <c:pt idx="37">
                  <c:v>3.3</c:v>
                </c:pt>
                <c:pt idx="38">
                  <c:v>3.6</c:v>
                </c:pt>
                <c:pt idx="39">
                  <c:v>3.3</c:v>
                </c:pt>
                <c:pt idx="40">
                  <c:v>3.7</c:v>
                </c:pt>
                <c:pt idx="41">
                  <c:v>4</c:v>
                </c:pt>
                <c:pt idx="42">
                  <c:v>4</c:v>
                </c:pt>
                <c:pt idx="43">
                  <c:v>3.8</c:v>
                </c:pt>
                <c:pt idx="44">
                  <c:v>3.6</c:v>
                </c:pt>
                <c:pt idx="45">
                  <c:v>3.2</c:v>
                </c:pt>
                <c:pt idx="46">
                  <c:v>2.1</c:v>
                </c:pt>
                <c:pt idx="47">
                  <c:v>1.6</c:v>
                </c:pt>
                <c:pt idx="48">
                  <c:v>1.1000000000000001</c:v>
                </c:pt>
                <c:pt idx="49">
                  <c:v>1.2</c:v>
                </c:pt>
                <c:pt idx="50">
                  <c:v>0.60000000000000064</c:v>
                </c:pt>
                <c:pt idx="51">
                  <c:v>0.60000000000000064</c:v>
                </c:pt>
                <c:pt idx="52">
                  <c:v>0</c:v>
                </c:pt>
                <c:pt idx="53">
                  <c:v>-0.1</c:v>
                </c:pt>
                <c:pt idx="54">
                  <c:v>-0.60000000000000064</c:v>
                </c:pt>
                <c:pt idx="55">
                  <c:v>-0.2</c:v>
                </c:pt>
                <c:pt idx="56">
                  <c:v>-0.30000000000000032</c:v>
                </c:pt>
                <c:pt idx="57">
                  <c:v>-0.1</c:v>
                </c:pt>
                <c:pt idx="58">
                  <c:v>0.5</c:v>
                </c:pt>
                <c:pt idx="59">
                  <c:v>0.9</c:v>
                </c:pt>
                <c:pt idx="60">
                  <c:v>0.9</c:v>
                </c:pt>
                <c:pt idx="61">
                  <c:v>0.8</c:v>
                </c:pt>
                <c:pt idx="62">
                  <c:v>1.6</c:v>
                </c:pt>
                <c:pt idx="63">
                  <c:v>1.6</c:v>
                </c:pt>
                <c:pt idx="64">
                  <c:v>1.7</c:v>
                </c:pt>
                <c:pt idx="65">
                  <c:v>1.5</c:v>
                </c:pt>
                <c:pt idx="66">
                  <c:v>1.7</c:v>
                </c:pt>
                <c:pt idx="67">
                  <c:v>1.6</c:v>
                </c:pt>
                <c:pt idx="68">
                  <c:v>1.9000000000000001</c:v>
                </c:pt>
                <c:pt idx="69">
                  <c:v>1.9000000000000001</c:v>
                </c:pt>
                <c:pt idx="70">
                  <c:v>1.9000000000000001</c:v>
                </c:pt>
                <c:pt idx="71">
                  <c:v>2.2000000000000002</c:v>
                </c:pt>
                <c:pt idx="72">
                  <c:v>2.2999999999999998</c:v>
                </c:pt>
                <c:pt idx="73">
                  <c:v>2.4</c:v>
                </c:pt>
                <c:pt idx="74">
                  <c:v>2.7</c:v>
                </c:pt>
                <c:pt idx="75">
                  <c:v>2.8</c:v>
                </c:pt>
                <c:pt idx="76">
                  <c:v>2.7</c:v>
                </c:pt>
                <c:pt idx="77">
                  <c:v>2.7</c:v>
                </c:pt>
                <c:pt idx="78">
                  <c:v>2.6</c:v>
                </c:pt>
                <c:pt idx="79">
                  <c:v>2.5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2.7</c:v>
                </c:pt>
                <c:pt idx="84">
                  <c:v>2.7</c:v>
                </c:pt>
                <c:pt idx="85">
                  <c:v>2.7</c:v>
                </c:pt>
                <c:pt idx="86">
                  <c:v>2.7</c:v>
                </c:pt>
                <c:pt idx="87">
                  <c:v>2.6</c:v>
                </c:pt>
                <c:pt idx="88">
                  <c:v>2.4</c:v>
                </c:pt>
                <c:pt idx="89">
                  <c:v>2.4</c:v>
                </c:pt>
                <c:pt idx="90">
                  <c:v>2.4</c:v>
                </c:pt>
                <c:pt idx="91">
                  <c:v>2.6</c:v>
                </c:pt>
                <c:pt idx="92">
                  <c:v>2.6</c:v>
                </c:pt>
                <c:pt idx="93">
                  <c:v>2.5</c:v>
                </c:pt>
                <c:pt idx="94">
                  <c:v>2.2000000000000002</c:v>
                </c:pt>
                <c:pt idx="95">
                  <c:v>2.2000000000000002</c:v>
                </c:pt>
                <c:pt idx="96">
                  <c:v>2</c:v>
                </c:pt>
                <c:pt idx="97">
                  <c:v>1.8</c:v>
                </c:pt>
                <c:pt idx="98">
                  <c:v>1.7</c:v>
                </c:pt>
                <c:pt idx="99">
                  <c:v>1.2</c:v>
                </c:pt>
                <c:pt idx="100">
                  <c:v>1.4</c:v>
                </c:pt>
                <c:pt idx="101">
                  <c:v>1.6</c:v>
                </c:pt>
                <c:pt idx="102">
                  <c:v>1.6</c:v>
                </c:pt>
                <c:pt idx="103">
                  <c:v>1.3</c:v>
                </c:pt>
                <c:pt idx="104">
                  <c:v>1.1000000000000001</c:v>
                </c:pt>
                <c:pt idx="105">
                  <c:v>0.70000000000000062</c:v>
                </c:pt>
                <c:pt idx="106">
                  <c:v>0.9</c:v>
                </c:pt>
                <c:pt idx="107">
                  <c:v>0.8</c:v>
                </c:pt>
                <c:pt idx="108">
                  <c:v>0.8</c:v>
                </c:pt>
                <c:pt idx="109">
                  <c:v>0.70000000000000062</c:v>
                </c:pt>
                <c:pt idx="110">
                  <c:v>0.5</c:v>
                </c:pt>
                <c:pt idx="111">
                  <c:v>0.70000000000000062</c:v>
                </c:pt>
                <c:pt idx="112">
                  <c:v>0.5</c:v>
                </c:pt>
                <c:pt idx="113">
                  <c:v>0.5</c:v>
                </c:pt>
                <c:pt idx="114">
                  <c:v>0.4</c:v>
                </c:pt>
                <c:pt idx="115">
                  <c:v>0.4</c:v>
                </c:pt>
                <c:pt idx="116">
                  <c:v>0.30000000000000032</c:v>
                </c:pt>
                <c:pt idx="117">
                  <c:v>0.4</c:v>
                </c:pt>
                <c:pt idx="118">
                  <c:v>0.30000000000000032</c:v>
                </c:pt>
                <c:pt idx="119">
                  <c:v>-0.2</c:v>
                </c:pt>
                <c:pt idx="120">
                  <c:v>-0.60000000000000064</c:v>
                </c:pt>
                <c:pt idx="121">
                  <c:v>-0.30000000000000032</c:v>
                </c:pt>
                <c:pt idx="122">
                  <c:v>-0.1</c:v>
                </c:pt>
                <c:pt idx="123">
                  <c:v>0</c:v>
                </c:pt>
                <c:pt idx="124">
                  <c:v>0.30000000000000032</c:v>
                </c:pt>
                <c:pt idx="125" formatCode="0.0_ ">
                  <c:v>0.2</c:v>
                </c:pt>
                <c:pt idx="126" formatCode="0.0_ ">
                  <c:v>0.2</c:v>
                </c:pt>
                <c:pt idx="127" formatCode="0.0_ ">
                  <c:v>0.1</c:v>
                </c:pt>
                <c:pt idx="128" formatCode="0.0_ ">
                  <c:v>-0.1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A5FC-4A17-86DF-22AB6D0EBD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근원물가 상승률 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ysDash"/>
            </a:ln>
          </c:spPr>
          <c:marker>
            <c:symbol val="none"/>
          </c:marker>
          <c:dLbls>
            <c:dLbl>
              <c:idx val="128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FC-4A17-86DF-22AB6D0EBD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FF00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Sheet1!$A$2:$A$130</c:f>
              <c:strCache>
                <c:ptCount val="121"/>
                <c:pt idx="0">
                  <c:v>'05</c:v>
                </c:pt>
                <c:pt idx="24">
                  <c:v>'07</c:v>
                </c:pt>
                <c:pt idx="48">
                  <c:v>'09</c:v>
                </c:pt>
                <c:pt idx="72">
                  <c:v>'11</c:v>
                </c:pt>
                <c:pt idx="96">
                  <c:v>'13</c:v>
                </c:pt>
                <c:pt idx="120">
                  <c:v>'15</c:v>
                </c:pt>
              </c:strCache>
            </c:strRef>
          </c:cat>
          <c:val>
            <c:numRef>
              <c:f>Sheet1!$C$2:$C$130</c:f>
              <c:numCache>
                <c:formatCode>General</c:formatCode>
                <c:ptCount val="129"/>
                <c:pt idx="0">
                  <c:v>1.8</c:v>
                </c:pt>
                <c:pt idx="1">
                  <c:v>1.6</c:v>
                </c:pt>
                <c:pt idx="2">
                  <c:v>1.6</c:v>
                </c:pt>
                <c:pt idx="3">
                  <c:v>1.4</c:v>
                </c:pt>
                <c:pt idx="4">
                  <c:v>1.6</c:v>
                </c:pt>
                <c:pt idx="5">
                  <c:v>1.4</c:v>
                </c:pt>
                <c:pt idx="6">
                  <c:v>1.3</c:v>
                </c:pt>
                <c:pt idx="7">
                  <c:v>1.3</c:v>
                </c:pt>
                <c:pt idx="8">
                  <c:v>1.4</c:v>
                </c:pt>
                <c:pt idx="9">
                  <c:v>1.5</c:v>
                </c:pt>
                <c:pt idx="10">
                  <c:v>1.5</c:v>
                </c:pt>
                <c:pt idx="11">
                  <c:v>1.4</c:v>
                </c:pt>
                <c:pt idx="12">
                  <c:v>1.3</c:v>
                </c:pt>
                <c:pt idx="13">
                  <c:v>1.3</c:v>
                </c:pt>
                <c:pt idx="14">
                  <c:v>1.4</c:v>
                </c:pt>
                <c:pt idx="15">
                  <c:v>1.6</c:v>
                </c:pt>
                <c:pt idx="16">
                  <c:v>1.5</c:v>
                </c:pt>
                <c:pt idx="17">
                  <c:v>1.6</c:v>
                </c:pt>
                <c:pt idx="18">
                  <c:v>1.6</c:v>
                </c:pt>
                <c:pt idx="19">
                  <c:v>1.5</c:v>
                </c:pt>
                <c:pt idx="20">
                  <c:v>1.5</c:v>
                </c:pt>
                <c:pt idx="21">
                  <c:v>1.6</c:v>
                </c:pt>
                <c:pt idx="22">
                  <c:v>1.6</c:v>
                </c:pt>
                <c:pt idx="23">
                  <c:v>1.6</c:v>
                </c:pt>
                <c:pt idx="24">
                  <c:v>1.8</c:v>
                </c:pt>
                <c:pt idx="25">
                  <c:v>1.9000000000000001</c:v>
                </c:pt>
                <c:pt idx="26">
                  <c:v>1.9000000000000001</c:v>
                </c:pt>
                <c:pt idx="27">
                  <c:v>1.9000000000000001</c:v>
                </c:pt>
                <c:pt idx="28">
                  <c:v>1.9000000000000001</c:v>
                </c:pt>
                <c:pt idx="29">
                  <c:v>1.9000000000000001</c:v>
                </c:pt>
                <c:pt idx="30">
                  <c:v>1.9000000000000001</c:v>
                </c:pt>
                <c:pt idx="31">
                  <c:v>2</c:v>
                </c:pt>
                <c:pt idx="32">
                  <c:v>2</c:v>
                </c:pt>
                <c:pt idx="33">
                  <c:v>2.1</c:v>
                </c:pt>
                <c:pt idx="34">
                  <c:v>2.2999999999999998</c:v>
                </c:pt>
                <c:pt idx="35">
                  <c:v>2.2999999999999998</c:v>
                </c:pt>
                <c:pt idx="36">
                  <c:v>2.2999999999999998</c:v>
                </c:pt>
                <c:pt idx="37">
                  <c:v>2.4</c:v>
                </c:pt>
                <c:pt idx="38">
                  <c:v>2.7</c:v>
                </c:pt>
                <c:pt idx="39">
                  <c:v>2.4</c:v>
                </c:pt>
                <c:pt idx="40">
                  <c:v>2.5</c:v>
                </c:pt>
                <c:pt idx="41">
                  <c:v>2.5</c:v>
                </c:pt>
                <c:pt idx="42">
                  <c:v>2.5</c:v>
                </c:pt>
                <c:pt idx="43">
                  <c:v>2.6</c:v>
                </c:pt>
                <c:pt idx="44">
                  <c:v>2.5</c:v>
                </c:pt>
                <c:pt idx="45">
                  <c:v>2.4</c:v>
                </c:pt>
                <c:pt idx="46">
                  <c:v>2.2000000000000002</c:v>
                </c:pt>
                <c:pt idx="47">
                  <c:v>2.1</c:v>
                </c:pt>
                <c:pt idx="48">
                  <c:v>1.8</c:v>
                </c:pt>
                <c:pt idx="49">
                  <c:v>1.7</c:v>
                </c:pt>
                <c:pt idx="50">
                  <c:v>1.5</c:v>
                </c:pt>
                <c:pt idx="51">
                  <c:v>1.7</c:v>
                </c:pt>
                <c:pt idx="52">
                  <c:v>1.5</c:v>
                </c:pt>
                <c:pt idx="53">
                  <c:v>1.4</c:v>
                </c:pt>
                <c:pt idx="54">
                  <c:v>1.2</c:v>
                </c:pt>
                <c:pt idx="55">
                  <c:v>1.2</c:v>
                </c:pt>
                <c:pt idx="56">
                  <c:v>1.1000000000000001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0.8</c:v>
                </c:pt>
                <c:pt idx="61">
                  <c:v>0.70000000000000062</c:v>
                </c:pt>
                <c:pt idx="62">
                  <c:v>1.1000000000000001</c:v>
                </c:pt>
                <c:pt idx="63">
                  <c:v>0.8</c:v>
                </c:pt>
                <c:pt idx="64">
                  <c:v>0.9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1.2</c:v>
                </c:pt>
                <c:pt idx="69">
                  <c:v>1.1000000000000001</c:v>
                </c:pt>
                <c:pt idx="70">
                  <c:v>1.2</c:v>
                </c:pt>
                <c:pt idx="71">
                  <c:v>1.1000000000000001</c:v>
                </c:pt>
                <c:pt idx="72">
                  <c:v>1.2</c:v>
                </c:pt>
                <c:pt idx="73">
                  <c:v>1.1000000000000001</c:v>
                </c:pt>
                <c:pt idx="74">
                  <c:v>1.5</c:v>
                </c:pt>
                <c:pt idx="75">
                  <c:v>1.8</c:v>
                </c:pt>
                <c:pt idx="76">
                  <c:v>1.7</c:v>
                </c:pt>
                <c:pt idx="77">
                  <c:v>1.8</c:v>
                </c:pt>
                <c:pt idx="78">
                  <c:v>1.5</c:v>
                </c:pt>
                <c:pt idx="79">
                  <c:v>1.5</c:v>
                </c:pt>
                <c:pt idx="80">
                  <c:v>2</c:v>
                </c:pt>
                <c:pt idx="81">
                  <c:v>2</c:v>
                </c:pt>
                <c:pt idx="82">
                  <c:v>2</c:v>
                </c:pt>
                <c:pt idx="83">
                  <c:v>2</c:v>
                </c:pt>
                <c:pt idx="84">
                  <c:v>1.9000000000000001</c:v>
                </c:pt>
                <c:pt idx="85">
                  <c:v>1.9000000000000001</c:v>
                </c:pt>
                <c:pt idx="86">
                  <c:v>1.9000000000000001</c:v>
                </c:pt>
                <c:pt idx="87">
                  <c:v>1.9000000000000001</c:v>
                </c:pt>
                <c:pt idx="88">
                  <c:v>1.8</c:v>
                </c:pt>
                <c:pt idx="89">
                  <c:v>1.8</c:v>
                </c:pt>
                <c:pt idx="90">
                  <c:v>1.9000000000000001</c:v>
                </c:pt>
                <c:pt idx="91">
                  <c:v>1.7</c:v>
                </c:pt>
                <c:pt idx="92">
                  <c:v>1.6</c:v>
                </c:pt>
                <c:pt idx="93">
                  <c:v>1.6</c:v>
                </c:pt>
                <c:pt idx="94">
                  <c:v>1.5</c:v>
                </c:pt>
                <c:pt idx="95">
                  <c:v>1.6</c:v>
                </c:pt>
                <c:pt idx="96">
                  <c:v>1.5</c:v>
                </c:pt>
                <c:pt idx="97">
                  <c:v>1.4</c:v>
                </c:pt>
                <c:pt idx="98">
                  <c:v>1.6</c:v>
                </c:pt>
                <c:pt idx="99">
                  <c:v>1.1000000000000001</c:v>
                </c:pt>
                <c:pt idx="100">
                  <c:v>1.3</c:v>
                </c:pt>
                <c:pt idx="101">
                  <c:v>1.3</c:v>
                </c:pt>
                <c:pt idx="102">
                  <c:v>1.3</c:v>
                </c:pt>
                <c:pt idx="103">
                  <c:v>1.3</c:v>
                </c:pt>
                <c:pt idx="104">
                  <c:v>1.2</c:v>
                </c:pt>
                <c:pt idx="105">
                  <c:v>1</c:v>
                </c:pt>
                <c:pt idx="106">
                  <c:v>1.1000000000000001</c:v>
                </c:pt>
                <c:pt idx="107">
                  <c:v>0.9</c:v>
                </c:pt>
                <c:pt idx="108">
                  <c:v>1</c:v>
                </c:pt>
                <c:pt idx="109">
                  <c:v>1.1000000000000001</c:v>
                </c:pt>
                <c:pt idx="110">
                  <c:v>0.9</c:v>
                </c:pt>
                <c:pt idx="111">
                  <c:v>1.1000000000000001</c:v>
                </c:pt>
                <c:pt idx="112">
                  <c:v>0.8</c:v>
                </c:pt>
                <c:pt idx="113">
                  <c:v>0.8</c:v>
                </c:pt>
                <c:pt idx="114">
                  <c:v>0.8</c:v>
                </c:pt>
                <c:pt idx="115">
                  <c:v>0.9</c:v>
                </c:pt>
                <c:pt idx="116">
                  <c:v>0.8</c:v>
                </c:pt>
                <c:pt idx="117">
                  <c:v>0.70000000000000062</c:v>
                </c:pt>
                <c:pt idx="118">
                  <c:v>0.70000000000000062</c:v>
                </c:pt>
                <c:pt idx="119">
                  <c:v>0.70000000000000062</c:v>
                </c:pt>
                <c:pt idx="120">
                  <c:v>0.60000000000000064</c:v>
                </c:pt>
                <c:pt idx="121">
                  <c:v>0.70000000000000062</c:v>
                </c:pt>
                <c:pt idx="122">
                  <c:v>0.60000000000000064</c:v>
                </c:pt>
                <c:pt idx="123">
                  <c:v>0.70000000000000062</c:v>
                </c:pt>
                <c:pt idx="124">
                  <c:v>0.9</c:v>
                </c:pt>
                <c:pt idx="125" formatCode="0.0_ ">
                  <c:v>0.8</c:v>
                </c:pt>
                <c:pt idx="126" formatCode="0.0_ ">
                  <c:v>0.9</c:v>
                </c:pt>
                <c:pt idx="127" formatCode="0.0_ ">
                  <c:v>0.9</c:v>
                </c:pt>
                <c:pt idx="128" formatCode="0.0_ ">
                  <c:v>0.8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A5FC-4A17-86DF-22AB6D0EB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914496"/>
        <c:axId val="121916032"/>
      </c:lineChart>
      <c:catAx>
        <c:axId val="121914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60000"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ko-KR"/>
          </a:p>
        </c:txPr>
        <c:crossAx val="121916032"/>
        <c:crosses val="autoZero"/>
        <c:auto val="1"/>
        <c:lblAlgn val="ctr"/>
        <c:lblOffset val="100"/>
        <c:tickMarkSkip val="3"/>
        <c:noMultiLvlLbl val="0"/>
      </c:catAx>
      <c:valAx>
        <c:axId val="121916032"/>
        <c:scaling>
          <c:orientation val="minMax"/>
          <c:max val="4"/>
          <c:min val="-1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21914496"/>
        <c:crosses val="autoZero"/>
        <c:crossBetween val="between"/>
        <c:majorUnit val="1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/>
      </a:pPr>
      <a:endParaRPr lang="ko-KR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71305172441327"/>
          <c:y val="0.11716495324809117"/>
          <c:w val="0.77290395313220062"/>
          <c:h val="0.7357238084657391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유로존 분리가능성지수</c:v>
                </c:pt>
              </c:strCache>
            </c:strRef>
          </c:tx>
          <c:spPr>
            <a:ln w="44450">
              <a:solidFill>
                <a:srgbClr val="002060"/>
              </a:solidFill>
            </a:ln>
          </c:spPr>
          <c:marker>
            <c:symbol val="none"/>
          </c:marker>
          <c:dPt>
            <c:idx val="1"/>
            <c:marker>
              <c:symbol val="square"/>
              <c:size val="7"/>
              <c:spPr>
                <a:solidFill>
                  <a:srgbClr val="00206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40C-472A-A8A2-F8B2C3A8CCCC}"/>
              </c:ext>
            </c:extLst>
          </c:dPt>
          <c:dPt>
            <c:idx val="9"/>
            <c:marker>
              <c:symbol val="square"/>
              <c:size val="7"/>
              <c:spPr>
                <a:solidFill>
                  <a:srgbClr val="00206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40C-472A-A8A2-F8B2C3A8CCCC}"/>
              </c:ext>
            </c:extLst>
          </c:dPt>
          <c:dPt>
            <c:idx val="34"/>
            <c:marker>
              <c:symbol val="square"/>
              <c:size val="7"/>
              <c:spPr>
                <a:solidFill>
                  <a:srgbClr val="002060"/>
                </a:solidFill>
                <a:ln>
                  <a:solidFill>
                    <a:schemeClr val="accent1"/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F40C-472A-A8A2-F8B2C3A8CCCC}"/>
              </c:ext>
            </c:extLst>
          </c:dPt>
          <c:dPt>
            <c:idx val="39"/>
            <c:marker>
              <c:symbol val="square"/>
              <c:size val="6"/>
              <c:spPr>
                <a:solidFill>
                  <a:schemeClr val="tx2">
                    <a:lumMod val="50000"/>
                  </a:schemeClr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40C-472A-A8A2-F8B2C3A8CCCC}"/>
              </c:ext>
            </c:extLst>
          </c:dPt>
          <c:dLbls>
            <c:dLbl>
              <c:idx val="1"/>
              <c:layout>
                <c:manualLayout>
                  <c:x val="-5.2328263129493922E-2"/>
                  <c:y val="-5.7853068005363738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400" dirty="0" smtClean="0"/>
                      <a:t>7</a:t>
                    </a:r>
                    <a:r>
                      <a:rPr lang="en-US" altLang="en-US" dirty="0" smtClean="0"/>
                      <a:t>3 </a:t>
                    </a:r>
                    <a:endParaRPr lang="en-US" alt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0C-472A-A8A2-F8B2C3A8CCCC}"/>
                </c:ext>
              </c:extLst>
            </c:dLbl>
            <c:dLbl>
              <c:idx val="9"/>
              <c:layout>
                <c:manualLayout>
                  <c:x val="-5.2328263129493922E-2"/>
                  <c:y val="-4.96498451076493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0C-472A-A8A2-F8B2C3A8CCCC}"/>
                </c:ext>
              </c:extLst>
            </c:dLbl>
            <c:dLbl>
              <c:idx val="34"/>
              <c:layout>
                <c:manualLayout>
                  <c:x val="-6.1776618074182284E-2"/>
                  <c:y val="-7.01579023519351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0C-472A-A8A2-F8B2C3A8CCCC}"/>
                </c:ext>
              </c:extLst>
            </c:dLbl>
            <c:dLbl>
              <c:idx val="38"/>
              <c:layout>
                <c:manualLayout>
                  <c:x val="1.5747010252829055E-2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40C-472A-A8A2-F8B2C3A8CCCC}"/>
                </c:ext>
              </c:extLst>
            </c:dLbl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002060"/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Sheet1!$A$2:$A$46</c:f>
              <c:strCache>
                <c:ptCount val="40"/>
                <c:pt idx="0">
                  <c:v>'12.6</c:v>
                </c:pt>
                <c:pt idx="7">
                  <c:v>'13.1</c:v>
                </c:pt>
                <c:pt idx="19">
                  <c:v>'14.1</c:v>
                </c:pt>
                <c:pt idx="31">
                  <c:v>'15.1</c:v>
                </c:pt>
                <c:pt idx="39">
                  <c:v>9</c:v>
                </c:pt>
              </c:strCache>
            </c:strRef>
          </c:cat>
          <c:val>
            <c:numRef>
              <c:f>Sheet1!$B$2:$B$46</c:f>
              <c:numCache>
                <c:formatCode>General</c:formatCode>
                <c:ptCount val="40"/>
                <c:pt idx="0">
                  <c:v>55.25</c:v>
                </c:pt>
                <c:pt idx="1">
                  <c:v>73</c:v>
                </c:pt>
                <c:pt idx="2">
                  <c:v>61.9</c:v>
                </c:pt>
                <c:pt idx="3">
                  <c:v>51.9</c:v>
                </c:pt>
                <c:pt idx="4">
                  <c:v>33.200000000000003</c:v>
                </c:pt>
                <c:pt idx="5">
                  <c:v>32.700000000000003</c:v>
                </c:pt>
                <c:pt idx="6">
                  <c:v>25</c:v>
                </c:pt>
                <c:pt idx="7">
                  <c:v>17.149999999999999</c:v>
                </c:pt>
                <c:pt idx="8">
                  <c:v>19.25</c:v>
                </c:pt>
                <c:pt idx="9">
                  <c:v>41.05</c:v>
                </c:pt>
                <c:pt idx="10">
                  <c:v>24.4</c:v>
                </c:pt>
                <c:pt idx="11">
                  <c:v>21.85</c:v>
                </c:pt>
                <c:pt idx="12">
                  <c:v>19.95</c:v>
                </c:pt>
                <c:pt idx="13">
                  <c:v>23.75</c:v>
                </c:pt>
                <c:pt idx="14">
                  <c:v>20.45</c:v>
                </c:pt>
                <c:pt idx="15">
                  <c:v>18.75</c:v>
                </c:pt>
                <c:pt idx="16">
                  <c:v>14.25</c:v>
                </c:pt>
                <c:pt idx="17">
                  <c:v>15.8</c:v>
                </c:pt>
                <c:pt idx="18">
                  <c:v>17</c:v>
                </c:pt>
                <c:pt idx="19">
                  <c:v>13.3</c:v>
                </c:pt>
                <c:pt idx="20">
                  <c:v>11.69</c:v>
                </c:pt>
                <c:pt idx="21">
                  <c:v>10.860000000000024</c:v>
                </c:pt>
                <c:pt idx="22">
                  <c:v>9.8450000000000006</c:v>
                </c:pt>
                <c:pt idx="23">
                  <c:v>9</c:v>
                </c:pt>
                <c:pt idx="24">
                  <c:v>8.4700000000000006</c:v>
                </c:pt>
                <c:pt idx="25">
                  <c:v>7.6149999999999851</c:v>
                </c:pt>
                <c:pt idx="26">
                  <c:v>8.2000000000000011</c:v>
                </c:pt>
                <c:pt idx="27">
                  <c:v>7.7050000000000001</c:v>
                </c:pt>
                <c:pt idx="28">
                  <c:v>11.82</c:v>
                </c:pt>
                <c:pt idx="29">
                  <c:v>11.605</c:v>
                </c:pt>
                <c:pt idx="30">
                  <c:v>19.920000000000002</c:v>
                </c:pt>
                <c:pt idx="31">
                  <c:v>24.324999999999999</c:v>
                </c:pt>
                <c:pt idx="32">
                  <c:v>38.03</c:v>
                </c:pt>
                <c:pt idx="33">
                  <c:v>36.770000000000003</c:v>
                </c:pt>
                <c:pt idx="34" formatCode="0.00_ ">
                  <c:v>48.95</c:v>
                </c:pt>
                <c:pt idx="35" formatCode="0.00_ ">
                  <c:v>41.17</c:v>
                </c:pt>
                <c:pt idx="36" formatCode="0.0_ ">
                  <c:v>48.414999999999999</c:v>
                </c:pt>
                <c:pt idx="37" formatCode="0.0_ ">
                  <c:v>26.53</c:v>
                </c:pt>
                <c:pt idx="38" formatCode="0.0_ ">
                  <c:v>17.239999999999988</c:v>
                </c:pt>
                <c:pt idx="39" formatCode="0.0_ ">
                  <c:v>15.425000000000002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F40C-472A-A8A2-F8B2C3A8CC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575296"/>
        <c:axId val="121576832"/>
      </c:lineChart>
      <c:catAx>
        <c:axId val="121575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/>
            </a:pPr>
            <a:endParaRPr lang="ko-KR"/>
          </a:p>
        </c:txPr>
        <c:crossAx val="121576832"/>
        <c:crosses val="autoZero"/>
        <c:auto val="1"/>
        <c:lblAlgn val="ctr"/>
        <c:lblOffset val="100"/>
        <c:tickMarkSkip val="50"/>
        <c:noMultiLvlLbl val="0"/>
      </c:catAx>
      <c:valAx>
        <c:axId val="121576832"/>
        <c:scaling>
          <c:orientation val="minMax"/>
          <c:max val="8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21575296"/>
        <c:crosses val="autoZero"/>
        <c:crossBetween val="between"/>
        <c:majorUnit val="2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/>
      </a:pPr>
      <a:endParaRPr lang="ko-KR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11885980923244E-2"/>
          <c:y val="0.1137143221460242"/>
          <c:w val="0.84203540876410565"/>
          <c:h val="0.7605228206966906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소비자물가 상승률</c:v>
                </c:pt>
              </c:strCache>
            </c:strRef>
          </c:tx>
          <c:spPr>
            <a:ln w="41275">
              <a:solidFill>
                <a:srgbClr val="0070C0"/>
              </a:solidFill>
              <a:prstDash val="sysDash"/>
            </a:ln>
          </c:spPr>
          <c:marker>
            <c:symbol val="none"/>
          </c:marker>
          <c:dLbls>
            <c:dLbl>
              <c:idx val="4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FD0-40D7-9BC2-EFA902B74A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00B0F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Sheet1!$A$2:$A$43</c:f>
              <c:strCache>
                <c:ptCount val="42"/>
                <c:pt idx="0">
                  <c:v>'05.I</c:v>
                </c:pt>
                <c:pt idx="8">
                  <c:v>'07.I</c:v>
                </c:pt>
                <c:pt idx="16">
                  <c:v>'09.I</c:v>
                </c:pt>
                <c:pt idx="24">
                  <c:v>'11.I</c:v>
                </c:pt>
                <c:pt idx="32">
                  <c:v>'13.I</c:v>
                </c:pt>
                <c:pt idx="41">
                  <c:v>'15.II</c:v>
                </c:pt>
              </c:strCache>
            </c:strRef>
          </c:cat>
          <c:val>
            <c:numRef>
              <c:f>Sheet1!$B$2:$B$43</c:f>
              <c:numCache>
                <c:formatCode>General</c:formatCode>
                <c:ptCount val="42"/>
                <c:pt idx="0">
                  <c:v>-0.2</c:v>
                </c:pt>
                <c:pt idx="1">
                  <c:v>-0.1</c:v>
                </c:pt>
                <c:pt idx="2">
                  <c:v>-0.30000000000000032</c:v>
                </c:pt>
                <c:pt idx="3">
                  <c:v>-0.5</c:v>
                </c:pt>
                <c:pt idx="4">
                  <c:v>-0.1</c:v>
                </c:pt>
                <c:pt idx="5">
                  <c:v>0.2</c:v>
                </c:pt>
                <c:pt idx="6">
                  <c:v>0.60000000000000064</c:v>
                </c:pt>
                <c:pt idx="7">
                  <c:v>0.30000000000000032</c:v>
                </c:pt>
                <c:pt idx="8">
                  <c:v>-0.1</c:v>
                </c:pt>
                <c:pt idx="9">
                  <c:v>-0.1</c:v>
                </c:pt>
                <c:pt idx="10">
                  <c:v>-0.1</c:v>
                </c:pt>
                <c:pt idx="11">
                  <c:v>0.5</c:v>
                </c:pt>
                <c:pt idx="12">
                  <c:v>1</c:v>
                </c:pt>
                <c:pt idx="13">
                  <c:v>1.4</c:v>
                </c:pt>
                <c:pt idx="14">
                  <c:v>2.2000000000000002</c:v>
                </c:pt>
                <c:pt idx="15">
                  <c:v>1</c:v>
                </c:pt>
                <c:pt idx="16">
                  <c:v>-0.1</c:v>
                </c:pt>
                <c:pt idx="17">
                  <c:v>-1</c:v>
                </c:pt>
                <c:pt idx="18">
                  <c:v>-2.2000000000000002</c:v>
                </c:pt>
                <c:pt idx="19">
                  <c:v>-2</c:v>
                </c:pt>
                <c:pt idx="20">
                  <c:v>-1.2</c:v>
                </c:pt>
                <c:pt idx="21">
                  <c:v>-0.9</c:v>
                </c:pt>
                <c:pt idx="22">
                  <c:v>-0.8</c:v>
                </c:pt>
                <c:pt idx="23">
                  <c:v>0.1</c:v>
                </c:pt>
                <c:pt idx="24">
                  <c:v>-0.5</c:v>
                </c:pt>
                <c:pt idx="25">
                  <c:v>-0.4</c:v>
                </c:pt>
                <c:pt idx="26">
                  <c:v>0.1</c:v>
                </c:pt>
                <c:pt idx="27">
                  <c:v>-0.30000000000000032</c:v>
                </c:pt>
                <c:pt idx="28">
                  <c:v>0.30000000000000032</c:v>
                </c:pt>
                <c:pt idx="29">
                  <c:v>0.1</c:v>
                </c:pt>
                <c:pt idx="30">
                  <c:v>-0.4</c:v>
                </c:pt>
                <c:pt idx="31">
                  <c:v>-0.2</c:v>
                </c:pt>
                <c:pt idx="32">
                  <c:v>-0.60000000000000064</c:v>
                </c:pt>
                <c:pt idx="33">
                  <c:v>-0.30000000000000032</c:v>
                </c:pt>
                <c:pt idx="34">
                  <c:v>0.9</c:v>
                </c:pt>
                <c:pt idx="35">
                  <c:v>1.4</c:v>
                </c:pt>
                <c:pt idx="36">
                  <c:v>1.5</c:v>
                </c:pt>
                <c:pt idx="37">
                  <c:v>3.6</c:v>
                </c:pt>
                <c:pt idx="38">
                  <c:v>3.3</c:v>
                </c:pt>
                <c:pt idx="39">
                  <c:v>2.5</c:v>
                </c:pt>
                <c:pt idx="40">
                  <c:v>2.2999999999999998</c:v>
                </c:pt>
                <c:pt idx="41">
                  <c:v>0.5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CFD0-40D7-9BC2-EFA902B74A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실질임금 상승률</c:v>
                </c:pt>
              </c:strCache>
            </c:strRef>
          </c:tx>
          <c:spPr>
            <a:ln w="28575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4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FD0-40D7-9BC2-EFA902B74A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00206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Sheet1!$A$2:$A$43</c:f>
              <c:strCache>
                <c:ptCount val="42"/>
                <c:pt idx="0">
                  <c:v>'05.I</c:v>
                </c:pt>
                <c:pt idx="8">
                  <c:v>'07.I</c:v>
                </c:pt>
                <c:pt idx="16">
                  <c:v>'09.I</c:v>
                </c:pt>
                <c:pt idx="24">
                  <c:v>'11.I</c:v>
                </c:pt>
                <c:pt idx="32">
                  <c:v>'13.I</c:v>
                </c:pt>
                <c:pt idx="41">
                  <c:v>'15.II</c:v>
                </c:pt>
              </c:strCache>
            </c:strRef>
          </c:cat>
          <c:val>
            <c:numRef>
              <c:f>Sheet1!$C$2:$C$43</c:f>
              <c:numCache>
                <c:formatCode>General</c:formatCode>
                <c:ptCount val="42"/>
                <c:pt idx="0">
                  <c:v>0</c:v>
                </c:pt>
                <c:pt idx="1">
                  <c:v>1</c:v>
                </c:pt>
                <c:pt idx="2">
                  <c:v>0.70000000000000062</c:v>
                </c:pt>
                <c:pt idx="3">
                  <c:v>1.7000000000000002</c:v>
                </c:pt>
                <c:pt idx="4">
                  <c:v>0.4</c:v>
                </c:pt>
                <c:pt idx="5">
                  <c:v>0.30000000000000032</c:v>
                </c:pt>
                <c:pt idx="6">
                  <c:v>-0.70000000000000062</c:v>
                </c:pt>
                <c:pt idx="7">
                  <c:v>-0.5</c:v>
                </c:pt>
                <c:pt idx="8">
                  <c:v>-0.8</c:v>
                </c:pt>
                <c:pt idx="9">
                  <c:v>-0.60000000000000064</c:v>
                </c:pt>
                <c:pt idx="10">
                  <c:v>-0.70000000000000062</c:v>
                </c:pt>
                <c:pt idx="11">
                  <c:v>-1.6</c:v>
                </c:pt>
                <c:pt idx="12">
                  <c:v>-0.2</c:v>
                </c:pt>
                <c:pt idx="13">
                  <c:v>-1.5</c:v>
                </c:pt>
                <c:pt idx="14">
                  <c:v>-2.9</c:v>
                </c:pt>
                <c:pt idx="15">
                  <c:v>-2.2999999999999998</c:v>
                </c:pt>
                <c:pt idx="16">
                  <c:v>-2.9</c:v>
                </c:pt>
                <c:pt idx="17">
                  <c:v>-3.1</c:v>
                </c:pt>
                <c:pt idx="18">
                  <c:v>-0.9</c:v>
                </c:pt>
                <c:pt idx="19">
                  <c:v>-1.3</c:v>
                </c:pt>
                <c:pt idx="20">
                  <c:v>0.8</c:v>
                </c:pt>
                <c:pt idx="21">
                  <c:v>1.9000000000000001</c:v>
                </c:pt>
                <c:pt idx="22">
                  <c:v>1.9000000000000001</c:v>
                </c:pt>
                <c:pt idx="23">
                  <c:v>0.4</c:v>
                </c:pt>
                <c:pt idx="24">
                  <c:v>0.60000000000000064</c:v>
                </c:pt>
                <c:pt idx="25">
                  <c:v>0</c:v>
                </c:pt>
                <c:pt idx="26">
                  <c:v>-0.60000000000000064</c:v>
                </c:pt>
                <c:pt idx="27">
                  <c:v>0.2</c:v>
                </c:pt>
                <c:pt idx="28">
                  <c:v>-0.4</c:v>
                </c:pt>
                <c:pt idx="29">
                  <c:v>-0.8</c:v>
                </c:pt>
                <c:pt idx="30">
                  <c:v>-0.5</c:v>
                </c:pt>
                <c:pt idx="31">
                  <c:v>-1</c:v>
                </c:pt>
                <c:pt idx="32">
                  <c:v>-0.30000000000000032</c:v>
                </c:pt>
                <c:pt idx="33">
                  <c:v>0.1</c:v>
                </c:pt>
                <c:pt idx="34">
                  <c:v>-1.8</c:v>
                </c:pt>
                <c:pt idx="35">
                  <c:v>-1.8</c:v>
                </c:pt>
                <c:pt idx="36">
                  <c:v>-2</c:v>
                </c:pt>
                <c:pt idx="37">
                  <c:v>-3.7</c:v>
                </c:pt>
                <c:pt idx="38">
                  <c:v>-3</c:v>
                </c:pt>
                <c:pt idx="39">
                  <c:v>-2.8</c:v>
                </c:pt>
                <c:pt idx="40">
                  <c:v>-2.4</c:v>
                </c:pt>
                <c:pt idx="41" formatCode="#,##0.0">
                  <c:v>-1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CFD0-40D7-9BC2-EFA902B74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933184"/>
        <c:axId val="121701504"/>
      </c:lineChart>
      <c:catAx>
        <c:axId val="121933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60000"/>
          <a:lstStyle/>
          <a:p>
            <a:pPr>
              <a:defRPr sz="1200"/>
            </a:pPr>
            <a:endParaRPr lang="ko-KR"/>
          </a:p>
        </c:txPr>
        <c:crossAx val="121701504"/>
        <c:crosses val="autoZero"/>
        <c:auto val="1"/>
        <c:lblAlgn val="ctr"/>
        <c:lblOffset val="100"/>
        <c:tickMarkSkip val="12"/>
        <c:noMultiLvlLbl val="0"/>
      </c:catAx>
      <c:valAx>
        <c:axId val="121701504"/>
        <c:scaling>
          <c:orientation val="minMax"/>
          <c:max val="4"/>
          <c:min val="-4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21933184"/>
        <c:crosses val="autoZero"/>
        <c:crossBetween val="between"/>
        <c:majorUnit val="2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/>
      </a:pPr>
      <a:endParaRPr lang="ko-KR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33075979039368"/>
          <c:y val="0.11629101934410389"/>
          <c:w val="0.75251077359964869"/>
          <c:h val="0.75551230741803888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경제성장률</c:v>
                </c:pt>
              </c:strCache>
            </c:strRef>
          </c:tx>
          <c:invertIfNegative val="0"/>
          <c:dLbls>
            <c:dLbl>
              <c:idx val="124"/>
              <c:layout>
                <c:manualLayout>
                  <c:x val="0"/>
                  <c:y val="3.6076483926028434E-2"/>
                </c:manualLayout>
              </c:layout>
              <c:numFmt formatCode="#,##0.0_ 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BA-48F4-A692-8A22EBABC08B}"/>
                </c:ext>
              </c:extLst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Sheet1!$A$2:$A$127</c:f>
              <c:strCache>
                <c:ptCount val="123"/>
                <c:pt idx="0">
                  <c:v>'05.I</c:v>
                </c:pt>
                <c:pt idx="24">
                  <c:v>'07.I</c:v>
                </c:pt>
                <c:pt idx="48">
                  <c:v>'09.I</c:v>
                </c:pt>
                <c:pt idx="72">
                  <c:v>'11.I</c:v>
                </c:pt>
                <c:pt idx="96">
                  <c:v>'13.I</c:v>
                </c:pt>
                <c:pt idx="122">
                  <c:v>'15.II</c:v>
                </c:pt>
              </c:strCache>
            </c:strRef>
          </c:cat>
          <c:val>
            <c:numRef>
              <c:f>Sheet1!$D$2:$D$127</c:f>
              <c:numCache>
                <c:formatCode>General</c:formatCode>
                <c:ptCount val="126"/>
                <c:pt idx="1">
                  <c:v>0.2</c:v>
                </c:pt>
                <c:pt idx="2">
                  <c:v>0.2</c:v>
                </c:pt>
                <c:pt idx="4">
                  <c:v>1.3</c:v>
                </c:pt>
                <c:pt idx="5">
                  <c:v>1.3</c:v>
                </c:pt>
                <c:pt idx="7">
                  <c:v>0.30000000000000032</c:v>
                </c:pt>
                <c:pt idx="8">
                  <c:v>0.30000000000000032</c:v>
                </c:pt>
                <c:pt idx="10">
                  <c:v>0.2</c:v>
                </c:pt>
                <c:pt idx="11">
                  <c:v>0.2</c:v>
                </c:pt>
                <c:pt idx="13">
                  <c:v>0.4</c:v>
                </c:pt>
                <c:pt idx="14">
                  <c:v>0.4</c:v>
                </c:pt>
                <c:pt idx="16">
                  <c:v>0.4</c:v>
                </c:pt>
                <c:pt idx="17">
                  <c:v>0.4</c:v>
                </c:pt>
                <c:pt idx="19">
                  <c:v>-0.1</c:v>
                </c:pt>
                <c:pt idx="20">
                  <c:v>-0.1</c:v>
                </c:pt>
                <c:pt idx="22">
                  <c:v>1.3</c:v>
                </c:pt>
                <c:pt idx="23">
                  <c:v>1.3</c:v>
                </c:pt>
                <c:pt idx="25">
                  <c:v>1</c:v>
                </c:pt>
                <c:pt idx="26">
                  <c:v>1</c:v>
                </c:pt>
                <c:pt idx="28">
                  <c:v>0.1</c:v>
                </c:pt>
                <c:pt idx="29">
                  <c:v>0.1</c:v>
                </c:pt>
                <c:pt idx="31">
                  <c:v>-0.4</c:v>
                </c:pt>
                <c:pt idx="32">
                  <c:v>-0.4</c:v>
                </c:pt>
                <c:pt idx="34">
                  <c:v>0.9</c:v>
                </c:pt>
                <c:pt idx="35">
                  <c:v>0.9</c:v>
                </c:pt>
                <c:pt idx="37">
                  <c:v>0.70000000000000062</c:v>
                </c:pt>
                <c:pt idx="38">
                  <c:v>0.70000000000000062</c:v>
                </c:pt>
                <c:pt idx="40">
                  <c:v>-1.2</c:v>
                </c:pt>
                <c:pt idx="41">
                  <c:v>-1.2</c:v>
                </c:pt>
                <c:pt idx="43">
                  <c:v>-1.1000000000000001</c:v>
                </c:pt>
                <c:pt idx="44">
                  <c:v>-1.1000000000000001</c:v>
                </c:pt>
                <c:pt idx="46">
                  <c:v>-3.3</c:v>
                </c:pt>
                <c:pt idx="47">
                  <c:v>-3.3</c:v>
                </c:pt>
                <c:pt idx="49">
                  <c:v>-4</c:v>
                </c:pt>
                <c:pt idx="50">
                  <c:v>-4</c:v>
                </c:pt>
                <c:pt idx="52">
                  <c:v>1.7</c:v>
                </c:pt>
                <c:pt idx="53">
                  <c:v>1.7</c:v>
                </c:pt>
                <c:pt idx="55">
                  <c:v>0.1</c:v>
                </c:pt>
                <c:pt idx="56">
                  <c:v>0.1</c:v>
                </c:pt>
                <c:pt idx="58">
                  <c:v>1.7</c:v>
                </c:pt>
                <c:pt idx="59">
                  <c:v>1.7</c:v>
                </c:pt>
                <c:pt idx="61">
                  <c:v>1.5</c:v>
                </c:pt>
                <c:pt idx="62">
                  <c:v>1.5</c:v>
                </c:pt>
                <c:pt idx="64">
                  <c:v>1.1000000000000001</c:v>
                </c:pt>
                <c:pt idx="65">
                  <c:v>1.1000000000000001</c:v>
                </c:pt>
                <c:pt idx="67">
                  <c:v>1.5</c:v>
                </c:pt>
                <c:pt idx="68">
                  <c:v>1.5</c:v>
                </c:pt>
                <c:pt idx="70">
                  <c:v>-0.5</c:v>
                </c:pt>
                <c:pt idx="71">
                  <c:v>-0.5</c:v>
                </c:pt>
                <c:pt idx="73">
                  <c:v>-1.9000000000000001</c:v>
                </c:pt>
                <c:pt idx="74">
                  <c:v>-1.9000000000000001</c:v>
                </c:pt>
                <c:pt idx="76">
                  <c:v>-0.60000000000000064</c:v>
                </c:pt>
                <c:pt idx="77">
                  <c:v>-0.60000000000000064</c:v>
                </c:pt>
                <c:pt idx="79">
                  <c:v>2.7</c:v>
                </c:pt>
                <c:pt idx="80">
                  <c:v>2.7</c:v>
                </c:pt>
                <c:pt idx="82">
                  <c:v>0.2</c:v>
                </c:pt>
                <c:pt idx="83">
                  <c:v>0.2</c:v>
                </c:pt>
                <c:pt idx="85">
                  <c:v>1</c:v>
                </c:pt>
                <c:pt idx="86">
                  <c:v>1</c:v>
                </c:pt>
                <c:pt idx="88">
                  <c:v>-0.5</c:v>
                </c:pt>
                <c:pt idx="89">
                  <c:v>-0.5</c:v>
                </c:pt>
                <c:pt idx="91">
                  <c:v>-0.4</c:v>
                </c:pt>
                <c:pt idx="92">
                  <c:v>-0.4</c:v>
                </c:pt>
                <c:pt idx="94">
                  <c:v>-0.1</c:v>
                </c:pt>
                <c:pt idx="95">
                  <c:v>-0.1</c:v>
                </c:pt>
                <c:pt idx="97">
                  <c:v>1.3</c:v>
                </c:pt>
                <c:pt idx="98">
                  <c:v>1.3</c:v>
                </c:pt>
                <c:pt idx="100">
                  <c:v>0.70000000000000062</c:v>
                </c:pt>
                <c:pt idx="101">
                  <c:v>0.70000000000000062</c:v>
                </c:pt>
                <c:pt idx="103">
                  <c:v>0.5</c:v>
                </c:pt>
                <c:pt idx="104">
                  <c:v>0.5</c:v>
                </c:pt>
                <c:pt idx="106">
                  <c:v>-0.2</c:v>
                </c:pt>
                <c:pt idx="107">
                  <c:v>-0.2</c:v>
                </c:pt>
                <c:pt idx="109">
                  <c:v>1.1000000000000001</c:v>
                </c:pt>
                <c:pt idx="110">
                  <c:v>1.1000000000000001</c:v>
                </c:pt>
                <c:pt idx="112">
                  <c:v>-1.7</c:v>
                </c:pt>
                <c:pt idx="113">
                  <c:v>-1.7</c:v>
                </c:pt>
                <c:pt idx="115">
                  <c:v>-0.5</c:v>
                </c:pt>
                <c:pt idx="116">
                  <c:v>-0.5</c:v>
                </c:pt>
                <c:pt idx="118">
                  <c:v>0.30000000000000032</c:v>
                </c:pt>
                <c:pt idx="119">
                  <c:v>0.30000000000000032</c:v>
                </c:pt>
                <c:pt idx="121">
                  <c:v>1</c:v>
                </c:pt>
                <c:pt idx="122">
                  <c:v>1</c:v>
                </c:pt>
                <c:pt idx="124">
                  <c:v>-0.30000000000000032</c:v>
                </c:pt>
                <c:pt idx="125">
                  <c:v>-0.30000000000000032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5BA-48F4-A692-8A22EBABC0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21862016"/>
        <c:axId val="121863552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경기선행지수</c:v>
                </c:pt>
              </c:strCache>
            </c:strRef>
          </c:tx>
          <c:spPr>
            <a:ln w="2540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125"/>
              <c:layout>
                <c:manualLayout>
                  <c:x val="-1.8896709889377541E-2"/>
                  <c:y val="4.0083930068377004E-3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0000FF"/>
                        </a:solidFill>
                      </a:defRPr>
                    </a:pPr>
                    <a:r>
                      <a:rPr lang="en-US" altLang="en-US" dirty="0" smtClean="0"/>
                      <a:t>106.4</a:t>
                    </a:r>
                    <a:endParaRPr lang="en-US" altLang="en-US" dirty="0"/>
                  </a:p>
                </c:rich>
              </c:tx>
              <c:spPr>
                <a:solidFill>
                  <a:schemeClr val="bg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5BA-48F4-A692-8A22EBABC0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00FF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Sheet1!$A$2:$A$127</c:f>
              <c:strCache>
                <c:ptCount val="123"/>
                <c:pt idx="0">
                  <c:v>'05.I</c:v>
                </c:pt>
                <c:pt idx="24">
                  <c:v>'07.I</c:v>
                </c:pt>
                <c:pt idx="48">
                  <c:v>'09.I</c:v>
                </c:pt>
                <c:pt idx="72">
                  <c:v>'11.I</c:v>
                </c:pt>
                <c:pt idx="96">
                  <c:v>'13.I</c:v>
                </c:pt>
                <c:pt idx="122">
                  <c:v>'15.II</c:v>
                </c:pt>
              </c:strCache>
            </c:strRef>
          </c:cat>
          <c:val>
            <c:numRef>
              <c:f>Sheet1!$B$2:$B$127</c:f>
              <c:numCache>
                <c:formatCode>General</c:formatCode>
                <c:ptCount val="126"/>
                <c:pt idx="0">
                  <c:v>107.3</c:v>
                </c:pt>
                <c:pt idx="1">
                  <c:v>106.8</c:v>
                </c:pt>
                <c:pt idx="2">
                  <c:v>107.6</c:v>
                </c:pt>
                <c:pt idx="3">
                  <c:v>108.1</c:v>
                </c:pt>
                <c:pt idx="4">
                  <c:v>107.7</c:v>
                </c:pt>
                <c:pt idx="5">
                  <c:v>107.5</c:v>
                </c:pt>
                <c:pt idx="6">
                  <c:v>108.3</c:v>
                </c:pt>
                <c:pt idx="7">
                  <c:v>109</c:v>
                </c:pt>
                <c:pt idx="8">
                  <c:v>108.5</c:v>
                </c:pt>
                <c:pt idx="9">
                  <c:v>110.4</c:v>
                </c:pt>
                <c:pt idx="10">
                  <c:v>111.5</c:v>
                </c:pt>
                <c:pt idx="11">
                  <c:v>111.3</c:v>
                </c:pt>
                <c:pt idx="12">
                  <c:v>112.3</c:v>
                </c:pt>
                <c:pt idx="13">
                  <c:v>113</c:v>
                </c:pt>
                <c:pt idx="14">
                  <c:v>111.7</c:v>
                </c:pt>
                <c:pt idx="15">
                  <c:v>114.1</c:v>
                </c:pt>
                <c:pt idx="16">
                  <c:v>113.8</c:v>
                </c:pt>
                <c:pt idx="17">
                  <c:v>112</c:v>
                </c:pt>
                <c:pt idx="18">
                  <c:v>111.3</c:v>
                </c:pt>
                <c:pt idx="19">
                  <c:v>112.3</c:v>
                </c:pt>
                <c:pt idx="20">
                  <c:v>111.5</c:v>
                </c:pt>
                <c:pt idx="21">
                  <c:v>111.7</c:v>
                </c:pt>
                <c:pt idx="22">
                  <c:v>112.4</c:v>
                </c:pt>
                <c:pt idx="23">
                  <c:v>111.9</c:v>
                </c:pt>
                <c:pt idx="24">
                  <c:v>112</c:v>
                </c:pt>
                <c:pt idx="25">
                  <c:v>112</c:v>
                </c:pt>
                <c:pt idx="26">
                  <c:v>111.4</c:v>
                </c:pt>
                <c:pt idx="27">
                  <c:v>111.7</c:v>
                </c:pt>
                <c:pt idx="28">
                  <c:v>111.2</c:v>
                </c:pt>
                <c:pt idx="29">
                  <c:v>110.5</c:v>
                </c:pt>
                <c:pt idx="30">
                  <c:v>109.8</c:v>
                </c:pt>
                <c:pt idx="31">
                  <c:v>107.4</c:v>
                </c:pt>
                <c:pt idx="32">
                  <c:v>106.6</c:v>
                </c:pt>
                <c:pt idx="33">
                  <c:v>107.8</c:v>
                </c:pt>
                <c:pt idx="34">
                  <c:v>105.7</c:v>
                </c:pt>
                <c:pt idx="35">
                  <c:v>104.9</c:v>
                </c:pt>
                <c:pt idx="36">
                  <c:v>105.4</c:v>
                </c:pt>
                <c:pt idx="37">
                  <c:v>104.8</c:v>
                </c:pt>
                <c:pt idx="38">
                  <c:v>102.8</c:v>
                </c:pt>
                <c:pt idx="39">
                  <c:v>104</c:v>
                </c:pt>
                <c:pt idx="40">
                  <c:v>103.8</c:v>
                </c:pt>
                <c:pt idx="41">
                  <c:v>101.9</c:v>
                </c:pt>
                <c:pt idx="42">
                  <c:v>101</c:v>
                </c:pt>
                <c:pt idx="43">
                  <c:v>98.8</c:v>
                </c:pt>
                <c:pt idx="44">
                  <c:v>97.9</c:v>
                </c:pt>
                <c:pt idx="45">
                  <c:v>92.5</c:v>
                </c:pt>
                <c:pt idx="46">
                  <c:v>87.7</c:v>
                </c:pt>
                <c:pt idx="47">
                  <c:v>83.5</c:v>
                </c:pt>
                <c:pt idx="48">
                  <c:v>78.7</c:v>
                </c:pt>
                <c:pt idx="49">
                  <c:v>76.5</c:v>
                </c:pt>
                <c:pt idx="50">
                  <c:v>77.5</c:v>
                </c:pt>
                <c:pt idx="51">
                  <c:v>81.099999999999994</c:v>
                </c:pt>
                <c:pt idx="52">
                  <c:v>83.5</c:v>
                </c:pt>
                <c:pt idx="53">
                  <c:v>87</c:v>
                </c:pt>
                <c:pt idx="54">
                  <c:v>88.7</c:v>
                </c:pt>
                <c:pt idx="55">
                  <c:v>90.3</c:v>
                </c:pt>
                <c:pt idx="56">
                  <c:v>92.6</c:v>
                </c:pt>
                <c:pt idx="57">
                  <c:v>94.1</c:v>
                </c:pt>
                <c:pt idx="58">
                  <c:v>93.9</c:v>
                </c:pt>
                <c:pt idx="59">
                  <c:v>96</c:v>
                </c:pt>
                <c:pt idx="60">
                  <c:v>97.1</c:v>
                </c:pt>
                <c:pt idx="61">
                  <c:v>96.3</c:v>
                </c:pt>
                <c:pt idx="62">
                  <c:v>99.9</c:v>
                </c:pt>
                <c:pt idx="63">
                  <c:v>101.4</c:v>
                </c:pt>
                <c:pt idx="64">
                  <c:v>100.5</c:v>
                </c:pt>
                <c:pt idx="65">
                  <c:v>100.9</c:v>
                </c:pt>
                <c:pt idx="66">
                  <c:v>100.9</c:v>
                </c:pt>
                <c:pt idx="67">
                  <c:v>100.9</c:v>
                </c:pt>
                <c:pt idx="68">
                  <c:v>100.2</c:v>
                </c:pt>
                <c:pt idx="69">
                  <c:v>99.7</c:v>
                </c:pt>
                <c:pt idx="70">
                  <c:v>100.9</c:v>
                </c:pt>
                <c:pt idx="71">
                  <c:v>101.3</c:v>
                </c:pt>
                <c:pt idx="72">
                  <c:v>102.2</c:v>
                </c:pt>
                <c:pt idx="73">
                  <c:v>103.1</c:v>
                </c:pt>
                <c:pt idx="74">
                  <c:v>100.4</c:v>
                </c:pt>
                <c:pt idx="75">
                  <c:v>98.3</c:v>
                </c:pt>
                <c:pt idx="76">
                  <c:v>99.3</c:v>
                </c:pt>
                <c:pt idx="77">
                  <c:v>101.8</c:v>
                </c:pt>
                <c:pt idx="78">
                  <c:v>103.6</c:v>
                </c:pt>
                <c:pt idx="79">
                  <c:v>103.1</c:v>
                </c:pt>
                <c:pt idx="80">
                  <c:v>102.2</c:v>
                </c:pt>
                <c:pt idx="81">
                  <c:v>102</c:v>
                </c:pt>
                <c:pt idx="82">
                  <c:v>101.5</c:v>
                </c:pt>
                <c:pt idx="83">
                  <c:v>101.8</c:v>
                </c:pt>
                <c:pt idx="84">
                  <c:v>102.5</c:v>
                </c:pt>
                <c:pt idx="85">
                  <c:v>103.9</c:v>
                </c:pt>
                <c:pt idx="86">
                  <c:v>104.3</c:v>
                </c:pt>
                <c:pt idx="87">
                  <c:v>104.1</c:v>
                </c:pt>
                <c:pt idx="88">
                  <c:v>103.7</c:v>
                </c:pt>
                <c:pt idx="89">
                  <c:v>102.5</c:v>
                </c:pt>
                <c:pt idx="90">
                  <c:v>101.5</c:v>
                </c:pt>
                <c:pt idx="91">
                  <c:v>101.2</c:v>
                </c:pt>
                <c:pt idx="92">
                  <c:v>100.3</c:v>
                </c:pt>
                <c:pt idx="93">
                  <c:v>100.1</c:v>
                </c:pt>
                <c:pt idx="94">
                  <c:v>99.7</c:v>
                </c:pt>
                <c:pt idx="95">
                  <c:v>100.5</c:v>
                </c:pt>
                <c:pt idx="96">
                  <c:v>102.6</c:v>
                </c:pt>
                <c:pt idx="97">
                  <c:v>104.9</c:v>
                </c:pt>
                <c:pt idx="98">
                  <c:v>106.3</c:v>
                </c:pt>
                <c:pt idx="99">
                  <c:v>107.9</c:v>
                </c:pt>
                <c:pt idx="100">
                  <c:v>110.7</c:v>
                </c:pt>
                <c:pt idx="101">
                  <c:v>108.2</c:v>
                </c:pt>
                <c:pt idx="102">
                  <c:v>108.9</c:v>
                </c:pt>
                <c:pt idx="103">
                  <c:v>108.2</c:v>
                </c:pt>
                <c:pt idx="104">
                  <c:v>110.1</c:v>
                </c:pt>
                <c:pt idx="105">
                  <c:v>110.6</c:v>
                </c:pt>
                <c:pt idx="106">
                  <c:v>111.9</c:v>
                </c:pt>
                <c:pt idx="107">
                  <c:v>111.9</c:v>
                </c:pt>
                <c:pt idx="108">
                  <c:v>112.5</c:v>
                </c:pt>
                <c:pt idx="109">
                  <c:v>108.7</c:v>
                </c:pt>
                <c:pt idx="110">
                  <c:v>107.6</c:v>
                </c:pt>
                <c:pt idx="111">
                  <c:v>106.5</c:v>
                </c:pt>
                <c:pt idx="112">
                  <c:v>104.9</c:v>
                </c:pt>
                <c:pt idx="113">
                  <c:v>105.2</c:v>
                </c:pt>
                <c:pt idx="114">
                  <c:v>106.1</c:v>
                </c:pt>
                <c:pt idx="115">
                  <c:v>105.3</c:v>
                </c:pt>
                <c:pt idx="116">
                  <c:v>106.4</c:v>
                </c:pt>
                <c:pt idx="117">
                  <c:v>104.8</c:v>
                </c:pt>
                <c:pt idx="118">
                  <c:v>104.5</c:v>
                </c:pt>
                <c:pt idx="119">
                  <c:v>105.6</c:v>
                </c:pt>
                <c:pt idx="120">
                  <c:v>105.4</c:v>
                </c:pt>
                <c:pt idx="121">
                  <c:v>104.9</c:v>
                </c:pt>
                <c:pt idx="122">
                  <c:v>105.2</c:v>
                </c:pt>
                <c:pt idx="123">
                  <c:v>106.4</c:v>
                </c:pt>
                <c:pt idx="124">
                  <c:v>106.2</c:v>
                </c:pt>
                <c:pt idx="125">
                  <c:v>106.5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5BA-48F4-A692-8A22EBABC0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경기동행지수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ysDash"/>
            </a:ln>
          </c:spPr>
          <c:marker>
            <c:symbol val="none"/>
          </c:marker>
          <c:dLbls>
            <c:dLbl>
              <c:idx val="125"/>
              <c:layout>
                <c:manualLayout>
                  <c:x val="-2.8345064834066038E-2"/>
                  <c:y val="-5.2109109088889057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FF0066"/>
                        </a:solidFill>
                      </a:defRPr>
                    </a:pPr>
                    <a:r>
                      <a:rPr lang="en-US" altLang="en-US" dirty="0" smtClean="0"/>
                      <a:t>110.8</a:t>
                    </a:r>
                    <a:endParaRPr lang="en-US" altLang="en-US" dirty="0"/>
                  </a:p>
                </c:rich>
              </c:tx>
              <c:spPr>
                <a:solidFill>
                  <a:schemeClr val="bg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5BA-48F4-A692-8A22EBABC0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Sheet1!$A$2:$A$127</c:f>
              <c:strCache>
                <c:ptCount val="123"/>
                <c:pt idx="0">
                  <c:v>'05.I</c:v>
                </c:pt>
                <c:pt idx="24">
                  <c:v>'07.I</c:v>
                </c:pt>
                <c:pt idx="48">
                  <c:v>'09.I</c:v>
                </c:pt>
                <c:pt idx="72">
                  <c:v>'11.I</c:v>
                </c:pt>
                <c:pt idx="96">
                  <c:v>'13.I</c:v>
                </c:pt>
                <c:pt idx="122">
                  <c:v>'15.II</c:v>
                </c:pt>
              </c:strCache>
            </c:strRef>
          </c:cat>
          <c:val>
            <c:numRef>
              <c:f>Sheet1!$C$2:$C$127</c:f>
              <c:numCache>
                <c:formatCode>General</c:formatCode>
                <c:ptCount val="126"/>
                <c:pt idx="0">
                  <c:v>109.8</c:v>
                </c:pt>
                <c:pt idx="1">
                  <c:v>109.1</c:v>
                </c:pt>
                <c:pt idx="2">
                  <c:v>109.4</c:v>
                </c:pt>
                <c:pt idx="3">
                  <c:v>111.1</c:v>
                </c:pt>
                <c:pt idx="4">
                  <c:v>109.8</c:v>
                </c:pt>
                <c:pt idx="5">
                  <c:v>110.6</c:v>
                </c:pt>
                <c:pt idx="6">
                  <c:v>109.9</c:v>
                </c:pt>
                <c:pt idx="7">
                  <c:v>110.5</c:v>
                </c:pt>
                <c:pt idx="8">
                  <c:v>110.4</c:v>
                </c:pt>
                <c:pt idx="9">
                  <c:v>110.9</c:v>
                </c:pt>
                <c:pt idx="10">
                  <c:v>111.6</c:v>
                </c:pt>
                <c:pt idx="11">
                  <c:v>113</c:v>
                </c:pt>
                <c:pt idx="12">
                  <c:v>113.1</c:v>
                </c:pt>
                <c:pt idx="13">
                  <c:v>113.1</c:v>
                </c:pt>
                <c:pt idx="14">
                  <c:v>113.2</c:v>
                </c:pt>
                <c:pt idx="15">
                  <c:v>114.6</c:v>
                </c:pt>
                <c:pt idx="16">
                  <c:v>114.3</c:v>
                </c:pt>
                <c:pt idx="17">
                  <c:v>114.9</c:v>
                </c:pt>
                <c:pt idx="18">
                  <c:v>115</c:v>
                </c:pt>
                <c:pt idx="19">
                  <c:v>115.6</c:v>
                </c:pt>
                <c:pt idx="20">
                  <c:v>115</c:v>
                </c:pt>
                <c:pt idx="21">
                  <c:v>115.5</c:v>
                </c:pt>
                <c:pt idx="22">
                  <c:v>115.9</c:v>
                </c:pt>
                <c:pt idx="23">
                  <c:v>116</c:v>
                </c:pt>
                <c:pt idx="24">
                  <c:v>115.4</c:v>
                </c:pt>
                <c:pt idx="25">
                  <c:v>115.8</c:v>
                </c:pt>
                <c:pt idx="26">
                  <c:v>115.6</c:v>
                </c:pt>
                <c:pt idx="27">
                  <c:v>116.3</c:v>
                </c:pt>
                <c:pt idx="28">
                  <c:v>116.5</c:v>
                </c:pt>
                <c:pt idx="29">
                  <c:v>116.6</c:v>
                </c:pt>
                <c:pt idx="30">
                  <c:v>115.2</c:v>
                </c:pt>
                <c:pt idx="31">
                  <c:v>116.6</c:v>
                </c:pt>
                <c:pt idx="32">
                  <c:v>115.5</c:v>
                </c:pt>
                <c:pt idx="33">
                  <c:v>116</c:v>
                </c:pt>
                <c:pt idx="34">
                  <c:v>114.9</c:v>
                </c:pt>
                <c:pt idx="35">
                  <c:v>115.3</c:v>
                </c:pt>
                <c:pt idx="36">
                  <c:v>114.6</c:v>
                </c:pt>
                <c:pt idx="37">
                  <c:v>115.4</c:v>
                </c:pt>
                <c:pt idx="38">
                  <c:v>114.3</c:v>
                </c:pt>
                <c:pt idx="39">
                  <c:v>113.5</c:v>
                </c:pt>
                <c:pt idx="40">
                  <c:v>113.8</c:v>
                </c:pt>
                <c:pt idx="41">
                  <c:v>111.6</c:v>
                </c:pt>
                <c:pt idx="42">
                  <c:v>111.1</c:v>
                </c:pt>
                <c:pt idx="43">
                  <c:v>107.6</c:v>
                </c:pt>
                <c:pt idx="44">
                  <c:v>106.8</c:v>
                </c:pt>
                <c:pt idx="45">
                  <c:v>103.8</c:v>
                </c:pt>
                <c:pt idx="46">
                  <c:v>98</c:v>
                </c:pt>
                <c:pt idx="47">
                  <c:v>91.8</c:v>
                </c:pt>
                <c:pt idx="48">
                  <c:v>85.1</c:v>
                </c:pt>
                <c:pt idx="49">
                  <c:v>79.3</c:v>
                </c:pt>
                <c:pt idx="50">
                  <c:v>78.400000000000006</c:v>
                </c:pt>
                <c:pt idx="51">
                  <c:v>80.7</c:v>
                </c:pt>
                <c:pt idx="52">
                  <c:v>82.7</c:v>
                </c:pt>
                <c:pt idx="53">
                  <c:v>83.9</c:v>
                </c:pt>
                <c:pt idx="54">
                  <c:v>84.9</c:v>
                </c:pt>
                <c:pt idx="55">
                  <c:v>86.5</c:v>
                </c:pt>
                <c:pt idx="56">
                  <c:v>88.7</c:v>
                </c:pt>
                <c:pt idx="57">
                  <c:v>90.9</c:v>
                </c:pt>
                <c:pt idx="58">
                  <c:v>92.5</c:v>
                </c:pt>
                <c:pt idx="59">
                  <c:v>94</c:v>
                </c:pt>
                <c:pt idx="60">
                  <c:v>96.7</c:v>
                </c:pt>
                <c:pt idx="61">
                  <c:v>97.7</c:v>
                </c:pt>
                <c:pt idx="62">
                  <c:v>98.6</c:v>
                </c:pt>
                <c:pt idx="63">
                  <c:v>99.9</c:v>
                </c:pt>
                <c:pt idx="64">
                  <c:v>99.3</c:v>
                </c:pt>
                <c:pt idx="65">
                  <c:v>100.1</c:v>
                </c:pt>
                <c:pt idx="66">
                  <c:v>100.6</c:v>
                </c:pt>
                <c:pt idx="67">
                  <c:v>101.1</c:v>
                </c:pt>
                <c:pt idx="68">
                  <c:v>101.2</c:v>
                </c:pt>
                <c:pt idx="69">
                  <c:v>100.3</c:v>
                </c:pt>
                <c:pt idx="70">
                  <c:v>102.3</c:v>
                </c:pt>
                <c:pt idx="71">
                  <c:v>102.3</c:v>
                </c:pt>
                <c:pt idx="72">
                  <c:v>102.7</c:v>
                </c:pt>
                <c:pt idx="73">
                  <c:v>103.4</c:v>
                </c:pt>
                <c:pt idx="74">
                  <c:v>96.7</c:v>
                </c:pt>
                <c:pt idx="75">
                  <c:v>97.1</c:v>
                </c:pt>
                <c:pt idx="76">
                  <c:v>99.3</c:v>
                </c:pt>
                <c:pt idx="77">
                  <c:v>101.7</c:v>
                </c:pt>
                <c:pt idx="78">
                  <c:v>102.6</c:v>
                </c:pt>
                <c:pt idx="79">
                  <c:v>103.4</c:v>
                </c:pt>
                <c:pt idx="80">
                  <c:v>103.8</c:v>
                </c:pt>
                <c:pt idx="81">
                  <c:v>105.4</c:v>
                </c:pt>
                <c:pt idx="82">
                  <c:v>104.5</c:v>
                </c:pt>
                <c:pt idx="83">
                  <c:v>106.4</c:v>
                </c:pt>
                <c:pt idx="84">
                  <c:v>106.5</c:v>
                </c:pt>
                <c:pt idx="85">
                  <c:v>107.1</c:v>
                </c:pt>
                <c:pt idx="86">
                  <c:v>108.4</c:v>
                </c:pt>
                <c:pt idx="87">
                  <c:v>107.7</c:v>
                </c:pt>
                <c:pt idx="88">
                  <c:v>106.8</c:v>
                </c:pt>
                <c:pt idx="89">
                  <c:v>105.1</c:v>
                </c:pt>
                <c:pt idx="90">
                  <c:v>104.2</c:v>
                </c:pt>
                <c:pt idx="91">
                  <c:v>103.9</c:v>
                </c:pt>
                <c:pt idx="92">
                  <c:v>102.4</c:v>
                </c:pt>
                <c:pt idx="93">
                  <c:v>102.2</c:v>
                </c:pt>
                <c:pt idx="94">
                  <c:v>101.6</c:v>
                </c:pt>
                <c:pt idx="95">
                  <c:v>103.3</c:v>
                </c:pt>
                <c:pt idx="96">
                  <c:v>103.3</c:v>
                </c:pt>
                <c:pt idx="97">
                  <c:v>104.4</c:v>
                </c:pt>
                <c:pt idx="98">
                  <c:v>105.3</c:v>
                </c:pt>
                <c:pt idx="99">
                  <c:v>106</c:v>
                </c:pt>
                <c:pt idx="100">
                  <c:v>107</c:v>
                </c:pt>
                <c:pt idx="101">
                  <c:v>107.2</c:v>
                </c:pt>
                <c:pt idx="102">
                  <c:v>108.4</c:v>
                </c:pt>
                <c:pt idx="103">
                  <c:v>108.7</c:v>
                </c:pt>
                <c:pt idx="104">
                  <c:v>109.9</c:v>
                </c:pt>
                <c:pt idx="105">
                  <c:v>111</c:v>
                </c:pt>
                <c:pt idx="106">
                  <c:v>111.3</c:v>
                </c:pt>
                <c:pt idx="107">
                  <c:v>111.9</c:v>
                </c:pt>
                <c:pt idx="108">
                  <c:v>114.2</c:v>
                </c:pt>
                <c:pt idx="109">
                  <c:v>112.7</c:v>
                </c:pt>
                <c:pt idx="110">
                  <c:v>114.3</c:v>
                </c:pt>
                <c:pt idx="111">
                  <c:v>111.6</c:v>
                </c:pt>
                <c:pt idx="112">
                  <c:v>111.5</c:v>
                </c:pt>
                <c:pt idx="113">
                  <c:v>110.5</c:v>
                </c:pt>
                <c:pt idx="114">
                  <c:v>110.7</c:v>
                </c:pt>
                <c:pt idx="115">
                  <c:v>109.6</c:v>
                </c:pt>
                <c:pt idx="116">
                  <c:v>110.6</c:v>
                </c:pt>
                <c:pt idx="117">
                  <c:v>110.8</c:v>
                </c:pt>
                <c:pt idx="118">
                  <c:v>110.4</c:v>
                </c:pt>
                <c:pt idx="119">
                  <c:v>111.3</c:v>
                </c:pt>
                <c:pt idx="120">
                  <c:v>112.6</c:v>
                </c:pt>
                <c:pt idx="121">
                  <c:v>110.3</c:v>
                </c:pt>
                <c:pt idx="122">
                  <c:v>108.9</c:v>
                </c:pt>
                <c:pt idx="123">
                  <c:v>111</c:v>
                </c:pt>
                <c:pt idx="124">
                  <c:v>109</c:v>
                </c:pt>
                <c:pt idx="125">
                  <c:v>112.3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95BA-48F4-A692-8A22EBABC0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875072"/>
        <c:axId val="121873536"/>
      </c:lineChart>
      <c:catAx>
        <c:axId val="121862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60000"/>
          <a:lstStyle/>
          <a:p>
            <a:pPr>
              <a:defRPr sz="1200" b="1"/>
            </a:pPr>
            <a:endParaRPr lang="ko-KR"/>
          </a:p>
        </c:txPr>
        <c:crossAx val="121863552"/>
        <c:crosses val="autoZero"/>
        <c:auto val="1"/>
        <c:lblAlgn val="ctr"/>
        <c:lblOffset val="100"/>
        <c:tickMarkSkip val="12"/>
        <c:noMultiLvlLbl val="0"/>
      </c:catAx>
      <c:valAx>
        <c:axId val="121863552"/>
        <c:scaling>
          <c:orientation val="minMax"/>
          <c:max val="3"/>
          <c:min val="-3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21862016"/>
        <c:crosses val="autoZero"/>
        <c:crossBetween val="between"/>
        <c:majorUnit val="1"/>
      </c:valAx>
      <c:valAx>
        <c:axId val="121873536"/>
        <c:scaling>
          <c:orientation val="minMax"/>
          <c:max val="130"/>
          <c:min val="70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21875072"/>
        <c:crosses val="max"/>
        <c:crossBetween val="between"/>
        <c:majorUnit val="10"/>
      </c:valAx>
      <c:catAx>
        <c:axId val="1218750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2187353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354618406283722"/>
          <c:y val="0.13531451050893334"/>
          <c:w val="0.7713336989521391"/>
          <c:h val="0.7293223732716565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무역수지(우)</c:v>
                </c:pt>
              </c:strCache>
            </c:strRef>
          </c:tx>
          <c:spPr>
            <a:solidFill>
              <a:srgbClr val="FF00FF"/>
            </a:solidFill>
          </c:spPr>
          <c:invertIfNegative val="0"/>
          <c:dLbls>
            <c:dLbl>
              <c:idx val="41"/>
              <c:layout>
                <c:manualLayout>
                  <c:x val="2.4753335215839802E-2"/>
                  <c:y val="-3.2066197190211192E-2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400">
                      <a:solidFill>
                        <a:srgbClr val="FF00FF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C82-4DBB-80AE-C1F72F9BEC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FF00FF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Sheet1!$A$2:$A$43</c:f>
              <c:strCache>
                <c:ptCount val="42"/>
                <c:pt idx="0">
                  <c:v>'05.I</c:v>
                </c:pt>
                <c:pt idx="8">
                  <c:v>'07.I</c:v>
                </c:pt>
                <c:pt idx="16">
                  <c:v>'09.I</c:v>
                </c:pt>
                <c:pt idx="24">
                  <c:v>'11.I</c:v>
                </c:pt>
                <c:pt idx="32">
                  <c:v>'13.I</c:v>
                </c:pt>
                <c:pt idx="41">
                  <c:v>'15.II</c:v>
                </c:pt>
              </c:strCache>
            </c:strRef>
          </c:cat>
          <c:val>
            <c:numRef>
              <c:f>Sheet1!$D$2:$D$43</c:f>
              <c:numCache>
                <c:formatCode>0.0_ </c:formatCode>
                <c:ptCount val="42"/>
                <c:pt idx="0">
                  <c:v>2.3828267699999999</c:v>
                </c:pt>
                <c:pt idx="1">
                  <c:v>2.0906066049999987</c:v>
                </c:pt>
                <c:pt idx="2">
                  <c:v>1.9131267999999793</c:v>
                </c:pt>
                <c:pt idx="3">
                  <c:v>2.3205918010000404</c:v>
                </c:pt>
                <c:pt idx="4">
                  <c:v>1.4545401999999998</c:v>
                </c:pt>
                <c:pt idx="5">
                  <c:v>1.7666993109999678</c:v>
                </c:pt>
                <c:pt idx="6">
                  <c:v>2.0496353430000003</c:v>
                </c:pt>
                <c:pt idx="7">
                  <c:v>2.6310054659999977</c:v>
                </c:pt>
                <c:pt idx="8">
                  <c:v>2.5658993159999999</c:v>
                </c:pt>
                <c:pt idx="9">
                  <c:v>2.5445579890000003</c:v>
                </c:pt>
                <c:pt idx="10">
                  <c:v>3.0342829499999997</c:v>
                </c:pt>
                <c:pt idx="11">
                  <c:v>2.6507769299999997</c:v>
                </c:pt>
                <c:pt idx="12">
                  <c:v>1.9256901529999793</c:v>
                </c:pt>
                <c:pt idx="13">
                  <c:v>0.90393763500000002</c:v>
                </c:pt>
                <c:pt idx="14">
                  <c:v>-0.14134476900000001</c:v>
                </c:pt>
                <c:pt idx="15">
                  <c:v>-0.62494533800001384</c:v>
                </c:pt>
                <c:pt idx="16">
                  <c:v>-0.90249569200001034</c:v>
                </c:pt>
                <c:pt idx="17">
                  <c:v>0.81737085200001192</c:v>
                </c:pt>
                <c:pt idx="18">
                  <c:v>1.0485151079999999</c:v>
                </c:pt>
                <c:pt idx="19">
                  <c:v>1.7078460409999729</c:v>
                </c:pt>
                <c:pt idx="20">
                  <c:v>1.6132951099999999</c:v>
                </c:pt>
                <c:pt idx="21">
                  <c:v>1.7088907489999732</c:v>
                </c:pt>
                <c:pt idx="22">
                  <c:v>1.6226775360000274</c:v>
                </c:pt>
                <c:pt idx="23">
                  <c:v>1.6898064610000001</c:v>
                </c:pt>
                <c:pt idx="24">
                  <c:v>0.31075917800000002</c:v>
                </c:pt>
                <c:pt idx="25">
                  <c:v>-1.2739695319999838</c:v>
                </c:pt>
                <c:pt idx="26">
                  <c:v>-0.41894262000000032</c:v>
                </c:pt>
                <c:pt idx="27">
                  <c:v>-1.182559256</c:v>
                </c:pt>
                <c:pt idx="28">
                  <c:v>-1.5466164179999815</c:v>
                </c:pt>
                <c:pt idx="29">
                  <c:v>-1.3702788650000184</c:v>
                </c:pt>
                <c:pt idx="30">
                  <c:v>-1.8651799760000001</c:v>
                </c:pt>
                <c:pt idx="31">
                  <c:v>-2.1589843660000012</c:v>
                </c:pt>
                <c:pt idx="32">
                  <c:v>-2.7633406380000012</c:v>
                </c:pt>
                <c:pt idx="33">
                  <c:v>-2.0492147840000001</c:v>
                </c:pt>
                <c:pt idx="34">
                  <c:v>-2.9471135300000002</c:v>
                </c:pt>
                <c:pt idx="35">
                  <c:v>-3.7086832690000011</c:v>
                </c:pt>
                <c:pt idx="36">
                  <c:v>-5.0505277829999997</c:v>
                </c:pt>
                <c:pt idx="37">
                  <c:v>-2.5541950239999998</c:v>
                </c:pt>
                <c:pt idx="38">
                  <c:v>-2.8816687989999998</c:v>
                </c:pt>
                <c:pt idx="39">
                  <c:v>-2.2999999999999998</c:v>
                </c:pt>
                <c:pt idx="40">
                  <c:v>-1.4</c:v>
                </c:pt>
                <c:pt idx="41">
                  <c:v>-0.4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C82-4DBB-80AE-C1F72F9BE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2318848"/>
        <c:axId val="122304768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수출증가율(좌)</c:v>
                </c:pt>
              </c:strCache>
            </c:strRef>
          </c:tx>
          <c:spPr>
            <a:ln w="38100">
              <a:solidFill>
                <a:srgbClr val="0070C0"/>
              </a:solidFill>
              <a:prstDash val="sysDash"/>
            </a:ln>
          </c:spPr>
          <c:marker>
            <c:symbol val="none"/>
          </c:marker>
          <c:dLbls>
            <c:dLbl>
              <c:idx val="4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82-4DBB-80AE-C1F72F9BEC87}"/>
                </c:ext>
              </c:extLst>
            </c:dLbl>
            <c:dLbl>
              <c:idx val="41"/>
              <c:layout>
                <c:manualLayout>
                  <c:x val="-4.1609401682122626E-2"/>
                  <c:y val="-7.6580190584884467E-2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400">
                      <a:solidFill>
                        <a:srgbClr val="0070C0"/>
                      </a:solidFill>
                    </a:defRPr>
                  </a:pPr>
                  <a:endParaRPr lang="ko-K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82-4DBB-80AE-C1F72F9BEC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Sheet1!$A$2:$A$43</c:f>
              <c:strCache>
                <c:ptCount val="42"/>
                <c:pt idx="0">
                  <c:v>'05.I</c:v>
                </c:pt>
                <c:pt idx="8">
                  <c:v>'07.I</c:v>
                </c:pt>
                <c:pt idx="16">
                  <c:v>'09.I</c:v>
                </c:pt>
                <c:pt idx="24">
                  <c:v>'11.I</c:v>
                </c:pt>
                <c:pt idx="32">
                  <c:v>'13.I</c:v>
                </c:pt>
                <c:pt idx="41">
                  <c:v>'15.II</c:v>
                </c:pt>
              </c:strCache>
            </c:strRef>
          </c:cat>
          <c:val>
            <c:numRef>
              <c:f>Sheet1!$B$2:$B$43</c:f>
              <c:numCache>
                <c:formatCode>General</c:formatCode>
                <c:ptCount val="42"/>
                <c:pt idx="0">
                  <c:v>3.7</c:v>
                </c:pt>
                <c:pt idx="1">
                  <c:v>4.3</c:v>
                </c:pt>
                <c:pt idx="2">
                  <c:v>7.4</c:v>
                </c:pt>
                <c:pt idx="3">
                  <c:v>13.4</c:v>
                </c:pt>
                <c:pt idx="4">
                  <c:v>17.399999999999999</c:v>
                </c:pt>
                <c:pt idx="5">
                  <c:v>14.9</c:v>
                </c:pt>
                <c:pt idx="6">
                  <c:v>15.7</c:v>
                </c:pt>
                <c:pt idx="7">
                  <c:v>11.2</c:v>
                </c:pt>
                <c:pt idx="8">
                  <c:v>13</c:v>
                </c:pt>
                <c:pt idx="9">
                  <c:v>13.2</c:v>
                </c:pt>
                <c:pt idx="10">
                  <c:v>10.9</c:v>
                </c:pt>
                <c:pt idx="11">
                  <c:v>10.1</c:v>
                </c:pt>
                <c:pt idx="12">
                  <c:v>6.2</c:v>
                </c:pt>
                <c:pt idx="13">
                  <c:v>1.9000000000000001</c:v>
                </c:pt>
                <c:pt idx="14">
                  <c:v>3.2</c:v>
                </c:pt>
                <c:pt idx="15">
                  <c:v>-23.2</c:v>
                </c:pt>
                <c:pt idx="16">
                  <c:v>-46.9</c:v>
                </c:pt>
                <c:pt idx="17">
                  <c:v>-38.6</c:v>
                </c:pt>
                <c:pt idx="18">
                  <c:v>-34.4</c:v>
                </c:pt>
                <c:pt idx="19">
                  <c:v>-5.8</c:v>
                </c:pt>
                <c:pt idx="20">
                  <c:v>43.2</c:v>
                </c:pt>
                <c:pt idx="21">
                  <c:v>33.4</c:v>
                </c:pt>
                <c:pt idx="22">
                  <c:v>17.8</c:v>
                </c:pt>
                <c:pt idx="23">
                  <c:v>9.9</c:v>
                </c:pt>
                <c:pt idx="24">
                  <c:v>2.7</c:v>
                </c:pt>
                <c:pt idx="25">
                  <c:v>-8.1</c:v>
                </c:pt>
                <c:pt idx="26">
                  <c:v>0.60000000000000064</c:v>
                </c:pt>
                <c:pt idx="27">
                  <c:v>-5.4</c:v>
                </c:pt>
                <c:pt idx="28">
                  <c:v>-2</c:v>
                </c:pt>
                <c:pt idx="29">
                  <c:v>5.2</c:v>
                </c:pt>
                <c:pt idx="30">
                  <c:v>-8.1</c:v>
                </c:pt>
                <c:pt idx="31">
                  <c:v>-5.5</c:v>
                </c:pt>
                <c:pt idx="32">
                  <c:v>1.5</c:v>
                </c:pt>
                <c:pt idx="33">
                  <c:v>7.1</c:v>
                </c:pt>
                <c:pt idx="34">
                  <c:v>12.8</c:v>
                </c:pt>
                <c:pt idx="35">
                  <c:v>17.399999999999999</c:v>
                </c:pt>
                <c:pt idx="36">
                  <c:v>6.6</c:v>
                </c:pt>
                <c:pt idx="37">
                  <c:v>0.1</c:v>
                </c:pt>
                <c:pt idx="38">
                  <c:v>3.2</c:v>
                </c:pt>
                <c:pt idx="39">
                  <c:v>9.1</c:v>
                </c:pt>
                <c:pt idx="40">
                  <c:v>9</c:v>
                </c:pt>
                <c:pt idx="41">
                  <c:v>6.7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6C82-4DBB-80AE-C1F72F9BEC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수입증가율(좌)</c:v>
                </c:pt>
              </c:strCache>
            </c:strRef>
          </c:tx>
          <c:spPr>
            <a:ln w="3810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41"/>
              <c:layout>
                <c:manualLayout>
                  <c:x val="-6.1883947133567424E-3"/>
                  <c:y val="1.603357202735050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400" dirty="0" smtClean="0"/>
                      <a:t>-5</a:t>
                    </a:r>
                    <a:r>
                      <a:rPr lang="en-US" altLang="en-US" dirty="0" smtClean="0"/>
                      <a:t>.2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82-4DBB-80AE-C1F72F9BEC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Sheet1!$A$2:$A$43</c:f>
              <c:strCache>
                <c:ptCount val="42"/>
                <c:pt idx="0">
                  <c:v>'05.I</c:v>
                </c:pt>
                <c:pt idx="8">
                  <c:v>'07.I</c:v>
                </c:pt>
                <c:pt idx="16">
                  <c:v>'09.I</c:v>
                </c:pt>
                <c:pt idx="24">
                  <c:v>'11.I</c:v>
                </c:pt>
                <c:pt idx="32">
                  <c:v>'13.I</c:v>
                </c:pt>
                <c:pt idx="41">
                  <c:v>'15.II</c:v>
                </c:pt>
              </c:strCache>
            </c:strRef>
          </c:cat>
          <c:val>
            <c:numRef>
              <c:f>Sheet1!$C$2:$C$43</c:f>
              <c:numCache>
                <c:formatCode>General</c:formatCode>
                <c:ptCount val="42"/>
                <c:pt idx="0">
                  <c:v>10.3</c:v>
                </c:pt>
                <c:pt idx="1">
                  <c:v>14.4</c:v>
                </c:pt>
                <c:pt idx="2">
                  <c:v>17</c:v>
                </c:pt>
                <c:pt idx="3">
                  <c:v>20.7</c:v>
                </c:pt>
                <c:pt idx="4">
                  <c:v>28.3</c:v>
                </c:pt>
                <c:pt idx="5">
                  <c:v>19.399999999999999</c:v>
                </c:pt>
                <c:pt idx="6">
                  <c:v>16.7</c:v>
                </c:pt>
                <c:pt idx="7">
                  <c:v>10.9</c:v>
                </c:pt>
                <c:pt idx="8">
                  <c:v>7.1</c:v>
                </c:pt>
                <c:pt idx="9">
                  <c:v>9.9</c:v>
                </c:pt>
                <c:pt idx="10">
                  <c:v>6.5</c:v>
                </c:pt>
                <c:pt idx="11">
                  <c:v>11.4</c:v>
                </c:pt>
                <c:pt idx="12">
                  <c:v>10.5</c:v>
                </c:pt>
                <c:pt idx="13">
                  <c:v>11.2</c:v>
                </c:pt>
                <c:pt idx="14">
                  <c:v>21.3</c:v>
                </c:pt>
                <c:pt idx="15">
                  <c:v>-9.5</c:v>
                </c:pt>
                <c:pt idx="16">
                  <c:v>-37</c:v>
                </c:pt>
                <c:pt idx="17">
                  <c:v>-39.800000000000004</c:v>
                </c:pt>
                <c:pt idx="18">
                  <c:v>-39.5</c:v>
                </c:pt>
                <c:pt idx="19">
                  <c:v>-19.2</c:v>
                </c:pt>
                <c:pt idx="20">
                  <c:v>20</c:v>
                </c:pt>
                <c:pt idx="21">
                  <c:v>28.2</c:v>
                </c:pt>
                <c:pt idx="22">
                  <c:v>14.9</c:v>
                </c:pt>
                <c:pt idx="23">
                  <c:v>11.3</c:v>
                </c:pt>
                <c:pt idx="24">
                  <c:v>11.7</c:v>
                </c:pt>
                <c:pt idx="25">
                  <c:v>10.5</c:v>
                </c:pt>
                <c:pt idx="26">
                  <c:v>13.8</c:v>
                </c:pt>
                <c:pt idx="27">
                  <c:v>12.5</c:v>
                </c:pt>
                <c:pt idx="28">
                  <c:v>9.9</c:v>
                </c:pt>
                <c:pt idx="29">
                  <c:v>5</c:v>
                </c:pt>
                <c:pt idx="30">
                  <c:v>0.4</c:v>
                </c:pt>
                <c:pt idx="31">
                  <c:v>0.4</c:v>
                </c:pt>
                <c:pt idx="32">
                  <c:v>8.1</c:v>
                </c:pt>
                <c:pt idx="33">
                  <c:v>10.3</c:v>
                </c:pt>
                <c:pt idx="34">
                  <c:v>17.600000000000001</c:v>
                </c:pt>
                <c:pt idx="35">
                  <c:v>24</c:v>
                </c:pt>
                <c:pt idx="36">
                  <c:v>17.600000000000001</c:v>
                </c:pt>
                <c:pt idx="37">
                  <c:v>2.8</c:v>
                </c:pt>
                <c:pt idx="38" formatCode="#,##0.0">
                  <c:v>2.4</c:v>
                </c:pt>
                <c:pt idx="39" formatCode="#,##0.0">
                  <c:v>1.1000000000000001</c:v>
                </c:pt>
                <c:pt idx="40" formatCode="#,##0.00">
                  <c:v>-9.3000000000000007</c:v>
                </c:pt>
                <c:pt idx="41" formatCode="#,##0.00">
                  <c:v>-5.2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6C82-4DBB-80AE-C1F72F9BE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297344"/>
        <c:axId val="122303232"/>
      </c:lineChart>
      <c:catAx>
        <c:axId val="122297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/>
            </a:pPr>
            <a:endParaRPr lang="ko-KR"/>
          </a:p>
        </c:txPr>
        <c:crossAx val="122303232"/>
        <c:crosses val="autoZero"/>
        <c:auto val="1"/>
        <c:lblAlgn val="ctr"/>
        <c:lblOffset val="100"/>
        <c:tickMarkSkip val="4"/>
        <c:noMultiLvlLbl val="0"/>
      </c:catAx>
      <c:valAx>
        <c:axId val="122303232"/>
        <c:scaling>
          <c:orientation val="minMax"/>
          <c:max val="50"/>
          <c:min val="-5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22297344"/>
        <c:crosses val="autoZero"/>
        <c:crossBetween val="between"/>
        <c:majorUnit val="25"/>
      </c:valAx>
      <c:valAx>
        <c:axId val="122304768"/>
        <c:scaling>
          <c:orientation val="minMax"/>
          <c:max val="6"/>
          <c:min val="-6"/>
        </c:scaling>
        <c:delete val="0"/>
        <c:axPos val="r"/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22318848"/>
        <c:crosses val="max"/>
        <c:crossBetween val="between"/>
        <c:majorUnit val="3"/>
      </c:valAx>
      <c:catAx>
        <c:axId val="1223188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2230476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/>
      </a:pPr>
      <a:endParaRPr lang="ko-KR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5606985039109"/>
          <c:y val="0.11828756753125622"/>
          <c:w val="0.67897135411824594"/>
          <c:h val="0.754740429357999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정부부채규모</c:v>
                </c:pt>
              </c:strCache>
            </c:strRef>
          </c:tx>
          <c:spPr>
            <a:solidFill>
              <a:srgbClr val="FF00FF"/>
            </a:solidFill>
          </c:spPr>
          <c:invertIfNegative val="0"/>
          <c:dLbls>
            <c:dLbl>
              <c:idx val="10"/>
              <c:layout>
                <c:manualLayout>
                  <c:x val="6.2989048585139476E-3"/>
                  <c:y val="3.2812891590856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D7-4FCF-8C39-EC04189C4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00FF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'05</c:v>
                </c:pt>
                <c:pt idx="2">
                  <c:v>'07</c:v>
                </c:pt>
                <c:pt idx="4">
                  <c:v>'09</c:v>
                </c:pt>
                <c:pt idx="6">
                  <c:v>'11</c:v>
                </c:pt>
                <c:pt idx="8">
                  <c:v>'13</c:v>
                </c:pt>
                <c:pt idx="10">
                  <c:v>'15</c:v>
                </c:pt>
              </c:strCache>
            </c:strRef>
          </c:cat>
          <c:val>
            <c:numRef>
              <c:f>Sheet1!$B$2:$B$12</c:f>
              <c:numCache>
                <c:formatCode>#,##0_ </c:formatCode>
                <c:ptCount val="11"/>
                <c:pt idx="0">
                  <c:v>939.45839999999998</c:v>
                </c:pt>
                <c:pt idx="1">
                  <c:v>942.42399999999998</c:v>
                </c:pt>
                <c:pt idx="2">
                  <c:v>938.80799999999749</c:v>
                </c:pt>
                <c:pt idx="3">
                  <c:v>961.38030000000003</c:v>
                </c:pt>
                <c:pt idx="4">
                  <c:v>990.55399999999997</c:v>
                </c:pt>
                <c:pt idx="5">
                  <c:v>1041.7191</c:v>
                </c:pt>
                <c:pt idx="6">
                  <c:v>1083.2430999999999</c:v>
                </c:pt>
                <c:pt idx="7">
                  <c:v>1124.4886000000001</c:v>
                </c:pt>
                <c:pt idx="8">
                  <c:v>1162.6928319999754</c:v>
                </c:pt>
                <c:pt idx="9">
                  <c:v>1197.3429819999999</c:v>
                </c:pt>
                <c:pt idx="10">
                  <c:v>1226.3884239999998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FD7-4FCF-8C39-EC04189C4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202368"/>
        <c:axId val="1222082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GDP 대비 비율</c:v>
                </c:pt>
              </c:strCache>
            </c:strRef>
          </c:tx>
          <c:spPr>
            <a:ln w="38100">
              <a:solidFill>
                <a:srgbClr val="002060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15875">
                <a:solidFill>
                  <a:srgbClr val="002060"/>
                </a:solidFill>
              </a:ln>
            </c:spPr>
          </c:marker>
          <c:dLbls>
            <c:dLbl>
              <c:idx val="10"/>
              <c:layout>
                <c:manualLayout>
                  <c:x val="-9.4483572877709213E-2"/>
                  <c:y val="-5.3320948835142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FD7-4FCF-8C39-EC04189C479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'05</c:v>
                </c:pt>
                <c:pt idx="2">
                  <c:v>'07</c:v>
                </c:pt>
                <c:pt idx="4">
                  <c:v>'09</c:v>
                </c:pt>
                <c:pt idx="6">
                  <c:v>'11</c:v>
                </c:pt>
                <c:pt idx="8">
                  <c:v>'13</c:v>
                </c:pt>
                <c:pt idx="10">
                  <c:v>'15</c:v>
                </c:pt>
              </c:strCache>
            </c:strRef>
          </c:cat>
          <c:val>
            <c:numRef>
              <c:f>Sheet1!$C$2:$C$12</c:f>
              <c:numCache>
                <c:formatCode>#,##0_ </c:formatCode>
                <c:ptCount val="11"/>
                <c:pt idx="0">
                  <c:v>186.43600000000001</c:v>
                </c:pt>
                <c:pt idx="1">
                  <c:v>185.99700000000001</c:v>
                </c:pt>
                <c:pt idx="2">
                  <c:v>183.012</c:v>
                </c:pt>
                <c:pt idx="3">
                  <c:v>191.81200000000001</c:v>
                </c:pt>
                <c:pt idx="4">
                  <c:v>210.24699999999999</c:v>
                </c:pt>
                <c:pt idx="5">
                  <c:v>215.95200000000187</c:v>
                </c:pt>
                <c:pt idx="6">
                  <c:v>229.83600000000001</c:v>
                </c:pt>
                <c:pt idx="7">
                  <c:v>237.34200000000001</c:v>
                </c:pt>
                <c:pt idx="8">
                  <c:v>243.20299999999997</c:v>
                </c:pt>
                <c:pt idx="9">
                  <c:v>245.05100000000004</c:v>
                </c:pt>
                <c:pt idx="10">
                  <c:v>245.48700000000107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2FD7-4FCF-8C39-EC04189C4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211328"/>
        <c:axId val="122209792"/>
      </c:lineChart>
      <c:catAx>
        <c:axId val="122202368"/>
        <c:scaling>
          <c:orientation val="minMax"/>
        </c:scaling>
        <c:delete val="0"/>
        <c:axPos val="b"/>
        <c:numFmt formatCode="#,##0_);\(#,##0\)" sourceLinked="0"/>
        <c:majorTickMark val="out"/>
        <c:minorTickMark val="none"/>
        <c:tickLblPos val="nextTo"/>
        <c:txPr>
          <a:bodyPr rot="0"/>
          <a:lstStyle/>
          <a:p>
            <a:pPr>
              <a:defRPr sz="1200"/>
            </a:pPr>
            <a:endParaRPr lang="ko-KR"/>
          </a:p>
        </c:txPr>
        <c:crossAx val="122208256"/>
        <c:crosses val="autoZero"/>
        <c:auto val="1"/>
        <c:lblAlgn val="ctr"/>
        <c:lblOffset val="100"/>
        <c:tickMarkSkip val="4"/>
        <c:noMultiLvlLbl val="0"/>
      </c:catAx>
      <c:valAx>
        <c:axId val="122208256"/>
        <c:scaling>
          <c:orientation val="minMax"/>
          <c:max val="1300"/>
          <c:min val="90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22202368"/>
        <c:crosses val="autoZero"/>
        <c:crossBetween val="between"/>
        <c:majorUnit val="100"/>
      </c:valAx>
      <c:valAx>
        <c:axId val="122209792"/>
        <c:scaling>
          <c:orientation val="minMax"/>
          <c:max val="250"/>
          <c:min val="150"/>
        </c:scaling>
        <c:delete val="0"/>
        <c:axPos val="r"/>
        <c:numFmt formatCode="#,##0_ 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22211328"/>
        <c:crosses val="max"/>
        <c:crossBetween val="between"/>
        <c:majorUnit val="25"/>
      </c:valAx>
      <c:catAx>
        <c:axId val="1222113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2220979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 b="1"/>
      </a:pPr>
      <a:endParaRPr lang="ko-KR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76656920078008"/>
          <c:y val="0.14605657181571816"/>
          <c:w val="0.8982711988304094"/>
          <c:h val="0.72076287262873018"/>
        </c:manualLayout>
      </c:layout>
      <c:lineChart>
        <c:grouping val="standar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실질 GDP</c:v>
                </c:pt>
              </c:strCache>
            </c:strRef>
          </c:tx>
          <c:spPr>
            <a:ln w="50800"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dPt>
            <c:idx val="34"/>
            <c:marker>
              <c:symbol val="diamond"/>
              <c:size val="8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80C4-46B1-9A53-EF202E145D9B}"/>
              </c:ext>
            </c:extLst>
          </c:dPt>
          <c:dLbls>
            <c:dLbl>
              <c:idx val="34"/>
              <c:layout>
                <c:manualLayout>
                  <c:x val="-4.9512670565302445E-2"/>
                  <c:y val="6.0230352303523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C4-46B1-9A53-EF202E145D9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'Sheet1'!$A$2:$A$42</c:f>
              <c:strCache>
                <c:ptCount val="41"/>
                <c:pt idx="0">
                  <c:v>'80</c:v>
                </c:pt>
                <c:pt idx="5">
                  <c:v>'85</c:v>
                </c:pt>
                <c:pt idx="10">
                  <c:v>'90</c:v>
                </c:pt>
                <c:pt idx="15">
                  <c:v>'95</c:v>
                </c:pt>
                <c:pt idx="20">
                  <c:v>'00</c:v>
                </c:pt>
                <c:pt idx="25">
                  <c:v>'05</c:v>
                </c:pt>
                <c:pt idx="30">
                  <c:v>'10</c:v>
                </c:pt>
                <c:pt idx="35">
                  <c:v>'15(E)</c:v>
                </c:pt>
                <c:pt idx="40">
                  <c:v>'20(E)</c:v>
                </c:pt>
              </c:strCache>
            </c:strRef>
          </c:cat>
          <c:val>
            <c:numRef>
              <c:f>'Sheet1'!$B$2:$B$42</c:f>
              <c:numCache>
                <c:formatCode>#,##0.0_);[Red]\(#,##0.0\)</c:formatCode>
                <c:ptCount val="41"/>
                <c:pt idx="0">
                  <c:v>7.91</c:v>
                </c:pt>
                <c:pt idx="1">
                  <c:v>5.2</c:v>
                </c:pt>
                <c:pt idx="2">
                  <c:v>9.1</c:v>
                </c:pt>
                <c:pt idx="3">
                  <c:v>10.9</c:v>
                </c:pt>
                <c:pt idx="4">
                  <c:v>15.2</c:v>
                </c:pt>
                <c:pt idx="5">
                  <c:v>13.5</c:v>
                </c:pt>
                <c:pt idx="6">
                  <c:v>8.8000000000000007</c:v>
                </c:pt>
                <c:pt idx="7">
                  <c:v>11.6</c:v>
                </c:pt>
                <c:pt idx="8">
                  <c:v>11.3</c:v>
                </c:pt>
                <c:pt idx="9">
                  <c:v>4.0999999999999996</c:v>
                </c:pt>
                <c:pt idx="10">
                  <c:v>3.8</c:v>
                </c:pt>
                <c:pt idx="11">
                  <c:v>9.2000000000000011</c:v>
                </c:pt>
                <c:pt idx="12">
                  <c:v>14.2</c:v>
                </c:pt>
                <c:pt idx="13">
                  <c:v>14</c:v>
                </c:pt>
                <c:pt idx="14">
                  <c:v>13.1</c:v>
                </c:pt>
                <c:pt idx="15">
                  <c:v>10.933</c:v>
                </c:pt>
                <c:pt idx="16">
                  <c:v>10</c:v>
                </c:pt>
                <c:pt idx="17">
                  <c:v>9.3000000000000007</c:v>
                </c:pt>
                <c:pt idx="18">
                  <c:v>7.8</c:v>
                </c:pt>
                <c:pt idx="19">
                  <c:v>7.6</c:v>
                </c:pt>
                <c:pt idx="20">
                  <c:v>8.4</c:v>
                </c:pt>
                <c:pt idx="21">
                  <c:v>8.3000000000000007</c:v>
                </c:pt>
                <c:pt idx="22">
                  <c:v>9.1</c:v>
                </c:pt>
                <c:pt idx="23">
                  <c:v>10.01</c:v>
                </c:pt>
                <c:pt idx="24">
                  <c:v>10.1</c:v>
                </c:pt>
                <c:pt idx="25">
                  <c:v>11.3</c:v>
                </c:pt>
                <c:pt idx="26">
                  <c:v>12.677</c:v>
                </c:pt>
                <c:pt idx="27">
                  <c:v>14.2</c:v>
                </c:pt>
                <c:pt idx="28">
                  <c:v>9.6349999999999998</c:v>
                </c:pt>
                <c:pt idx="29">
                  <c:v>9.2139999999999986</c:v>
                </c:pt>
                <c:pt idx="30">
                  <c:v>10.41</c:v>
                </c:pt>
                <c:pt idx="31">
                  <c:v>9.3000000000000007</c:v>
                </c:pt>
                <c:pt idx="32">
                  <c:v>7.7629999999999955</c:v>
                </c:pt>
                <c:pt idx="33">
                  <c:v>7.7510000000000003</c:v>
                </c:pt>
                <c:pt idx="34">
                  <c:v>7.3639999999999946</c:v>
                </c:pt>
                <c:pt idx="35">
                  <c:v>6.7619999999999996</c:v>
                </c:pt>
                <c:pt idx="36">
                  <c:v>6.3</c:v>
                </c:pt>
                <c:pt idx="37">
                  <c:v>6</c:v>
                </c:pt>
                <c:pt idx="38">
                  <c:v>6.1</c:v>
                </c:pt>
                <c:pt idx="39">
                  <c:v>6.3330000000000002</c:v>
                </c:pt>
                <c:pt idx="40">
                  <c:v>6.3330000000000002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0C4-46B1-9A53-EF202E145D9B}"/>
            </c:ext>
          </c:extLst>
        </c:ser>
        <c:ser>
          <c:idx val="1"/>
          <c:order val="1"/>
          <c:tx>
            <c:strRef>
              <c:f>'Sheet1'!$C$1</c:f>
              <c:strCache>
                <c:ptCount val="1"/>
                <c:pt idx="0">
                  <c:v>잠재 GDP</c:v>
                </c:pt>
              </c:strCache>
            </c:strRef>
          </c:tx>
          <c:spPr>
            <a:ln w="34925">
              <a:solidFill>
                <a:schemeClr val="tx1"/>
              </a:solidFill>
              <a:prstDash val="solid"/>
            </a:ln>
          </c:spPr>
          <c:marker>
            <c:symbol val="none"/>
          </c:marker>
          <c:cat>
            <c:strRef>
              <c:f>'Sheet1'!$A$2:$A$42</c:f>
              <c:strCache>
                <c:ptCount val="41"/>
                <c:pt idx="0">
                  <c:v>'80</c:v>
                </c:pt>
                <c:pt idx="5">
                  <c:v>'85</c:v>
                </c:pt>
                <c:pt idx="10">
                  <c:v>'90</c:v>
                </c:pt>
                <c:pt idx="15">
                  <c:v>'95</c:v>
                </c:pt>
                <c:pt idx="20">
                  <c:v>'00</c:v>
                </c:pt>
                <c:pt idx="25">
                  <c:v>'05</c:v>
                </c:pt>
                <c:pt idx="30">
                  <c:v>'10</c:v>
                </c:pt>
                <c:pt idx="35">
                  <c:v>'15(E)</c:v>
                </c:pt>
                <c:pt idx="40">
                  <c:v>'20(E)</c:v>
                </c:pt>
              </c:strCache>
            </c:strRef>
          </c:cat>
          <c:val>
            <c:numRef>
              <c:f>'Sheet1'!$C$2:$C$42</c:f>
              <c:numCache>
                <c:formatCode>#,##0.0_);[Red]\(#,##0.0\)</c:formatCode>
                <c:ptCount val="41"/>
                <c:pt idx="1">
                  <c:v>10.442439284451106</c:v>
                </c:pt>
                <c:pt idx="2">
                  <c:v>10.470770330288989</c:v>
                </c:pt>
                <c:pt idx="3">
                  <c:v>10.502055728594563</c:v>
                </c:pt>
                <c:pt idx="4">
                  <c:v>10.497100450414219</c:v>
                </c:pt>
                <c:pt idx="5">
                  <c:v>10.420709615087752</c:v>
                </c:pt>
                <c:pt idx="6">
                  <c:v>10.283846370750803</c:v>
                </c:pt>
                <c:pt idx="7">
                  <c:v>10.127819460669413</c:v>
                </c:pt>
                <c:pt idx="8">
                  <c:v>9.9788459832115439</c:v>
                </c:pt>
                <c:pt idx="9">
                  <c:v>9.8775952119181767</c:v>
                </c:pt>
                <c:pt idx="10">
                  <c:v>9.8777483281788356</c:v>
                </c:pt>
                <c:pt idx="11">
                  <c:v>9.9737761658100013</c:v>
                </c:pt>
                <c:pt idx="12">
                  <c:v>10.097725063643768</c:v>
                </c:pt>
                <c:pt idx="13">
                  <c:v>10.173652886604104</c:v>
                </c:pt>
                <c:pt idx="14">
                  <c:v>10.165751196816549</c:v>
                </c:pt>
                <c:pt idx="15">
                  <c:v>10.075944954852394</c:v>
                </c:pt>
                <c:pt idx="16">
                  <c:v>9.9352322686067609</c:v>
                </c:pt>
                <c:pt idx="17">
                  <c:v>9.7830728564745684</c:v>
                </c:pt>
                <c:pt idx="18">
                  <c:v>9.6593804671687025</c:v>
                </c:pt>
                <c:pt idx="19">
                  <c:v>9.5990713889717139</c:v>
                </c:pt>
                <c:pt idx="20">
                  <c:v>9.6183176637890409</c:v>
                </c:pt>
                <c:pt idx="21">
                  <c:v>9.7132565789395837</c:v>
                </c:pt>
                <c:pt idx="22">
                  <c:v>9.8678942810680486</c:v>
                </c:pt>
                <c:pt idx="23">
                  <c:v>10.051994003797555</c:v>
                </c:pt>
                <c:pt idx="24">
                  <c:v>10.227432053651428</c:v>
                </c:pt>
                <c:pt idx="25">
                  <c:v>10.355429236579608</c:v>
                </c:pt>
                <c:pt idx="26">
                  <c:v>10.395791279798431</c:v>
                </c:pt>
                <c:pt idx="27">
                  <c:v>10.317827074288894</c:v>
                </c:pt>
                <c:pt idx="28">
                  <c:v>10.113770162382668</c:v>
                </c:pt>
                <c:pt idx="29">
                  <c:v>9.8143014258492407</c:v>
                </c:pt>
                <c:pt idx="30">
                  <c:v>9.4453108786480566</c:v>
                </c:pt>
                <c:pt idx="31">
                  <c:v>9.0265453329700787</c:v>
                </c:pt>
                <c:pt idx="32">
                  <c:v>8.58708069499008</c:v>
                </c:pt>
                <c:pt idx="33">
                  <c:v>8.1582710924051689</c:v>
                </c:pt>
                <c:pt idx="34">
                  <c:v>7.7627712829474715</c:v>
                </c:pt>
                <c:pt idx="35">
                  <c:v>7.418868694129034</c:v>
                </c:pt>
                <c:pt idx="36">
                  <c:v>7.1406941967862485</c:v>
                </c:pt>
                <c:pt idx="37">
                  <c:v>6.9357752032053437</c:v>
                </c:pt>
                <c:pt idx="38">
                  <c:v>6.8033034899637999</c:v>
                </c:pt>
                <c:pt idx="39">
                  <c:v>6.7332390629500516</c:v>
                </c:pt>
                <c:pt idx="40">
                  <c:v>6.7086390758337924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0C4-46B1-9A53-EF202E145D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844224"/>
        <c:axId val="33858304"/>
      </c:lineChart>
      <c:catAx>
        <c:axId val="33844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3858304"/>
        <c:crosses val="autoZero"/>
        <c:auto val="1"/>
        <c:lblAlgn val="ctr"/>
        <c:lblOffset val="100"/>
        <c:tickLblSkip val="10"/>
        <c:noMultiLvlLbl val="0"/>
      </c:catAx>
      <c:valAx>
        <c:axId val="33858304"/>
        <c:scaling>
          <c:orientation val="minMax"/>
          <c:max val="16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ajorGridlines>
        <c:numFmt formatCode="#,##0_);\(#,##0\)" sourceLinked="0"/>
        <c:majorTickMark val="out"/>
        <c:minorTickMark val="none"/>
        <c:tickLblPos val="nextTo"/>
        <c:crossAx val="33844224"/>
        <c:crosses val="autoZero"/>
        <c:crossBetween val="between"/>
        <c:majorUnit val="2"/>
      </c:valAx>
    </c:plotArea>
    <c:legend>
      <c:legendPos val="r"/>
      <c:layout>
        <c:manualLayout>
          <c:xMode val="edge"/>
          <c:yMode val="edge"/>
          <c:x val="0.11889303118908399"/>
          <c:y val="6.2398373983741002E-4"/>
          <c:w val="0.88069127680312365"/>
          <c:h val="0.1703685636856368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 b="1"/>
      </a:pPr>
      <a:endParaRPr lang="ko-KR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377296587927124E-2"/>
          <c:y val="9.7034950046200885E-2"/>
          <c:w val="0.88706167979002626"/>
          <c:h val="0.7697992905937290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'GDP 기여도'!$I$5</c:f>
              <c:strCache>
                <c:ptCount val="1"/>
                <c:pt idx="0">
                  <c:v>소비 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cat>
            <c:strRef>
              <c:f>'GDP 기여도'!$H$6:$H$32</c:f>
              <c:strCache>
                <c:ptCount val="25"/>
                <c:pt idx="0">
                  <c:v>'09 1Q</c:v>
                </c:pt>
                <c:pt idx="8">
                  <c:v>'11 1Q</c:v>
                </c:pt>
                <c:pt idx="16">
                  <c:v>'13 1Q</c:v>
                </c:pt>
                <c:pt idx="24">
                  <c:v>'15 1Q</c:v>
                </c:pt>
              </c:strCache>
            </c:strRef>
          </c:cat>
          <c:val>
            <c:numRef>
              <c:f>'GDP 기여도'!$I$6:$I$32</c:f>
              <c:numCache>
                <c:formatCode>#,##0.000</c:formatCode>
                <c:ptCount val="27"/>
                <c:pt idx="0">
                  <c:v>4.3</c:v>
                </c:pt>
                <c:pt idx="1">
                  <c:v>3.8</c:v>
                </c:pt>
                <c:pt idx="2">
                  <c:v>4</c:v>
                </c:pt>
                <c:pt idx="3">
                  <c:v>5.3</c:v>
                </c:pt>
                <c:pt idx="4">
                  <c:v>7.6</c:v>
                </c:pt>
                <c:pt idx="5">
                  <c:v>5</c:v>
                </c:pt>
                <c:pt idx="6">
                  <c:v>4.3</c:v>
                </c:pt>
                <c:pt idx="7">
                  <c:v>5</c:v>
                </c:pt>
                <c:pt idx="8">
                  <c:v>6.1</c:v>
                </c:pt>
                <c:pt idx="9">
                  <c:v>5.0537000000000001</c:v>
                </c:pt>
                <c:pt idx="10">
                  <c:v>5</c:v>
                </c:pt>
                <c:pt idx="11">
                  <c:v>6</c:v>
                </c:pt>
                <c:pt idx="12">
                  <c:v>6.4</c:v>
                </c:pt>
                <c:pt idx="13">
                  <c:v>4.7</c:v>
                </c:pt>
                <c:pt idx="14">
                  <c:v>4.2</c:v>
                </c:pt>
                <c:pt idx="15">
                  <c:v>4.4000000000000004</c:v>
                </c:pt>
                <c:pt idx="16">
                  <c:v>4.3</c:v>
                </c:pt>
                <c:pt idx="17">
                  <c:v>3.4</c:v>
                </c:pt>
                <c:pt idx="18">
                  <c:v>3.5</c:v>
                </c:pt>
                <c:pt idx="19">
                  <c:v>3.7</c:v>
                </c:pt>
                <c:pt idx="20">
                  <c:v>5.5</c:v>
                </c:pt>
                <c:pt idx="21">
                  <c:v>4</c:v>
                </c:pt>
                <c:pt idx="22">
                  <c:v>3.6</c:v>
                </c:pt>
                <c:pt idx="23">
                  <c:v>3.7</c:v>
                </c:pt>
                <c:pt idx="24">
                  <c:v>4.4560000000000004</c:v>
                </c:pt>
                <c:pt idx="25">
                  <c:v>4.2</c:v>
                </c:pt>
                <c:pt idx="26">
                  <c:v>4.03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F2-4BBA-B8A7-09511FB8FE48}"/>
            </c:ext>
          </c:extLst>
        </c:ser>
        <c:ser>
          <c:idx val="1"/>
          <c:order val="1"/>
          <c:tx>
            <c:strRef>
              <c:f>'GDP 기여도'!$J$5</c:f>
              <c:strCache>
                <c:ptCount val="1"/>
                <c:pt idx="0">
                  <c:v>투자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cat>
            <c:strRef>
              <c:f>'GDP 기여도'!$H$6:$H$32</c:f>
              <c:strCache>
                <c:ptCount val="25"/>
                <c:pt idx="0">
                  <c:v>'09 1Q</c:v>
                </c:pt>
                <c:pt idx="8">
                  <c:v>'11 1Q</c:v>
                </c:pt>
                <c:pt idx="16">
                  <c:v>'13 1Q</c:v>
                </c:pt>
                <c:pt idx="24">
                  <c:v>'15 1Q</c:v>
                </c:pt>
              </c:strCache>
            </c:strRef>
          </c:cat>
          <c:val>
            <c:numRef>
              <c:f>'GDP 기여도'!$J$6:$J$32</c:f>
              <c:numCache>
                <c:formatCode>#,##0.000</c:formatCode>
                <c:ptCount val="27"/>
                <c:pt idx="0">
                  <c:v>6</c:v>
                </c:pt>
                <c:pt idx="1">
                  <c:v>6.2</c:v>
                </c:pt>
                <c:pt idx="2">
                  <c:v>7.3</c:v>
                </c:pt>
                <c:pt idx="3">
                  <c:v>8</c:v>
                </c:pt>
                <c:pt idx="4">
                  <c:v>4.9000000000000004</c:v>
                </c:pt>
                <c:pt idx="5">
                  <c:v>5.5</c:v>
                </c:pt>
                <c:pt idx="6">
                  <c:v>5.4</c:v>
                </c:pt>
                <c:pt idx="7">
                  <c:v>7</c:v>
                </c:pt>
                <c:pt idx="8">
                  <c:v>3.8</c:v>
                </c:pt>
                <c:pt idx="9">
                  <c:v>4.5880999999999998</c:v>
                </c:pt>
                <c:pt idx="10">
                  <c:v>4.4000000000000004</c:v>
                </c:pt>
                <c:pt idx="11">
                  <c:v>4.3</c:v>
                </c:pt>
                <c:pt idx="12">
                  <c:v>2.4</c:v>
                </c:pt>
                <c:pt idx="13">
                  <c:v>4</c:v>
                </c:pt>
                <c:pt idx="14">
                  <c:v>3.9</c:v>
                </c:pt>
                <c:pt idx="15">
                  <c:v>3.2</c:v>
                </c:pt>
                <c:pt idx="16">
                  <c:v>2.2999999999999998</c:v>
                </c:pt>
                <c:pt idx="17">
                  <c:v>4.0999999999999996</c:v>
                </c:pt>
                <c:pt idx="18">
                  <c:v>4.3</c:v>
                </c:pt>
                <c:pt idx="19">
                  <c:v>4.2</c:v>
                </c:pt>
                <c:pt idx="20">
                  <c:v>3.1</c:v>
                </c:pt>
                <c:pt idx="21">
                  <c:v>3.6</c:v>
                </c:pt>
                <c:pt idx="22">
                  <c:v>3</c:v>
                </c:pt>
                <c:pt idx="23">
                  <c:v>3.6</c:v>
                </c:pt>
                <c:pt idx="24">
                  <c:v>1.21</c:v>
                </c:pt>
                <c:pt idx="25">
                  <c:v>2.5</c:v>
                </c:pt>
                <c:pt idx="26">
                  <c:v>2.9949999999999997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F2-4BBA-B8A7-09511FB8FE48}"/>
            </c:ext>
          </c:extLst>
        </c:ser>
        <c:ser>
          <c:idx val="2"/>
          <c:order val="2"/>
          <c:tx>
            <c:strRef>
              <c:f>'GDP 기여도'!$K$5</c:f>
              <c:strCache>
                <c:ptCount val="1"/>
                <c:pt idx="0">
                  <c:v>순수출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invertIfNegative val="0"/>
          <c:cat>
            <c:strRef>
              <c:f>'GDP 기여도'!$H$6:$H$32</c:f>
              <c:strCache>
                <c:ptCount val="25"/>
                <c:pt idx="0">
                  <c:v>'09 1Q</c:v>
                </c:pt>
                <c:pt idx="8">
                  <c:v>'11 1Q</c:v>
                </c:pt>
                <c:pt idx="16">
                  <c:v>'13 1Q</c:v>
                </c:pt>
                <c:pt idx="24">
                  <c:v>'15 1Q</c:v>
                </c:pt>
              </c:strCache>
            </c:strRef>
          </c:cat>
          <c:val>
            <c:numRef>
              <c:f>'GDP 기여도'!$K$6:$K$32</c:f>
              <c:numCache>
                <c:formatCode>#,##0.000</c:formatCode>
                <c:ptCount val="27"/>
                <c:pt idx="0">
                  <c:v>-4.2</c:v>
                </c:pt>
                <c:pt idx="1">
                  <c:v>-2.9</c:v>
                </c:pt>
                <c:pt idx="2">
                  <c:v>-3.6</c:v>
                </c:pt>
                <c:pt idx="3">
                  <c:v>-4.0999999999999996</c:v>
                </c:pt>
                <c:pt idx="4">
                  <c:v>-0.4</c:v>
                </c:pt>
                <c:pt idx="5">
                  <c:v>0.70000000000000029</c:v>
                </c:pt>
                <c:pt idx="6">
                  <c:v>1</c:v>
                </c:pt>
                <c:pt idx="7">
                  <c:v>-1.4</c:v>
                </c:pt>
                <c:pt idx="8">
                  <c:v>-0.1</c:v>
                </c:pt>
                <c:pt idx="9">
                  <c:v>5.8200000000000002E-2</c:v>
                </c:pt>
                <c:pt idx="10">
                  <c:v>0.1</c:v>
                </c:pt>
                <c:pt idx="11">
                  <c:v>-0.8</c:v>
                </c:pt>
                <c:pt idx="12">
                  <c:v>-0.70000000000000029</c:v>
                </c:pt>
                <c:pt idx="13">
                  <c:v>-0.9</c:v>
                </c:pt>
                <c:pt idx="14">
                  <c:v>-0.4</c:v>
                </c:pt>
                <c:pt idx="15">
                  <c:v>0.1</c:v>
                </c:pt>
                <c:pt idx="16">
                  <c:v>1.1000000000000001</c:v>
                </c:pt>
                <c:pt idx="17">
                  <c:v>0.1</c:v>
                </c:pt>
                <c:pt idx="18">
                  <c:v>-0.1</c:v>
                </c:pt>
                <c:pt idx="19">
                  <c:v>-0.2</c:v>
                </c:pt>
                <c:pt idx="20">
                  <c:v>-1.2</c:v>
                </c:pt>
                <c:pt idx="21">
                  <c:v>-0.2</c:v>
                </c:pt>
                <c:pt idx="22">
                  <c:v>0.8</c:v>
                </c:pt>
                <c:pt idx="23">
                  <c:v>0.1</c:v>
                </c:pt>
                <c:pt idx="24">
                  <c:v>1.286</c:v>
                </c:pt>
                <c:pt idx="25">
                  <c:v>0.30000000000000016</c:v>
                </c:pt>
                <c:pt idx="26">
                  <c:v>-0.12400000000000004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F2-4BBA-B8A7-09511FB8FE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4020736"/>
        <c:axId val="34022528"/>
      </c:barChart>
      <c:lineChart>
        <c:grouping val="standard"/>
        <c:varyColors val="0"/>
        <c:ser>
          <c:idx val="3"/>
          <c:order val="3"/>
          <c:tx>
            <c:strRef>
              <c:f>'GDP 기여도'!$L$5</c:f>
              <c:strCache>
                <c:ptCount val="1"/>
                <c:pt idx="0">
                  <c:v>GDP 증가율 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13"/>
              <c:layout>
                <c:manualLayout>
                  <c:x val="-3.6111111111111212E-2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AF2-4BBA-B8A7-09511FB8FE48}"/>
                </c:ext>
              </c:extLst>
            </c:dLbl>
            <c:dLbl>
              <c:idx val="25"/>
              <c:layout>
                <c:manualLayout>
                  <c:x val="-5.2933463754836388E-2"/>
                  <c:y val="-5.9241387303397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AF2-4BBA-B8A7-09511FB8FE48}"/>
                </c:ext>
              </c:extLst>
            </c:dLbl>
            <c:dLbl>
              <c:idx val="26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AF2-4BBA-B8A7-09511FB8FE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'GDP 기여도'!$H$6:$H$32</c:f>
              <c:strCache>
                <c:ptCount val="25"/>
                <c:pt idx="0">
                  <c:v>'09 1Q</c:v>
                </c:pt>
                <c:pt idx="8">
                  <c:v>'11 1Q</c:v>
                </c:pt>
                <c:pt idx="16">
                  <c:v>'13 1Q</c:v>
                </c:pt>
                <c:pt idx="24">
                  <c:v>'15 1Q</c:v>
                </c:pt>
              </c:strCache>
            </c:strRef>
          </c:cat>
          <c:val>
            <c:numRef>
              <c:f>'GDP 기여도'!$L$6:$L$32</c:f>
              <c:numCache>
                <c:formatCode>#,##0.0_ </c:formatCode>
                <c:ptCount val="27"/>
                <c:pt idx="0">
                  <c:v>6.5999999999999943</c:v>
                </c:pt>
                <c:pt idx="1">
                  <c:v>7.5</c:v>
                </c:pt>
                <c:pt idx="2">
                  <c:v>8.3000000000000025</c:v>
                </c:pt>
                <c:pt idx="3">
                  <c:v>9.2000000000000011</c:v>
                </c:pt>
                <c:pt idx="4">
                  <c:v>12.400000000000006</c:v>
                </c:pt>
                <c:pt idx="5">
                  <c:v>11.400000000000006</c:v>
                </c:pt>
                <c:pt idx="6">
                  <c:v>10.900000000000006</c:v>
                </c:pt>
                <c:pt idx="7">
                  <c:v>10.600000000000001</c:v>
                </c:pt>
                <c:pt idx="8">
                  <c:v>10.200000000000003</c:v>
                </c:pt>
                <c:pt idx="9">
                  <c:v>10</c:v>
                </c:pt>
                <c:pt idx="10">
                  <c:v>9.7000000000000011</c:v>
                </c:pt>
                <c:pt idx="11">
                  <c:v>9.5</c:v>
                </c:pt>
                <c:pt idx="12">
                  <c:v>8</c:v>
                </c:pt>
                <c:pt idx="13">
                  <c:v>7.7000000000000028</c:v>
                </c:pt>
                <c:pt idx="14">
                  <c:v>7.5999999999999943</c:v>
                </c:pt>
                <c:pt idx="15">
                  <c:v>7.7475508299999891</c:v>
                </c:pt>
                <c:pt idx="16">
                  <c:v>7.7580254100000019</c:v>
                </c:pt>
                <c:pt idx="17">
                  <c:v>7.607328300000006</c:v>
                </c:pt>
                <c:pt idx="18">
                  <c:v>7.7196618699999959</c:v>
                </c:pt>
                <c:pt idx="19">
                  <c:v>7.6853360799999946</c:v>
                </c:pt>
                <c:pt idx="20">
                  <c:v>7.3664213400000005</c:v>
                </c:pt>
                <c:pt idx="21">
                  <c:v>7.4190767300000013</c:v>
                </c:pt>
                <c:pt idx="22">
                  <c:v>7.3738897000000074</c:v>
                </c:pt>
                <c:pt idx="23">
                  <c:v>7.3506196999999958</c:v>
                </c:pt>
                <c:pt idx="24">
                  <c:v>6.9520741700000004</c:v>
                </c:pt>
                <c:pt idx="25">
                  <c:v>7</c:v>
                </c:pt>
                <c:pt idx="26" formatCode="#,##0.0">
                  <c:v>6.9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BAF2-4BBA-B8A7-09511FB8FE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020736"/>
        <c:axId val="34022528"/>
      </c:lineChart>
      <c:catAx>
        <c:axId val="34020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200" b="1"/>
            </a:pPr>
            <a:endParaRPr lang="ko-KR"/>
          </a:p>
        </c:txPr>
        <c:crossAx val="34022528"/>
        <c:crosses val="autoZero"/>
        <c:auto val="1"/>
        <c:lblAlgn val="ctr"/>
        <c:lblOffset val="100"/>
        <c:noMultiLvlLbl val="0"/>
      </c:catAx>
      <c:valAx>
        <c:axId val="34022528"/>
        <c:scaling>
          <c:orientation val="minMax"/>
          <c:max val="15"/>
          <c:min val="-6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34020736"/>
        <c:crosses val="autoZero"/>
        <c:crossBetween val="between"/>
        <c:majorUnit val="3"/>
      </c:valAx>
    </c:plotArea>
    <c:legend>
      <c:legendPos val="r"/>
      <c:layout>
        <c:manualLayout>
          <c:xMode val="edge"/>
          <c:yMode val="edge"/>
          <c:x val="0.30479211276034307"/>
          <c:y val="3.8619130941965692E-3"/>
          <c:w val="0.67576333981419157"/>
          <c:h val="0.19597987751531071"/>
        </c:manualLayout>
      </c:layout>
      <c:overlay val="0"/>
      <c:txPr>
        <a:bodyPr/>
        <a:lstStyle/>
        <a:p>
          <a:pPr>
            <a:defRPr sz="1200" b="1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31315818710202E-2"/>
          <c:y val="0.13472638842597798"/>
          <c:w val="0.92368684181289751"/>
          <c:h val="0.6626189682627876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 w="158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5"/>
            <c:invertIfNegative val="0"/>
            <c:bubble3D val="0"/>
            <c:spPr>
              <a:solidFill>
                <a:srgbClr val="0000FF"/>
              </a:solidFill>
              <a:ln w="158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4D8-45A1-91DD-166FCA44E2CF}"/>
              </c:ext>
            </c:extLst>
          </c:dPt>
          <c:dLbls>
            <c:dLbl>
              <c:idx val="5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FF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Sheet1!$H$2:$H$7</c:f>
              <c:strCache>
                <c:ptCount val="6"/>
                <c:pt idx="0">
                  <c:v>교수</c:v>
                </c:pt>
                <c:pt idx="1">
                  <c:v>금융업</c:v>
                </c:pt>
                <c:pt idx="2">
                  <c:v>기업가</c:v>
                </c:pt>
                <c:pt idx="3">
                  <c:v>연구원</c:v>
                </c:pt>
                <c:pt idx="4">
                  <c:v>정부기관</c:v>
                </c:pt>
                <c:pt idx="5">
                  <c:v>전체 평균</c:v>
                </c:pt>
              </c:strCache>
            </c:strRef>
          </c:cat>
          <c:val>
            <c:numRef>
              <c:f>Sheet1!$I$2:$I$7</c:f>
              <c:numCache>
                <c:formatCode>0.0_ </c:formatCode>
                <c:ptCount val="6"/>
                <c:pt idx="0">
                  <c:v>6.8357142857142863</c:v>
                </c:pt>
                <c:pt idx="1">
                  <c:v>6.6513513513513516</c:v>
                </c:pt>
                <c:pt idx="2">
                  <c:v>5.84</c:v>
                </c:pt>
                <c:pt idx="3">
                  <c:v>6.6142857142856935</c:v>
                </c:pt>
                <c:pt idx="4">
                  <c:v>7.3222222222222229</c:v>
                </c:pt>
                <c:pt idx="5">
                  <c:v>6.6527147147147145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4D8-45A1-91DD-166FCA44E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34235904"/>
        <c:axId val="34237440"/>
      </c:barChart>
      <c:catAx>
        <c:axId val="34235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34237440"/>
        <c:crosses val="autoZero"/>
        <c:auto val="1"/>
        <c:lblAlgn val="ctr"/>
        <c:lblOffset val="100"/>
        <c:noMultiLvlLbl val="0"/>
      </c:catAx>
      <c:valAx>
        <c:axId val="3423744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34235904"/>
        <c:crosses val="autoZero"/>
        <c:crossBetween val="between"/>
        <c:maj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905074365704294E-2"/>
          <c:y val="0.13370613141749799"/>
          <c:w val="0.94209492563429575"/>
          <c:h val="0.6454464935994811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 w="158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5"/>
            <c:invertIfNegative val="0"/>
            <c:bubble3D val="0"/>
            <c:spPr>
              <a:solidFill>
                <a:srgbClr val="FF0066"/>
              </a:solidFill>
              <a:ln w="158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2E-46A3-B4F5-4C36B535A574}"/>
              </c:ext>
            </c:extLst>
          </c:dPt>
          <c:dLbls>
            <c:dLbl>
              <c:idx val="5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0066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Sheet1!$H$2:$H$7</c:f>
              <c:strCache>
                <c:ptCount val="6"/>
                <c:pt idx="0">
                  <c:v>교수</c:v>
                </c:pt>
                <c:pt idx="1">
                  <c:v>금융업</c:v>
                </c:pt>
                <c:pt idx="2">
                  <c:v>기업가</c:v>
                </c:pt>
                <c:pt idx="3">
                  <c:v>연구원</c:v>
                </c:pt>
                <c:pt idx="4">
                  <c:v>정부기관</c:v>
                </c:pt>
                <c:pt idx="5">
                  <c:v>전체 평균</c:v>
                </c:pt>
              </c:strCache>
            </c:strRef>
          </c:cat>
          <c:val>
            <c:numRef>
              <c:f>Sheet1!$J$2:$J$7</c:f>
              <c:numCache>
                <c:formatCode>0.0_ </c:formatCode>
                <c:ptCount val="6"/>
                <c:pt idx="0">
                  <c:v>6.7124999999999995</c:v>
                </c:pt>
                <c:pt idx="1">
                  <c:v>5.4741935483870945</c:v>
                </c:pt>
                <c:pt idx="2">
                  <c:v>5.5</c:v>
                </c:pt>
                <c:pt idx="3">
                  <c:v>6.1423076923076918</c:v>
                </c:pt>
                <c:pt idx="4">
                  <c:v>6.7666666666666684</c:v>
                </c:pt>
                <c:pt idx="5">
                  <c:v>6.1191335814722905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72E-46A3-B4F5-4C36B535A5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34259712"/>
        <c:axId val="34261248"/>
      </c:barChart>
      <c:catAx>
        <c:axId val="34259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34261248"/>
        <c:crosses val="autoZero"/>
        <c:auto val="1"/>
        <c:lblAlgn val="ctr"/>
        <c:lblOffset val="100"/>
        <c:noMultiLvlLbl val="0"/>
      </c:catAx>
      <c:valAx>
        <c:axId val="3426124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34259712"/>
        <c:crosses val="autoZero"/>
        <c:crossBetween val="between"/>
        <c:maj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169509430726012E-2"/>
          <c:y val="9.2368375583146228E-2"/>
          <c:w val="0.64251803405859775"/>
          <c:h val="0.8679311167608788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F69-4A33-830E-8E409776A034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F69-4A33-830E-8E409776A034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F69-4A33-830E-8E409776A034}"/>
              </c:ext>
            </c:extLst>
          </c:dPt>
          <c:dPt>
            <c:idx val="3"/>
            <c:bubble3D val="0"/>
            <c:spPr>
              <a:solidFill>
                <a:srgbClr val="99FF9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F69-4A33-830E-8E409776A0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Sheet1!$K$42:$K$45</c:f>
              <c:strCache>
                <c:ptCount val="4"/>
                <c:pt idx="0">
                  <c:v>5.5% 이하</c:v>
                </c:pt>
                <c:pt idx="1">
                  <c:v>5.5~6.5%</c:v>
                </c:pt>
                <c:pt idx="2">
                  <c:v>6.5%이상</c:v>
                </c:pt>
                <c:pt idx="3">
                  <c:v>7.0%이상</c:v>
                </c:pt>
              </c:strCache>
            </c:strRef>
          </c:cat>
          <c:val>
            <c:numRef>
              <c:f>Sheet1!$M$40:$M$43</c:f>
              <c:numCache>
                <c:formatCode>0.0_ </c:formatCode>
                <c:ptCount val="4"/>
                <c:pt idx="0">
                  <c:v>27.631578947368435</c:v>
                </c:pt>
                <c:pt idx="1">
                  <c:v>34.210526315789473</c:v>
                </c:pt>
                <c:pt idx="2">
                  <c:v>34.210526315789473</c:v>
                </c:pt>
                <c:pt idx="3">
                  <c:v>3.9473684210526314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F69-4A33-830E-8E409776A03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3451049298615945"/>
          <c:y val="0.12450160030936568"/>
          <c:w val="0.25140481466971532"/>
          <c:h val="0.72173837204519142"/>
        </c:manualLayout>
      </c:layout>
      <c:overlay val="0"/>
      <c:txPr>
        <a:bodyPr/>
        <a:lstStyle/>
        <a:p>
          <a:pPr>
            <a:defRPr sz="13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905074365704294E-2"/>
          <c:y val="0.11019022577738317"/>
          <c:w val="0.94209492563429575"/>
          <c:h val="0.7502882395783210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FF99"/>
            </a:solidFill>
            <a:ln w="158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5"/>
            <c:invertIfNegative val="0"/>
            <c:bubble3D val="0"/>
            <c:spPr>
              <a:solidFill>
                <a:srgbClr val="92D050"/>
              </a:solidFill>
              <a:ln w="158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914-4400-A933-6BA20CD25B33}"/>
              </c:ext>
            </c:extLst>
          </c:dPt>
          <c:dLbls>
            <c:dLbl>
              <c:idx val="5"/>
              <c:numFmt formatCode="#,##0.0_);\(#,##0.0\)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B05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Sheet1!$H$2:$H$7</c:f>
              <c:strCache>
                <c:ptCount val="6"/>
                <c:pt idx="0">
                  <c:v>교수</c:v>
                </c:pt>
                <c:pt idx="1">
                  <c:v>금융업</c:v>
                </c:pt>
                <c:pt idx="2">
                  <c:v>기업가</c:v>
                </c:pt>
                <c:pt idx="3">
                  <c:v>연구원</c:v>
                </c:pt>
                <c:pt idx="4">
                  <c:v>정부기관</c:v>
                </c:pt>
                <c:pt idx="5">
                  <c:v>전체 평균</c:v>
                </c:pt>
              </c:strCache>
            </c:strRef>
          </c:cat>
          <c:val>
            <c:numRef>
              <c:f>Sheet1!$K$2:$K$7</c:f>
              <c:numCache>
                <c:formatCode>0.0_ </c:formatCode>
                <c:ptCount val="6"/>
                <c:pt idx="0">
                  <c:v>6.7571428571428545</c:v>
                </c:pt>
                <c:pt idx="1">
                  <c:v>6.145945945945928</c:v>
                </c:pt>
                <c:pt idx="2">
                  <c:v>5.6199999999999966</c:v>
                </c:pt>
                <c:pt idx="3">
                  <c:v>6.0285714285714285</c:v>
                </c:pt>
                <c:pt idx="4">
                  <c:v>6.5624999999999956</c:v>
                </c:pt>
                <c:pt idx="5">
                  <c:v>6.2228320463320355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914-4400-A933-6BA20CD25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34459648"/>
        <c:axId val="34461184"/>
      </c:barChart>
      <c:catAx>
        <c:axId val="34459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34461184"/>
        <c:crosses val="autoZero"/>
        <c:auto val="1"/>
        <c:lblAlgn val="ctr"/>
        <c:lblOffset val="100"/>
        <c:noMultiLvlLbl val="0"/>
      </c:catAx>
      <c:valAx>
        <c:axId val="3446118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34459648"/>
        <c:crosses val="autoZero"/>
        <c:crossBetween val="between"/>
        <c:maj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296923357723137"/>
          <c:y val="0.12094933003120142"/>
          <c:w val="0.74909062683512673"/>
          <c:h val="0.7565352552696406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WTI</c:v>
                </c:pt>
              </c:strCache>
            </c:strRef>
          </c:tx>
          <c:spPr>
            <a:ln w="53975">
              <a:solidFill>
                <a:srgbClr val="00B0F0">
                  <a:alpha val="50000"/>
                </a:srgbClr>
              </a:solidFill>
            </a:ln>
          </c:spPr>
          <c:marker>
            <c:symbol val="none"/>
          </c:marker>
          <c:dLbls>
            <c:dLbl>
              <c:idx val="91"/>
              <c:layout>
                <c:manualLayout>
                  <c:x val="0"/>
                  <c:y val="3.9198414038340984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45.8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C8E-4CFB-A5E9-7EBBA2D737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accent5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Sheet1!$A$2:$A$94</c:f>
              <c:strCache>
                <c:ptCount val="85"/>
                <c:pt idx="0">
                  <c:v>'08</c:v>
                </c:pt>
                <c:pt idx="12">
                  <c:v>'09</c:v>
                </c:pt>
                <c:pt idx="24">
                  <c:v>'10</c:v>
                </c:pt>
                <c:pt idx="36">
                  <c:v>'11</c:v>
                </c:pt>
                <c:pt idx="48">
                  <c:v>'12</c:v>
                </c:pt>
                <c:pt idx="60">
                  <c:v>'13</c:v>
                </c:pt>
                <c:pt idx="72">
                  <c:v>'14</c:v>
                </c:pt>
                <c:pt idx="84">
                  <c:v>'15</c:v>
                </c:pt>
              </c:strCache>
            </c:strRef>
          </c:cat>
          <c:val>
            <c:numRef>
              <c:f>Sheet1!$B$2:$B$94</c:f>
              <c:numCache>
                <c:formatCode>0.0_ </c:formatCode>
                <c:ptCount val="93"/>
                <c:pt idx="0">
                  <c:v>92.990000000000023</c:v>
                </c:pt>
                <c:pt idx="1">
                  <c:v>95.43</c:v>
                </c:pt>
                <c:pt idx="2">
                  <c:v>105.44000000000011</c:v>
                </c:pt>
                <c:pt idx="3">
                  <c:v>112.64</c:v>
                </c:pt>
                <c:pt idx="4">
                  <c:v>125.42</c:v>
                </c:pt>
                <c:pt idx="5">
                  <c:v>133.91</c:v>
                </c:pt>
                <c:pt idx="6">
                  <c:v>133.36000000000001</c:v>
                </c:pt>
                <c:pt idx="7">
                  <c:v>116.6</c:v>
                </c:pt>
                <c:pt idx="8">
                  <c:v>103.69</c:v>
                </c:pt>
                <c:pt idx="9">
                  <c:v>76.61999999999999</c:v>
                </c:pt>
                <c:pt idx="10">
                  <c:v>57.290000000000013</c:v>
                </c:pt>
                <c:pt idx="11">
                  <c:v>41.65</c:v>
                </c:pt>
                <c:pt idx="12">
                  <c:v>41.82</c:v>
                </c:pt>
                <c:pt idx="13">
                  <c:v>39.200000000000003</c:v>
                </c:pt>
                <c:pt idx="14">
                  <c:v>47.97</c:v>
                </c:pt>
                <c:pt idx="15">
                  <c:v>49.84</c:v>
                </c:pt>
                <c:pt idx="16">
                  <c:v>59.07</c:v>
                </c:pt>
                <c:pt idx="17">
                  <c:v>69.649999999999991</c:v>
                </c:pt>
                <c:pt idx="18">
                  <c:v>64.16</c:v>
                </c:pt>
                <c:pt idx="19">
                  <c:v>71.06</c:v>
                </c:pt>
                <c:pt idx="20">
                  <c:v>69.430000000000007</c:v>
                </c:pt>
                <c:pt idx="21">
                  <c:v>75.77</c:v>
                </c:pt>
                <c:pt idx="22">
                  <c:v>78.06</c:v>
                </c:pt>
                <c:pt idx="23">
                  <c:v>74.47</c:v>
                </c:pt>
                <c:pt idx="24">
                  <c:v>78.34</c:v>
                </c:pt>
                <c:pt idx="25">
                  <c:v>76.45</c:v>
                </c:pt>
                <c:pt idx="26">
                  <c:v>81.25</c:v>
                </c:pt>
                <c:pt idx="27">
                  <c:v>84.5</c:v>
                </c:pt>
                <c:pt idx="28">
                  <c:v>73.709999999999994</c:v>
                </c:pt>
                <c:pt idx="29">
                  <c:v>75.290000000000006</c:v>
                </c:pt>
                <c:pt idx="30">
                  <c:v>76.3</c:v>
                </c:pt>
                <c:pt idx="31">
                  <c:v>76.61</c:v>
                </c:pt>
                <c:pt idx="32">
                  <c:v>75.25</c:v>
                </c:pt>
                <c:pt idx="33">
                  <c:v>81.940000000000026</c:v>
                </c:pt>
                <c:pt idx="34">
                  <c:v>84.38</c:v>
                </c:pt>
                <c:pt idx="35">
                  <c:v>89.16</c:v>
                </c:pt>
                <c:pt idx="36">
                  <c:v>89.54</c:v>
                </c:pt>
                <c:pt idx="37">
                  <c:v>89.66</c:v>
                </c:pt>
                <c:pt idx="38">
                  <c:v>102.97</c:v>
                </c:pt>
                <c:pt idx="39">
                  <c:v>109.96000000000002</c:v>
                </c:pt>
                <c:pt idx="40">
                  <c:v>101.29</c:v>
                </c:pt>
                <c:pt idx="41">
                  <c:v>96.26</c:v>
                </c:pt>
                <c:pt idx="42">
                  <c:v>97.3</c:v>
                </c:pt>
                <c:pt idx="43">
                  <c:v>86.32</c:v>
                </c:pt>
                <c:pt idx="44">
                  <c:v>85.58</c:v>
                </c:pt>
                <c:pt idx="45">
                  <c:v>86.51</c:v>
                </c:pt>
                <c:pt idx="46">
                  <c:v>97.27</c:v>
                </c:pt>
                <c:pt idx="47">
                  <c:v>98.72</c:v>
                </c:pt>
                <c:pt idx="48">
                  <c:v>100.38</c:v>
                </c:pt>
                <c:pt idx="49">
                  <c:v>102.28</c:v>
                </c:pt>
                <c:pt idx="50">
                  <c:v>106.3</c:v>
                </c:pt>
                <c:pt idx="51">
                  <c:v>103.36999999999999</c:v>
                </c:pt>
                <c:pt idx="52">
                  <c:v>94.7</c:v>
                </c:pt>
                <c:pt idx="53">
                  <c:v>82.36999999999999</c:v>
                </c:pt>
                <c:pt idx="54">
                  <c:v>87.88</c:v>
                </c:pt>
                <c:pt idx="55">
                  <c:v>94.11999999999999</c:v>
                </c:pt>
                <c:pt idx="56">
                  <c:v>94.51</c:v>
                </c:pt>
                <c:pt idx="57">
                  <c:v>89.53</c:v>
                </c:pt>
                <c:pt idx="58">
                  <c:v>86.61999999999999</c:v>
                </c:pt>
                <c:pt idx="59">
                  <c:v>88.240000000000023</c:v>
                </c:pt>
                <c:pt idx="60">
                  <c:v>94.78</c:v>
                </c:pt>
                <c:pt idx="61">
                  <c:v>95.3</c:v>
                </c:pt>
                <c:pt idx="62">
                  <c:v>92.92</c:v>
                </c:pt>
                <c:pt idx="63">
                  <c:v>92.02</c:v>
                </c:pt>
                <c:pt idx="64">
                  <c:v>94.72</c:v>
                </c:pt>
                <c:pt idx="65">
                  <c:v>95.78</c:v>
                </c:pt>
                <c:pt idx="66">
                  <c:v>104.69</c:v>
                </c:pt>
                <c:pt idx="67">
                  <c:v>106.55</c:v>
                </c:pt>
                <c:pt idx="68">
                  <c:v>106.23</c:v>
                </c:pt>
                <c:pt idx="69">
                  <c:v>100.49000000000002</c:v>
                </c:pt>
                <c:pt idx="70">
                  <c:v>93.97</c:v>
                </c:pt>
                <c:pt idx="71">
                  <c:v>97.86</c:v>
                </c:pt>
                <c:pt idx="72">
                  <c:v>94.9</c:v>
                </c:pt>
                <c:pt idx="73">
                  <c:v>100.74000000000002</c:v>
                </c:pt>
                <c:pt idx="74">
                  <c:v>100.53</c:v>
                </c:pt>
                <c:pt idx="75">
                  <c:v>102.03</c:v>
                </c:pt>
                <c:pt idx="76">
                  <c:v>101.84</c:v>
                </c:pt>
                <c:pt idx="77">
                  <c:v>105.2</c:v>
                </c:pt>
                <c:pt idx="78">
                  <c:v>102.64</c:v>
                </c:pt>
                <c:pt idx="79">
                  <c:v>96.27</c:v>
                </c:pt>
                <c:pt idx="80">
                  <c:v>96.649999999999991</c:v>
                </c:pt>
                <c:pt idx="81">
                  <c:v>84.34</c:v>
                </c:pt>
                <c:pt idx="82">
                  <c:v>75.89</c:v>
                </c:pt>
                <c:pt idx="83">
                  <c:v>59.290000000000013</c:v>
                </c:pt>
                <c:pt idx="84">
                  <c:v>47.33</c:v>
                </c:pt>
                <c:pt idx="85">
                  <c:v>50.720000000000013</c:v>
                </c:pt>
                <c:pt idx="86">
                  <c:v>47.85</c:v>
                </c:pt>
                <c:pt idx="87">
                  <c:v>54.63</c:v>
                </c:pt>
                <c:pt idx="88">
                  <c:v>59.37</c:v>
                </c:pt>
                <c:pt idx="89">
                  <c:v>50.9</c:v>
                </c:pt>
                <c:pt idx="90">
                  <c:v>42.9</c:v>
                </c:pt>
                <c:pt idx="91">
                  <c:v>46.1</c:v>
                </c:pt>
                <c:pt idx="92">
                  <c:v>45.5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BC8E-4CFB-A5E9-7EBBA2D737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두바이유</c:v>
                </c:pt>
              </c:strCache>
            </c:strRef>
          </c:tx>
          <c:spPr>
            <a:ln w="3810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91"/>
              <c:layout>
                <c:manualLayout>
                  <c:x val="-3.1494516482296147E-3"/>
                  <c:y val="-6.2717462461345533E-2"/>
                </c:manualLayout>
              </c:layout>
              <c:tx>
                <c:rich>
                  <a:bodyPr/>
                  <a:lstStyle/>
                  <a:p>
                    <a:pPr>
                      <a:defRPr sz="1400">
                        <a:solidFill>
                          <a:srgbClr val="002060"/>
                        </a:solidFill>
                      </a:defRPr>
                    </a:pPr>
                    <a:r>
                      <a:rPr lang="en-US" altLang="en-US" sz="1400" dirty="0" smtClean="0"/>
                      <a:t>46</a:t>
                    </a:r>
                    <a:r>
                      <a:rPr lang="en-US" altLang="en-US" dirty="0" smtClean="0"/>
                      <a:t>.3 </a:t>
                    </a:r>
                    <a:endParaRPr lang="en-US" alt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C8E-4CFB-A5E9-7EBBA2D737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Sheet1!$A$2:$A$94</c:f>
              <c:strCache>
                <c:ptCount val="85"/>
                <c:pt idx="0">
                  <c:v>'08</c:v>
                </c:pt>
                <c:pt idx="12">
                  <c:v>'09</c:v>
                </c:pt>
                <c:pt idx="24">
                  <c:v>'10</c:v>
                </c:pt>
                <c:pt idx="36">
                  <c:v>'11</c:v>
                </c:pt>
                <c:pt idx="48">
                  <c:v>'12</c:v>
                </c:pt>
                <c:pt idx="60">
                  <c:v>'13</c:v>
                </c:pt>
                <c:pt idx="72">
                  <c:v>'14</c:v>
                </c:pt>
                <c:pt idx="84">
                  <c:v>'15</c:v>
                </c:pt>
              </c:strCache>
            </c:strRef>
          </c:cat>
          <c:val>
            <c:numRef>
              <c:f>Sheet1!$C$2:$C$94</c:f>
              <c:numCache>
                <c:formatCode>0.0_ </c:formatCode>
                <c:ptCount val="93"/>
                <c:pt idx="0">
                  <c:v>87.240000000000023</c:v>
                </c:pt>
                <c:pt idx="1">
                  <c:v>90.16</c:v>
                </c:pt>
                <c:pt idx="2">
                  <c:v>96.86999999999999</c:v>
                </c:pt>
                <c:pt idx="3">
                  <c:v>103.61999999999999</c:v>
                </c:pt>
                <c:pt idx="4">
                  <c:v>119.5</c:v>
                </c:pt>
                <c:pt idx="5">
                  <c:v>127.9</c:v>
                </c:pt>
                <c:pt idx="6">
                  <c:v>131.31</c:v>
                </c:pt>
                <c:pt idx="7">
                  <c:v>112.99000000000002</c:v>
                </c:pt>
                <c:pt idx="8">
                  <c:v>96.3</c:v>
                </c:pt>
                <c:pt idx="9">
                  <c:v>67.649999999999991</c:v>
                </c:pt>
                <c:pt idx="10">
                  <c:v>49.9</c:v>
                </c:pt>
                <c:pt idx="11">
                  <c:v>40.520000000000003</c:v>
                </c:pt>
                <c:pt idx="12">
                  <c:v>44.120000000000012</c:v>
                </c:pt>
                <c:pt idx="13">
                  <c:v>43.09</c:v>
                </c:pt>
                <c:pt idx="14">
                  <c:v>45.58</c:v>
                </c:pt>
                <c:pt idx="15">
                  <c:v>49.99</c:v>
                </c:pt>
                <c:pt idx="16">
                  <c:v>57.89</c:v>
                </c:pt>
                <c:pt idx="17">
                  <c:v>69.349999999999994</c:v>
                </c:pt>
                <c:pt idx="18">
                  <c:v>64.97</c:v>
                </c:pt>
                <c:pt idx="19">
                  <c:v>71.36999999999999</c:v>
                </c:pt>
                <c:pt idx="20">
                  <c:v>67.669999999999987</c:v>
                </c:pt>
                <c:pt idx="21">
                  <c:v>73.169999999999987</c:v>
                </c:pt>
                <c:pt idx="22">
                  <c:v>77.69</c:v>
                </c:pt>
                <c:pt idx="23">
                  <c:v>75.510000000000005</c:v>
                </c:pt>
                <c:pt idx="24">
                  <c:v>76.75</c:v>
                </c:pt>
                <c:pt idx="25">
                  <c:v>73.599999999999994</c:v>
                </c:pt>
                <c:pt idx="26">
                  <c:v>77.34</c:v>
                </c:pt>
                <c:pt idx="27">
                  <c:v>83.64</c:v>
                </c:pt>
                <c:pt idx="28">
                  <c:v>76.84</c:v>
                </c:pt>
                <c:pt idx="29">
                  <c:v>74.05</c:v>
                </c:pt>
                <c:pt idx="30">
                  <c:v>72.61</c:v>
                </c:pt>
                <c:pt idx="31">
                  <c:v>74.169999999999987</c:v>
                </c:pt>
                <c:pt idx="32">
                  <c:v>75.2</c:v>
                </c:pt>
                <c:pt idx="33">
                  <c:v>80.28</c:v>
                </c:pt>
                <c:pt idx="34">
                  <c:v>83.58</c:v>
                </c:pt>
                <c:pt idx="35">
                  <c:v>88.95</c:v>
                </c:pt>
                <c:pt idx="36">
                  <c:v>92.55</c:v>
                </c:pt>
                <c:pt idx="37">
                  <c:v>100.24000000000002</c:v>
                </c:pt>
                <c:pt idx="38">
                  <c:v>108.53</c:v>
                </c:pt>
                <c:pt idx="39">
                  <c:v>115.76</c:v>
                </c:pt>
                <c:pt idx="40">
                  <c:v>108.04</c:v>
                </c:pt>
                <c:pt idx="41">
                  <c:v>107.5</c:v>
                </c:pt>
                <c:pt idx="42">
                  <c:v>110.14999999999999</c:v>
                </c:pt>
                <c:pt idx="43">
                  <c:v>105</c:v>
                </c:pt>
                <c:pt idx="44">
                  <c:v>105.75</c:v>
                </c:pt>
                <c:pt idx="45">
                  <c:v>103.54</c:v>
                </c:pt>
                <c:pt idx="46">
                  <c:v>107.91000000000011</c:v>
                </c:pt>
                <c:pt idx="47">
                  <c:v>105.51</c:v>
                </c:pt>
                <c:pt idx="48">
                  <c:v>109.52</c:v>
                </c:pt>
                <c:pt idx="49">
                  <c:v>116.17999999999998</c:v>
                </c:pt>
                <c:pt idx="50">
                  <c:v>122.49000000000002</c:v>
                </c:pt>
                <c:pt idx="51">
                  <c:v>117.34</c:v>
                </c:pt>
                <c:pt idx="52">
                  <c:v>107.32</c:v>
                </c:pt>
                <c:pt idx="53">
                  <c:v>94.38</c:v>
                </c:pt>
                <c:pt idx="54">
                  <c:v>99.08</c:v>
                </c:pt>
                <c:pt idx="55">
                  <c:v>108.58</c:v>
                </c:pt>
                <c:pt idx="56">
                  <c:v>111.19</c:v>
                </c:pt>
                <c:pt idx="57">
                  <c:v>108.97</c:v>
                </c:pt>
                <c:pt idx="58">
                  <c:v>107.28</c:v>
                </c:pt>
                <c:pt idx="59">
                  <c:v>106.35</c:v>
                </c:pt>
                <c:pt idx="60">
                  <c:v>107.93</c:v>
                </c:pt>
                <c:pt idx="61">
                  <c:v>111.1</c:v>
                </c:pt>
                <c:pt idx="62">
                  <c:v>105.56</c:v>
                </c:pt>
                <c:pt idx="63">
                  <c:v>101.69</c:v>
                </c:pt>
                <c:pt idx="64">
                  <c:v>100.34</c:v>
                </c:pt>
                <c:pt idx="65">
                  <c:v>100.16999999999999</c:v>
                </c:pt>
                <c:pt idx="66">
                  <c:v>103.55</c:v>
                </c:pt>
                <c:pt idx="67">
                  <c:v>107.06</c:v>
                </c:pt>
                <c:pt idx="68">
                  <c:v>107.93</c:v>
                </c:pt>
                <c:pt idx="69">
                  <c:v>105.58</c:v>
                </c:pt>
                <c:pt idx="70">
                  <c:v>105.49000000000002</c:v>
                </c:pt>
                <c:pt idx="71">
                  <c:v>107.46000000000002</c:v>
                </c:pt>
                <c:pt idx="72">
                  <c:v>104.01</c:v>
                </c:pt>
                <c:pt idx="73">
                  <c:v>104.98</c:v>
                </c:pt>
                <c:pt idx="74">
                  <c:v>104.36</c:v>
                </c:pt>
                <c:pt idx="75">
                  <c:v>104.63</c:v>
                </c:pt>
                <c:pt idx="76">
                  <c:v>105.61999999999999</c:v>
                </c:pt>
                <c:pt idx="77">
                  <c:v>107.93</c:v>
                </c:pt>
                <c:pt idx="78">
                  <c:v>106.13</c:v>
                </c:pt>
                <c:pt idx="79">
                  <c:v>101.94000000000011</c:v>
                </c:pt>
                <c:pt idx="80">
                  <c:v>96.64</c:v>
                </c:pt>
                <c:pt idx="81">
                  <c:v>86.82</c:v>
                </c:pt>
                <c:pt idx="82">
                  <c:v>77.09</c:v>
                </c:pt>
                <c:pt idx="83">
                  <c:v>60.230000000000011</c:v>
                </c:pt>
                <c:pt idx="84">
                  <c:v>45.77</c:v>
                </c:pt>
                <c:pt idx="85">
                  <c:v>55.690000000000012</c:v>
                </c:pt>
                <c:pt idx="86">
                  <c:v>54.690000000000012</c:v>
                </c:pt>
                <c:pt idx="87">
                  <c:v>57.720000000000013</c:v>
                </c:pt>
                <c:pt idx="88">
                  <c:v>63.02</c:v>
                </c:pt>
                <c:pt idx="89">
                  <c:v>55.6</c:v>
                </c:pt>
                <c:pt idx="90">
                  <c:v>47.8</c:v>
                </c:pt>
                <c:pt idx="91">
                  <c:v>47.6</c:v>
                </c:pt>
                <c:pt idx="92">
                  <c:v>45.8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BC8E-4CFB-A5E9-7EBBA2D737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227328"/>
        <c:axId val="122245504"/>
      </c:lineChart>
      <c:catAx>
        <c:axId val="122227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60000"/>
          <a:lstStyle/>
          <a:p>
            <a:pPr>
              <a:defRPr sz="1200"/>
            </a:pPr>
            <a:endParaRPr lang="ko-KR"/>
          </a:p>
        </c:txPr>
        <c:crossAx val="122245504"/>
        <c:crosses val="autoZero"/>
        <c:auto val="1"/>
        <c:lblAlgn val="ctr"/>
        <c:lblOffset val="100"/>
        <c:tickMarkSkip val="12"/>
        <c:noMultiLvlLbl val="0"/>
      </c:catAx>
      <c:valAx>
        <c:axId val="122245504"/>
        <c:scaling>
          <c:orientation val="minMax"/>
          <c:max val="140"/>
          <c:min val="2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22227328"/>
        <c:crosses val="autoZero"/>
        <c:crossBetween val="between"/>
        <c:majorUnit val="20"/>
      </c:valAx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600" b="1"/>
      </a:pPr>
      <a:endParaRPr lang="ko-KR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044356219165486"/>
          <c:y val="0.11920728400658791"/>
          <c:w val="0.77424566559554486"/>
          <c:h val="0.7810364725127916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엔/달러 환율(좌)</c:v>
                </c:pt>
              </c:strCache>
            </c:strRef>
          </c:tx>
          <c:spPr>
            <a:ln w="28575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947"/>
              <c:layout>
                <c:manualLayout>
                  <c:x val="-9.8166175980447162E-2"/>
                  <c:y val="7.750010980692083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121.5 </a:t>
                    </a:r>
                    <a:endParaRPr lang="en-US" alt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8A8-48DA-8632-B4CD34DB0AC2}"/>
                </c:ext>
              </c:extLst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Sheet1!$A$2:$A$954</c:f>
              <c:strCache>
                <c:ptCount val="929"/>
                <c:pt idx="0">
                  <c:v>'12.1</c:v>
                </c:pt>
                <c:pt idx="249">
                  <c:v>'13.1</c:v>
                </c:pt>
                <c:pt idx="497">
                  <c:v>'14.1</c:v>
                </c:pt>
                <c:pt idx="743">
                  <c:v>'15.1</c:v>
                </c:pt>
                <c:pt idx="928">
                  <c:v>10</c:v>
                </c:pt>
              </c:strCache>
            </c:strRef>
          </c:cat>
          <c:val>
            <c:numRef>
              <c:f>Sheet1!$B$2:$B$954</c:f>
              <c:numCache>
                <c:formatCode>0.0_);[Red]\(0.0\)</c:formatCode>
                <c:ptCount val="953"/>
                <c:pt idx="0">
                  <c:v>77.16</c:v>
                </c:pt>
                <c:pt idx="1">
                  <c:v>76.92</c:v>
                </c:pt>
                <c:pt idx="2">
                  <c:v>76.75</c:v>
                </c:pt>
                <c:pt idx="3">
                  <c:v>76.735000000000014</c:v>
                </c:pt>
                <c:pt idx="4">
                  <c:v>77.169999999999987</c:v>
                </c:pt>
                <c:pt idx="5">
                  <c:v>76.834999999999994</c:v>
                </c:pt>
                <c:pt idx="6">
                  <c:v>76.86999999999999</c:v>
                </c:pt>
                <c:pt idx="7">
                  <c:v>76.845000000000013</c:v>
                </c:pt>
                <c:pt idx="8">
                  <c:v>76.884999999999991</c:v>
                </c:pt>
                <c:pt idx="9">
                  <c:v>76.765000000000001</c:v>
                </c:pt>
                <c:pt idx="10">
                  <c:v>76.935000000000002</c:v>
                </c:pt>
                <c:pt idx="11">
                  <c:v>76.819999999999993</c:v>
                </c:pt>
                <c:pt idx="12">
                  <c:v>76.834999999999994</c:v>
                </c:pt>
                <c:pt idx="13">
                  <c:v>76.804999999999993</c:v>
                </c:pt>
                <c:pt idx="14">
                  <c:v>77.08</c:v>
                </c:pt>
                <c:pt idx="15">
                  <c:v>77.7</c:v>
                </c:pt>
                <c:pt idx="16">
                  <c:v>77.709999999999994</c:v>
                </c:pt>
                <c:pt idx="17">
                  <c:v>77.47</c:v>
                </c:pt>
                <c:pt idx="18">
                  <c:v>76.75</c:v>
                </c:pt>
                <c:pt idx="19">
                  <c:v>76.36999999999999</c:v>
                </c:pt>
                <c:pt idx="20">
                  <c:v>76.295000000000002</c:v>
                </c:pt>
                <c:pt idx="21">
                  <c:v>76.194999999999993</c:v>
                </c:pt>
                <c:pt idx="22">
                  <c:v>76.194999999999993</c:v>
                </c:pt>
                <c:pt idx="23">
                  <c:v>76.55</c:v>
                </c:pt>
                <c:pt idx="24">
                  <c:v>76.554999999999993</c:v>
                </c:pt>
                <c:pt idx="25">
                  <c:v>76.78</c:v>
                </c:pt>
                <c:pt idx="26">
                  <c:v>77.06</c:v>
                </c:pt>
                <c:pt idx="27">
                  <c:v>77.649999999999991</c:v>
                </c:pt>
                <c:pt idx="28">
                  <c:v>77.624999999999986</c:v>
                </c:pt>
                <c:pt idx="29">
                  <c:v>77.45</c:v>
                </c:pt>
                <c:pt idx="30">
                  <c:v>78.440000000000026</c:v>
                </c:pt>
                <c:pt idx="31">
                  <c:v>78.400000000000006</c:v>
                </c:pt>
                <c:pt idx="32">
                  <c:v>78.884999999999991</c:v>
                </c:pt>
                <c:pt idx="33">
                  <c:v>79.83</c:v>
                </c:pt>
                <c:pt idx="34">
                  <c:v>79.614999999999995</c:v>
                </c:pt>
                <c:pt idx="35">
                  <c:v>79.75</c:v>
                </c:pt>
                <c:pt idx="36">
                  <c:v>80.319999999999993</c:v>
                </c:pt>
                <c:pt idx="37">
                  <c:v>80</c:v>
                </c:pt>
                <c:pt idx="38">
                  <c:v>81.534999999999997</c:v>
                </c:pt>
                <c:pt idx="39">
                  <c:v>80.510000000000005</c:v>
                </c:pt>
                <c:pt idx="40">
                  <c:v>80.510000000000005</c:v>
                </c:pt>
                <c:pt idx="41">
                  <c:v>81.14</c:v>
                </c:pt>
                <c:pt idx="42">
                  <c:v>81.705000000000013</c:v>
                </c:pt>
                <c:pt idx="43">
                  <c:v>81.53</c:v>
                </c:pt>
                <c:pt idx="44">
                  <c:v>80.75</c:v>
                </c:pt>
                <c:pt idx="45">
                  <c:v>81.14</c:v>
                </c:pt>
                <c:pt idx="46">
                  <c:v>81.56</c:v>
                </c:pt>
                <c:pt idx="47">
                  <c:v>82.495000000000005</c:v>
                </c:pt>
                <c:pt idx="48">
                  <c:v>82.325000000000003</c:v>
                </c:pt>
                <c:pt idx="49">
                  <c:v>82.93</c:v>
                </c:pt>
                <c:pt idx="50">
                  <c:v>83.79</c:v>
                </c:pt>
                <c:pt idx="51">
                  <c:v>83.59</c:v>
                </c:pt>
                <c:pt idx="52">
                  <c:v>83.524999999999991</c:v>
                </c:pt>
                <c:pt idx="53">
                  <c:v>83.410000000000025</c:v>
                </c:pt>
                <c:pt idx="54">
                  <c:v>83.674999999999983</c:v>
                </c:pt>
                <c:pt idx="55">
                  <c:v>83.465000000000003</c:v>
                </c:pt>
                <c:pt idx="56">
                  <c:v>82.61999999999999</c:v>
                </c:pt>
                <c:pt idx="57">
                  <c:v>82.474999999999994</c:v>
                </c:pt>
                <c:pt idx="58">
                  <c:v>82.86</c:v>
                </c:pt>
                <c:pt idx="59">
                  <c:v>83.144999999999996</c:v>
                </c:pt>
                <c:pt idx="60">
                  <c:v>82.960000000000022</c:v>
                </c:pt>
                <c:pt idx="61">
                  <c:v>82.405000000000001</c:v>
                </c:pt>
                <c:pt idx="62">
                  <c:v>82.864999999999995</c:v>
                </c:pt>
                <c:pt idx="63">
                  <c:v>82.19</c:v>
                </c:pt>
                <c:pt idx="64">
                  <c:v>82.77</c:v>
                </c:pt>
                <c:pt idx="65">
                  <c:v>82.394999999999996</c:v>
                </c:pt>
                <c:pt idx="66">
                  <c:v>82.33</c:v>
                </c:pt>
                <c:pt idx="67">
                  <c:v>81.384999999999991</c:v>
                </c:pt>
                <c:pt idx="68">
                  <c:v>81.569999999999993</c:v>
                </c:pt>
                <c:pt idx="69">
                  <c:v>80.95</c:v>
                </c:pt>
                <c:pt idx="70">
                  <c:v>80.905000000000001</c:v>
                </c:pt>
                <c:pt idx="71">
                  <c:v>80.900000000000006</c:v>
                </c:pt>
                <c:pt idx="72">
                  <c:v>80.384999999999991</c:v>
                </c:pt>
                <c:pt idx="73">
                  <c:v>80.989999999999995</c:v>
                </c:pt>
                <c:pt idx="74">
                  <c:v>81.315000000000012</c:v>
                </c:pt>
                <c:pt idx="75">
                  <c:v>81.685000000000002</c:v>
                </c:pt>
                <c:pt idx="76">
                  <c:v>81.654999999999987</c:v>
                </c:pt>
                <c:pt idx="77">
                  <c:v>81.154999999999987</c:v>
                </c:pt>
                <c:pt idx="78">
                  <c:v>81.35499999999999</c:v>
                </c:pt>
                <c:pt idx="79">
                  <c:v>81.31</c:v>
                </c:pt>
                <c:pt idx="80">
                  <c:v>81.069999999999993</c:v>
                </c:pt>
                <c:pt idx="81">
                  <c:v>80.325000000000003</c:v>
                </c:pt>
                <c:pt idx="82">
                  <c:v>80.16</c:v>
                </c:pt>
                <c:pt idx="83">
                  <c:v>80.11999999999999</c:v>
                </c:pt>
                <c:pt idx="84">
                  <c:v>80.245000000000005</c:v>
                </c:pt>
                <c:pt idx="85">
                  <c:v>79.81</c:v>
                </c:pt>
                <c:pt idx="86">
                  <c:v>79.905000000000001</c:v>
                </c:pt>
                <c:pt idx="87">
                  <c:v>79.86999999999999</c:v>
                </c:pt>
                <c:pt idx="88">
                  <c:v>79.654999999999987</c:v>
                </c:pt>
                <c:pt idx="89">
                  <c:v>79.864999999999995</c:v>
                </c:pt>
                <c:pt idx="90">
                  <c:v>79.95</c:v>
                </c:pt>
                <c:pt idx="91">
                  <c:v>79.86999999999999</c:v>
                </c:pt>
                <c:pt idx="92">
                  <c:v>80.254999999999995</c:v>
                </c:pt>
                <c:pt idx="93">
                  <c:v>80.384999999999991</c:v>
                </c:pt>
                <c:pt idx="94">
                  <c:v>79.39</c:v>
                </c:pt>
                <c:pt idx="95">
                  <c:v>79.124999999999986</c:v>
                </c:pt>
                <c:pt idx="96">
                  <c:v>79.34</c:v>
                </c:pt>
                <c:pt idx="97">
                  <c:v>79.989999999999995</c:v>
                </c:pt>
                <c:pt idx="98">
                  <c:v>79.5</c:v>
                </c:pt>
                <c:pt idx="99">
                  <c:v>79.56</c:v>
                </c:pt>
                <c:pt idx="100">
                  <c:v>79.575000000000003</c:v>
                </c:pt>
                <c:pt idx="101">
                  <c:v>79.515000000000001</c:v>
                </c:pt>
                <c:pt idx="102">
                  <c:v>79.095000000000013</c:v>
                </c:pt>
                <c:pt idx="103">
                  <c:v>78.374999999999986</c:v>
                </c:pt>
                <c:pt idx="104">
                  <c:v>78.169999999999987</c:v>
                </c:pt>
                <c:pt idx="105">
                  <c:v>78.39</c:v>
                </c:pt>
                <c:pt idx="106">
                  <c:v>79.36</c:v>
                </c:pt>
                <c:pt idx="107">
                  <c:v>79.66</c:v>
                </c:pt>
                <c:pt idx="108">
                  <c:v>79.5</c:v>
                </c:pt>
                <c:pt idx="109">
                  <c:v>79.284999999999997</c:v>
                </c:pt>
                <c:pt idx="110">
                  <c:v>79.614999999999995</c:v>
                </c:pt>
                <c:pt idx="111">
                  <c:v>79.435000000000002</c:v>
                </c:pt>
                <c:pt idx="112">
                  <c:v>79.430000000000007</c:v>
                </c:pt>
                <c:pt idx="113">
                  <c:v>79.08</c:v>
                </c:pt>
                <c:pt idx="114">
                  <c:v>79.084999999999994</c:v>
                </c:pt>
                <c:pt idx="115">
                  <c:v>79.045000000000002</c:v>
                </c:pt>
                <c:pt idx="116">
                  <c:v>79.465000000000003</c:v>
                </c:pt>
                <c:pt idx="117">
                  <c:v>80.215000000000003</c:v>
                </c:pt>
                <c:pt idx="118">
                  <c:v>80.510000000000005</c:v>
                </c:pt>
                <c:pt idx="119">
                  <c:v>79.654999999999987</c:v>
                </c:pt>
                <c:pt idx="120">
                  <c:v>79.510000000000005</c:v>
                </c:pt>
                <c:pt idx="121">
                  <c:v>79.705000000000013</c:v>
                </c:pt>
                <c:pt idx="122">
                  <c:v>79.364999999999995</c:v>
                </c:pt>
                <c:pt idx="123">
                  <c:v>79.89</c:v>
                </c:pt>
                <c:pt idx="124">
                  <c:v>79.459999999999994</c:v>
                </c:pt>
                <c:pt idx="125">
                  <c:v>79.819999999999993</c:v>
                </c:pt>
                <c:pt idx="126">
                  <c:v>79.924999999999997</c:v>
                </c:pt>
                <c:pt idx="127">
                  <c:v>79.910000000000025</c:v>
                </c:pt>
                <c:pt idx="128">
                  <c:v>79.644999999999996</c:v>
                </c:pt>
                <c:pt idx="129">
                  <c:v>79.575000000000003</c:v>
                </c:pt>
                <c:pt idx="130">
                  <c:v>79.405000000000001</c:v>
                </c:pt>
                <c:pt idx="131">
                  <c:v>79.644999999999996</c:v>
                </c:pt>
                <c:pt idx="132">
                  <c:v>79.315000000000012</c:v>
                </c:pt>
                <c:pt idx="133">
                  <c:v>79.164999999999992</c:v>
                </c:pt>
                <c:pt idx="134">
                  <c:v>78.815000000000012</c:v>
                </c:pt>
                <c:pt idx="135">
                  <c:v>79.149999999999991</c:v>
                </c:pt>
                <c:pt idx="136">
                  <c:v>78.77</c:v>
                </c:pt>
                <c:pt idx="137">
                  <c:v>78.724999999999994</c:v>
                </c:pt>
                <c:pt idx="138">
                  <c:v>78.459999999999994</c:v>
                </c:pt>
                <c:pt idx="139">
                  <c:v>78.3</c:v>
                </c:pt>
                <c:pt idx="140">
                  <c:v>78.16</c:v>
                </c:pt>
                <c:pt idx="141">
                  <c:v>78.134999999999991</c:v>
                </c:pt>
                <c:pt idx="142">
                  <c:v>78.254999999999995</c:v>
                </c:pt>
                <c:pt idx="143">
                  <c:v>78.534999999999997</c:v>
                </c:pt>
                <c:pt idx="144">
                  <c:v>78.164999999999992</c:v>
                </c:pt>
                <c:pt idx="145">
                  <c:v>78.11999999999999</c:v>
                </c:pt>
                <c:pt idx="146">
                  <c:v>78.410000000000025</c:v>
                </c:pt>
                <c:pt idx="147">
                  <c:v>78.25</c:v>
                </c:pt>
                <c:pt idx="148">
                  <c:v>78.614999999999995</c:v>
                </c:pt>
                <c:pt idx="149">
                  <c:v>78.239999999999995</c:v>
                </c:pt>
                <c:pt idx="150">
                  <c:v>78.654999999999987</c:v>
                </c:pt>
                <c:pt idx="151">
                  <c:v>78.430000000000007</c:v>
                </c:pt>
                <c:pt idx="152">
                  <c:v>78.61</c:v>
                </c:pt>
                <c:pt idx="153">
                  <c:v>78.265000000000001</c:v>
                </c:pt>
                <c:pt idx="154">
                  <c:v>78.334999999999994</c:v>
                </c:pt>
                <c:pt idx="155">
                  <c:v>79.010000000000005</c:v>
                </c:pt>
                <c:pt idx="156">
                  <c:v>79.319999999999993</c:v>
                </c:pt>
                <c:pt idx="157">
                  <c:v>79.52</c:v>
                </c:pt>
                <c:pt idx="158">
                  <c:v>79.400000000000006</c:v>
                </c:pt>
                <c:pt idx="159">
                  <c:v>79.284999999999997</c:v>
                </c:pt>
                <c:pt idx="160">
                  <c:v>78.584999999999994</c:v>
                </c:pt>
                <c:pt idx="161">
                  <c:v>78.56</c:v>
                </c:pt>
                <c:pt idx="162">
                  <c:v>78.724999999999994</c:v>
                </c:pt>
                <c:pt idx="163">
                  <c:v>78.745000000000005</c:v>
                </c:pt>
                <c:pt idx="164">
                  <c:v>78.61</c:v>
                </c:pt>
                <c:pt idx="165">
                  <c:v>78.72</c:v>
                </c:pt>
                <c:pt idx="166">
                  <c:v>78.575000000000003</c:v>
                </c:pt>
                <c:pt idx="167">
                  <c:v>78.31</c:v>
                </c:pt>
                <c:pt idx="168">
                  <c:v>78.31</c:v>
                </c:pt>
                <c:pt idx="169">
                  <c:v>78.435000000000002</c:v>
                </c:pt>
                <c:pt idx="170">
                  <c:v>78.424999999999997</c:v>
                </c:pt>
                <c:pt idx="171">
                  <c:v>78.900000000000006</c:v>
                </c:pt>
                <c:pt idx="172">
                  <c:v>78.215000000000003</c:v>
                </c:pt>
                <c:pt idx="173">
                  <c:v>78.25</c:v>
                </c:pt>
                <c:pt idx="174">
                  <c:v>77.765000000000001</c:v>
                </c:pt>
                <c:pt idx="175">
                  <c:v>77.864999999999995</c:v>
                </c:pt>
                <c:pt idx="176">
                  <c:v>77.584999999999994</c:v>
                </c:pt>
                <c:pt idx="177">
                  <c:v>78.34</c:v>
                </c:pt>
                <c:pt idx="178">
                  <c:v>78.73</c:v>
                </c:pt>
                <c:pt idx="179">
                  <c:v>78.815000000000012</c:v>
                </c:pt>
                <c:pt idx="180">
                  <c:v>78.39</c:v>
                </c:pt>
                <c:pt idx="181">
                  <c:v>78.28</c:v>
                </c:pt>
                <c:pt idx="182">
                  <c:v>78.134999999999991</c:v>
                </c:pt>
                <c:pt idx="183">
                  <c:v>77.849999999999994</c:v>
                </c:pt>
                <c:pt idx="184">
                  <c:v>77.790000000000006</c:v>
                </c:pt>
                <c:pt idx="185">
                  <c:v>77.7</c:v>
                </c:pt>
                <c:pt idx="186">
                  <c:v>77.61999999999999</c:v>
                </c:pt>
                <c:pt idx="187">
                  <c:v>78.040000000000006</c:v>
                </c:pt>
                <c:pt idx="188">
                  <c:v>78.48</c:v>
                </c:pt>
                <c:pt idx="189">
                  <c:v>78.53</c:v>
                </c:pt>
                <c:pt idx="190">
                  <c:v>78.724999999999994</c:v>
                </c:pt>
                <c:pt idx="191">
                  <c:v>78.31</c:v>
                </c:pt>
                <c:pt idx="192">
                  <c:v>78.27</c:v>
                </c:pt>
                <c:pt idx="193">
                  <c:v>78.11999999999999</c:v>
                </c:pt>
                <c:pt idx="194">
                  <c:v>78.384999999999991</c:v>
                </c:pt>
                <c:pt idx="195">
                  <c:v>78.45</c:v>
                </c:pt>
                <c:pt idx="196">
                  <c:v>78.72</c:v>
                </c:pt>
                <c:pt idx="197">
                  <c:v>78.86999999999999</c:v>
                </c:pt>
                <c:pt idx="198">
                  <c:v>79.11999999999999</c:v>
                </c:pt>
                <c:pt idx="199">
                  <c:v>79.33</c:v>
                </c:pt>
                <c:pt idx="200">
                  <c:v>79.245000000000005</c:v>
                </c:pt>
                <c:pt idx="201">
                  <c:v>79.924999999999997</c:v>
                </c:pt>
                <c:pt idx="202">
                  <c:v>79.84</c:v>
                </c:pt>
                <c:pt idx="203">
                  <c:v>79.849999999999994</c:v>
                </c:pt>
                <c:pt idx="204">
                  <c:v>80.3</c:v>
                </c:pt>
                <c:pt idx="205">
                  <c:v>79.685000000000002</c:v>
                </c:pt>
                <c:pt idx="206">
                  <c:v>79.765000000000001</c:v>
                </c:pt>
                <c:pt idx="207">
                  <c:v>79.599999999999994</c:v>
                </c:pt>
                <c:pt idx="208">
                  <c:v>79.819999999999993</c:v>
                </c:pt>
                <c:pt idx="209">
                  <c:v>80.174999999999983</c:v>
                </c:pt>
                <c:pt idx="210">
                  <c:v>80.495000000000005</c:v>
                </c:pt>
                <c:pt idx="211">
                  <c:v>80.254999999999995</c:v>
                </c:pt>
                <c:pt idx="212">
                  <c:v>80.38</c:v>
                </c:pt>
                <c:pt idx="213">
                  <c:v>79.965000000000003</c:v>
                </c:pt>
                <c:pt idx="214">
                  <c:v>79.489999999999995</c:v>
                </c:pt>
                <c:pt idx="215">
                  <c:v>79.445000000000007</c:v>
                </c:pt>
                <c:pt idx="216">
                  <c:v>79.55</c:v>
                </c:pt>
                <c:pt idx="217">
                  <c:v>79.45</c:v>
                </c:pt>
                <c:pt idx="218">
                  <c:v>80.179999999999978</c:v>
                </c:pt>
                <c:pt idx="219">
                  <c:v>81.14</c:v>
                </c:pt>
                <c:pt idx="220">
                  <c:v>81.384999999999991</c:v>
                </c:pt>
                <c:pt idx="221">
                  <c:v>81.325000000000003</c:v>
                </c:pt>
                <c:pt idx="222">
                  <c:v>81.66</c:v>
                </c:pt>
                <c:pt idx="223">
                  <c:v>82.52</c:v>
                </c:pt>
                <c:pt idx="224">
                  <c:v>82.465000000000003</c:v>
                </c:pt>
                <c:pt idx="225">
                  <c:v>82.4</c:v>
                </c:pt>
                <c:pt idx="226">
                  <c:v>82.04</c:v>
                </c:pt>
                <c:pt idx="227">
                  <c:v>82.11999999999999</c:v>
                </c:pt>
                <c:pt idx="228">
                  <c:v>82.084999999999994</c:v>
                </c:pt>
                <c:pt idx="229">
                  <c:v>82.14</c:v>
                </c:pt>
                <c:pt idx="230">
                  <c:v>82.394999999999996</c:v>
                </c:pt>
                <c:pt idx="231">
                  <c:v>82.205000000000013</c:v>
                </c:pt>
                <c:pt idx="232">
                  <c:v>81.92</c:v>
                </c:pt>
                <c:pt idx="233">
                  <c:v>82.415000000000006</c:v>
                </c:pt>
                <c:pt idx="234">
                  <c:v>82.4</c:v>
                </c:pt>
                <c:pt idx="235">
                  <c:v>82.515000000000001</c:v>
                </c:pt>
                <c:pt idx="236">
                  <c:v>82.364999999999995</c:v>
                </c:pt>
                <c:pt idx="237">
                  <c:v>82.56</c:v>
                </c:pt>
                <c:pt idx="238">
                  <c:v>83.2</c:v>
                </c:pt>
                <c:pt idx="239">
                  <c:v>83.61999999999999</c:v>
                </c:pt>
                <c:pt idx="240">
                  <c:v>84.1</c:v>
                </c:pt>
                <c:pt idx="241">
                  <c:v>83.86999999999999</c:v>
                </c:pt>
                <c:pt idx="242">
                  <c:v>84.149999999999991</c:v>
                </c:pt>
                <c:pt idx="243">
                  <c:v>84.334999999999994</c:v>
                </c:pt>
                <c:pt idx="244">
                  <c:v>84.36999999999999</c:v>
                </c:pt>
                <c:pt idx="245">
                  <c:v>84.924999999999997</c:v>
                </c:pt>
                <c:pt idx="246">
                  <c:v>85.554999999999993</c:v>
                </c:pt>
                <c:pt idx="247">
                  <c:v>86.36</c:v>
                </c:pt>
                <c:pt idx="248">
                  <c:v>85.86</c:v>
                </c:pt>
                <c:pt idx="249">
                  <c:v>86.654999999999987</c:v>
                </c:pt>
                <c:pt idx="250">
                  <c:v>87.345000000000013</c:v>
                </c:pt>
                <c:pt idx="251">
                  <c:v>87.460000000000022</c:v>
                </c:pt>
                <c:pt idx="252">
                  <c:v>88.25</c:v>
                </c:pt>
                <c:pt idx="253">
                  <c:v>87.45</c:v>
                </c:pt>
                <c:pt idx="254">
                  <c:v>86.995000000000005</c:v>
                </c:pt>
                <c:pt idx="255">
                  <c:v>88.05</c:v>
                </c:pt>
                <c:pt idx="256">
                  <c:v>88.905000000000001</c:v>
                </c:pt>
                <c:pt idx="257">
                  <c:v>89.490000000000023</c:v>
                </c:pt>
                <c:pt idx="258">
                  <c:v>89.460000000000022</c:v>
                </c:pt>
                <c:pt idx="259">
                  <c:v>88.834999999999994</c:v>
                </c:pt>
                <c:pt idx="260">
                  <c:v>88.61</c:v>
                </c:pt>
                <c:pt idx="261">
                  <c:v>90.065000000000012</c:v>
                </c:pt>
                <c:pt idx="262">
                  <c:v>90.16</c:v>
                </c:pt>
                <c:pt idx="263">
                  <c:v>89.745000000000005</c:v>
                </c:pt>
                <c:pt idx="264">
                  <c:v>88.79</c:v>
                </c:pt>
                <c:pt idx="265">
                  <c:v>88.48</c:v>
                </c:pt>
                <c:pt idx="266">
                  <c:v>90.34</c:v>
                </c:pt>
                <c:pt idx="267">
                  <c:v>91.08</c:v>
                </c:pt>
                <c:pt idx="268">
                  <c:v>90.654999999999987</c:v>
                </c:pt>
                <c:pt idx="269">
                  <c:v>90.765000000000001</c:v>
                </c:pt>
                <c:pt idx="270">
                  <c:v>91.1</c:v>
                </c:pt>
                <c:pt idx="271">
                  <c:v>91.81</c:v>
                </c:pt>
                <c:pt idx="272">
                  <c:v>92.8</c:v>
                </c:pt>
                <c:pt idx="273">
                  <c:v>92.19</c:v>
                </c:pt>
                <c:pt idx="274">
                  <c:v>93.61999999999999</c:v>
                </c:pt>
                <c:pt idx="275">
                  <c:v>93.60499999999999</c:v>
                </c:pt>
                <c:pt idx="276">
                  <c:v>93.64</c:v>
                </c:pt>
                <c:pt idx="277">
                  <c:v>94.284999999999997</c:v>
                </c:pt>
                <c:pt idx="278">
                  <c:v>93.274999999999991</c:v>
                </c:pt>
                <c:pt idx="279">
                  <c:v>93.254999999999995</c:v>
                </c:pt>
                <c:pt idx="280">
                  <c:v>92.89</c:v>
                </c:pt>
                <c:pt idx="281">
                  <c:v>93.83</c:v>
                </c:pt>
                <c:pt idx="282">
                  <c:v>93.88</c:v>
                </c:pt>
                <c:pt idx="283">
                  <c:v>93.55</c:v>
                </c:pt>
                <c:pt idx="284">
                  <c:v>93.679999999999978</c:v>
                </c:pt>
                <c:pt idx="285">
                  <c:v>93.05</c:v>
                </c:pt>
                <c:pt idx="286">
                  <c:v>94.169999999999987</c:v>
                </c:pt>
                <c:pt idx="287">
                  <c:v>92.35499999999999</c:v>
                </c:pt>
                <c:pt idx="288">
                  <c:v>92.04</c:v>
                </c:pt>
                <c:pt idx="289">
                  <c:v>92.28</c:v>
                </c:pt>
                <c:pt idx="290">
                  <c:v>93.554999999999993</c:v>
                </c:pt>
                <c:pt idx="291">
                  <c:v>93.47</c:v>
                </c:pt>
                <c:pt idx="292">
                  <c:v>93.35</c:v>
                </c:pt>
                <c:pt idx="293">
                  <c:v>93.95</c:v>
                </c:pt>
                <c:pt idx="294">
                  <c:v>94.92</c:v>
                </c:pt>
                <c:pt idx="295">
                  <c:v>96.205000000000013</c:v>
                </c:pt>
                <c:pt idx="296">
                  <c:v>96.584999999999994</c:v>
                </c:pt>
                <c:pt idx="297">
                  <c:v>95.93</c:v>
                </c:pt>
                <c:pt idx="298">
                  <c:v>96.07</c:v>
                </c:pt>
                <c:pt idx="299">
                  <c:v>96.1</c:v>
                </c:pt>
                <c:pt idx="300">
                  <c:v>94.93</c:v>
                </c:pt>
                <c:pt idx="301">
                  <c:v>95.364999999999995</c:v>
                </c:pt>
                <c:pt idx="302">
                  <c:v>95.065000000000012</c:v>
                </c:pt>
                <c:pt idx="303">
                  <c:v>96.084999999999994</c:v>
                </c:pt>
                <c:pt idx="304">
                  <c:v>95.04</c:v>
                </c:pt>
                <c:pt idx="305">
                  <c:v>94.674999999999983</c:v>
                </c:pt>
                <c:pt idx="306">
                  <c:v>94.164999999999992</c:v>
                </c:pt>
                <c:pt idx="307">
                  <c:v>94.61999999999999</c:v>
                </c:pt>
                <c:pt idx="308">
                  <c:v>94.364999999999995</c:v>
                </c:pt>
                <c:pt idx="309">
                  <c:v>94.235000000000014</c:v>
                </c:pt>
                <c:pt idx="310">
                  <c:v>94.345000000000013</c:v>
                </c:pt>
                <c:pt idx="311">
                  <c:v>93.205000000000013</c:v>
                </c:pt>
                <c:pt idx="312">
                  <c:v>93.384999999999991</c:v>
                </c:pt>
                <c:pt idx="313">
                  <c:v>92.965000000000003</c:v>
                </c:pt>
                <c:pt idx="314">
                  <c:v>96.35499999999999</c:v>
                </c:pt>
                <c:pt idx="315">
                  <c:v>98.60499999999999</c:v>
                </c:pt>
                <c:pt idx="316">
                  <c:v>99.61999999999999</c:v>
                </c:pt>
                <c:pt idx="317">
                  <c:v>99.2</c:v>
                </c:pt>
                <c:pt idx="318">
                  <c:v>99.75</c:v>
                </c:pt>
                <c:pt idx="319">
                  <c:v>99.715000000000003</c:v>
                </c:pt>
                <c:pt idx="320">
                  <c:v>98.384999999999991</c:v>
                </c:pt>
                <c:pt idx="321">
                  <c:v>97.095000000000013</c:v>
                </c:pt>
                <c:pt idx="322">
                  <c:v>97.674999999999983</c:v>
                </c:pt>
                <c:pt idx="323">
                  <c:v>98.124999999999986</c:v>
                </c:pt>
                <c:pt idx="324">
                  <c:v>98.274999999999991</c:v>
                </c:pt>
                <c:pt idx="325">
                  <c:v>99.85</c:v>
                </c:pt>
                <c:pt idx="326">
                  <c:v>99.35499999999999</c:v>
                </c:pt>
                <c:pt idx="327">
                  <c:v>99.455000000000013</c:v>
                </c:pt>
                <c:pt idx="328">
                  <c:v>99.51</c:v>
                </c:pt>
                <c:pt idx="329">
                  <c:v>99.364999999999995</c:v>
                </c:pt>
                <c:pt idx="330">
                  <c:v>97.945000000000007</c:v>
                </c:pt>
                <c:pt idx="331">
                  <c:v>97.884999999999991</c:v>
                </c:pt>
                <c:pt idx="332">
                  <c:v>97.304999999999993</c:v>
                </c:pt>
                <c:pt idx="333">
                  <c:v>97.974999999999994</c:v>
                </c:pt>
                <c:pt idx="334">
                  <c:v>99.14</c:v>
                </c:pt>
                <c:pt idx="335">
                  <c:v>99.35</c:v>
                </c:pt>
                <c:pt idx="336">
                  <c:v>98.8</c:v>
                </c:pt>
                <c:pt idx="337">
                  <c:v>98.92</c:v>
                </c:pt>
                <c:pt idx="338">
                  <c:v>100.60499999999999</c:v>
                </c:pt>
                <c:pt idx="339">
                  <c:v>101.91000000000011</c:v>
                </c:pt>
                <c:pt idx="340">
                  <c:v>101.82499999999999</c:v>
                </c:pt>
                <c:pt idx="341">
                  <c:v>102.265</c:v>
                </c:pt>
                <c:pt idx="342">
                  <c:v>102.285</c:v>
                </c:pt>
                <c:pt idx="343">
                  <c:v>102.85499999999999</c:v>
                </c:pt>
                <c:pt idx="344">
                  <c:v>102.2</c:v>
                </c:pt>
                <c:pt idx="345">
                  <c:v>102.435</c:v>
                </c:pt>
                <c:pt idx="346">
                  <c:v>103.17999999999998</c:v>
                </c:pt>
                <c:pt idx="347">
                  <c:v>102.10499999999999</c:v>
                </c:pt>
                <c:pt idx="348">
                  <c:v>101.29</c:v>
                </c:pt>
                <c:pt idx="349">
                  <c:v>101.13</c:v>
                </c:pt>
                <c:pt idx="350">
                  <c:v>102.30500000000001</c:v>
                </c:pt>
                <c:pt idx="351">
                  <c:v>101.12499999999999</c:v>
                </c:pt>
                <c:pt idx="352">
                  <c:v>101.05</c:v>
                </c:pt>
                <c:pt idx="353">
                  <c:v>100.57</c:v>
                </c:pt>
                <c:pt idx="354">
                  <c:v>99.694999999999993</c:v>
                </c:pt>
                <c:pt idx="355">
                  <c:v>100.215</c:v>
                </c:pt>
                <c:pt idx="356">
                  <c:v>97.210000000000022</c:v>
                </c:pt>
                <c:pt idx="357">
                  <c:v>98.325000000000003</c:v>
                </c:pt>
                <c:pt idx="358">
                  <c:v>98.85</c:v>
                </c:pt>
                <c:pt idx="359">
                  <c:v>96.2</c:v>
                </c:pt>
                <c:pt idx="360">
                  <c:v>95.765000000000001</c:v>
                </c:pt>
                <c:pt idx="361">
                  <c:v>95.5</c:v>
                </c:pt>
                <c:pt idx="362">
                  <c:v>94.245000000000005</c:v>
                </c:pt>
                <c:pt idx="363">
                  <c:v>94.634999999999991</c:v>
                </c:pt>
                <c:pt idx="364">
                  <c:v>95.575000000000003</c:v>
                </c:pt>
                <c:pt idx="365">
                  <c:v>96.624999999999986</c:v>
                </c:pt>
                <c:pt idx="366">
                  <c:v>97.054999999999993</c:v>
                </c:pt>
                <c:pt idx="367">
                  <c:v>98.39</c:v>
                </c:pt>
                <c:pt idx="368">
                  <c:v>97.504999999999995</c:v>
                </c:pt>
                <c:pt idx="369">
                  <c:v>98.23</c:v>
                </c:pt>
                <c:pt idx="370">
                  <c:v>97.795000000000002</c:v>
                </c:pt>
                <c:pt idx="371">
                  <c:v>98.504999999999995</c:v>
                </c:pt>
                <c:pt idx="372">
                  <c:v>99.394999999999996</c:v>
                </c:pt>
                <c:pt idx="373">
                  <c:v>99.649999999999991</c:v>
                </c:pt>
                <c:pt idx="374">
                  <c:v>100.8</c:v>
                </c:pt>
                <c:pt idx="375">
                  <c:v>100.03</c:v>
                </c:pt>
                <c:pt idx="376">
                  <c:v>100.265</c:v>
                </c:pt>
                <c:pt idx="377">
                  <c:v>101.425</c:v>
                </c:pt>
                <c:pt idx="378">
                  <c:v>100.86499999999999</c:v>
                </c:pt>
                <c:pt idx="379">
                  <c:v>101.12499999999999</c:v>
                </c:pt>
                <c:pt idx="380">
                  <c:v>98.874999999999986</c:v>
                </c:pt>
                <c:pt idx="381">
                  <c:v>98.960000000000022</c:v>
                </c:pt>
                <c:pt idx="382">
                  <c:v>99.245000000000005</c:v>
                </c:pt>
                <c:pt idx="383">
                  <c:v>99.95</c:v>
                </c:pt>
                <c:pt idx="384">
                  <c:v>99.215000000000003</c:v>
                </c:pt>
                <c:pt idx="385">
                  <c:v>99.685000000000002</c:v>
                </c:pt>
                <c:pt idx="386">
                  <c:v>100.59</c:v>
                </c:pt>
                <c:pt idx="387">
                  <c:v>100.49000000000002</c:v>
                </c:pt>
                <c:pt idx="388">
                  <c:v>99.474999999999994</c:v>
                </c:pt>
                <c:pt idx="389">
                  <c:v>99.490000000000023</c:v>
                </c:pt>
                <c:pt idx="390">
                  <c:v>100.295</c:v>
                </c:pt>
                <c:pt idx="391">
                  <c:v>99.25</c:v>
                </c:pt>
                <c:pt idx="392">
                  <c:v>97.965000000000003</c:v>
                </c:pt>
                <c:pt idx="393">
                  <c:v>97.924999999999997</c:v>
                </c:pt>
                <c:pt idx="394">
                  <c:v>98.08</c:v>
                </c:pt>
                <c:pt idx="395">
                  <c:v>97.834999999999994</c:v>
                </c:pt>
                <c:pt idx="396">
                  <c:v>99.485000000000014</c:v>
                </c:pt>
                <c:pt idx="397">
                  <c:v>98.965000000000003</c:v>
                </c:pt>
                <c:pt idx="398">
                  <c:v>98.28</c:v>
                </c:pt>
                <c:pt idx="399">
                  <c:v>97.6</c:v>
                </c:pt>
                <c:pt idx="400">
                  <c:v>96.490000000000023</c:v>
                </c:pt>
                <c:pt idx="401">
                  <c:v>96.73</c:v>
                </c:pt>
                <c:pt idx="402">
                  <c:v>96.32</c:v>
                </c:pt>
                <c:pt idx="403">
                  <c:v>97.240000000000023</c:v>
                </c:pt>
                <c:pt idx="404">
                  <c:v>98.265000000000001</c:v>
                </c:pt>
                <c:pt idx="405">
                  <c:v>97.245000000000005</c:v>
                </c:pt>
                <c:pt idx="406">
                  <c:v>97.72</c:v>
                </c:pt>
                <c:pt idx="407">
                  <c:v>97.64</c:v>
                </c:pt>
                <c:pt idx="408">
                  <c:v>97.34</c:v>
                </c:pt>
                <c:pt idx="409">
                  <c:v>97.710000000000022</c:v>
                </c:pt>
                <c:pt idx="410">
                  <c:v>98.685000000000002</c:v>
                </c:pt>
                <c:pt idx="411">
                  <c:v>98.79</c:v>
                </c:pt>
                <c:pt idx="412">
                  <c:v>98.394999999999996</c:v>
                </c:pt>
                <c:pt idx="413">
                  <c:v>97.095000000000013</c:v>
                </c:pt>
                <c:pt idx="414">
                  <c:v>97.685000000000002</c:v>
                </c:pt>
                <c:pt idx="415">
                  <c:v>98.38</c:v>
                </c:pt>
                <c:pt idx="416">
                  <c:v>98.374999999999986</c:v>
                </c:pt>
                <c:pt idx="417">
                  <c:v>99.554999999999993</c:v>
                </c:pt>
                <c:pt idx="418">
                  <c:v>99.664999999999992</c:v>
                </c:pt>
                <c:pt idx="419">
                  <c:v>99.81</c:v>
                </c:pt>
                <c:pt idx="420">
                  <c:v>100.17999999999998</c:v>
                </c:pt>
                <c:pt idx="421">
                  <c:v>99.93</c:v>
                </c:pt>
                <c:pt idx="422">
                  <c:v>99.669999999999987</c:v>
                </c:pt>
                <c:pt idx="423">
                  <c:v>100.405</c:v>
                </c:pt>
                <c:pt idx="424">
                  <c:v>99.924999999999997</c:v>
                </c:pt>
                <c:pt idx="425">
                  <c:v>99.59</c:v>
                </c:pt>
                <c:pt idx="426">
                  <c:v>98.894999999999996</c:v>
                </c:pt>
                <c:pt idx="427">
                  <c:v>99.1</c:v>
                </c:pt>
                <c:pt idx="428">
                  <c:v>99.3</c:v>
                </c:pt>
                <c:pt idx="429">
                  <c:v>98.774999999999991</c:v>
                </c:pt>
                <c:pt idx="430">
                  <c:v>98.754999999999995</c:v>
                </c:pt>
                <c:pt idx="431">
                  <c:v>98.504999999999995</c:v>
                </c:pt>
                <c:pt idx="432">
                  <c:v>98.974999999999994</c:v>
                </c:pt>
                <c:pt idx="433">
                  <c:v>97.9</c:v>
                </c:pt>
                <c:pt idx="434">
                  <c:v>98.33</c:v>
                </c:pt>
                <c:pt idx="435">
                  <c:v>98.054999999999993</c:v>
                </c:pt>
                <c:pt idx="436">
                  <c:v>97.2</c:v>
                </c:pt>
                <c:pt idx="437">
                  <c:v>97.215000000000003</c:v>
                </c:pt>
                <c:pt idx="438">
                  <c:v>96.73</c:v>
                </c:pt>
                <c:pt idx="439">
                  <c:v>97.51</c:v>
                </c:pt>
                <c:pt idx="440">
                  <c:v>98.164999999999992</c:v>
                </c:pt>
                <c:pt idx="441">
                  <c:v>98.284999999999997</c:v>
                </c:pt>
                <c:pt idx="442">
                  <c:v>98.685000000000002</c:v>
                </c:pt>
                <c:pt idx="443">
                  <c:v>98.25</c:v>
                </c:pt>
                <c:pt idx="444">
                  <c:v>98.92</c:v>
                </c:pt>
                <c:pt idx="445">
                  <c:v>98.024999999999991</c:v>
                </c:pt>
                <c:pt idx="446">
                  <c:v>97.864999999999995</c:v>
                </c:pt>
                <c:pt idx="447">
                  <c:v>98.179999999999978</c:v>
                </c:pt>
                <c:pt idx="448">
                  <c:v>98.13</c:v>
                </c:pt>
                <c:pt idx="449">
                  <c:v>97.364999999999995</c:v>
                </c:pt>
                <c:pt idx="450">
                  <c:v>97.384999999999991</c:v>
                </c:pt>
                <c:pt idx="451">
                  <c:v>97.495000000000005</c:v>
                </c:pt>
                <c:pt idx="452">
                  <c:v>97.674999999999983</c:v>
                </c:pt>
                <c:pt idx="453">
                  <c:v>98.149999999999991</c:v>
                </c:pt>
                <c:pt idx="454">
                  <c:v>98.504999999999995</c:v>
                </c:pt>
                <c:pt idx="455">
                  <c:v>98.33</c:v>
                </c:pt>
                <c:pt idx="456">
                  <c:v>98.724999999999994</c:v>
                </c:pt>
                <c:pt idx="457">
                  <c:v>98.61999999999999</c:v>
                </c:pt>
                <c:pt idx="458">
                  <c:v>98.53</c:v>
                </c:pt>
                <c:pt idx="459">
                  <c:v>98.66</c:v>
                </c:pt>
                <c:pt idx="460">
                  <c:v>98.149999999999991</c:v>
                </c:pt>
                <c:pt idx="461">
                  <c:v>99.19</c:v>
                </c:pt>
                <c:pt idx="462">
                  <c:v>99.185000000000002</c:v>
                </c:pt>
                <c:pt idx="463">
                  <c:v>99.634999999999991</c:v>
                </c:pt>
                <c:pt idx="464">
                  <c:v>99.284999999999997</c:v>
                </c:pt>
                <c:pt idx="465">
                  <c:v>100.06</c:v>
                </c:pt>
                <c:pt idx="466">
                  <c:v>100.32</c:v>
                </c:pt>
                <c:pt idx="467">
                  <c:v>99.915000000000006</c:v>
                </c:pt>
                <c:pt idx="468">
                  <c:v>100.16</c:v>
                </c:pt>
                <c:pt idx="469">
                  <c:v>100.07</c:v>
                </c:pt>
                <c:pt idx="470">
                  <c:v>101.17499999999998</c:v>
                </c:pt>
                <c:pt idx="471">
                  <c:v>101.28</c:v>
                </c:pt>
                <c:pt idx="472">
                  <c:v>101.535</c:v>
                </c:pt>
                <c:pt idx="473">
                  <c:v>101.32</c:v>
                </c:pt>
                <c:pt idx="474">
                  <c:v>102.23</c:v>
                </c:pt>
                <c:pt idx="475">
                  <c:v>102.30500000000001</c:v>
                </c:pt>
                <c:pt idx="476">
                  <c:v>102.565</c:v>
                </c:pt>
                <c:pt idx="477">
                  <c:v>102.94500000000002</c:v>
                </c:pt>
                <c:pt idx="478">
                  <c:v>102.405</c:v>
                </c:pt>
                <c:pt idx="479">
                  <c:v>102.34</c:v>
                </c:pt>
                <c:pt idx="480">
                  <c:v>101.645</c:v>
                </c:pt>
                <c:pt idx="481">
                  <c:v>103.14999999999999</c:v>
                </c:pt>
                <c:pt idx="482">
                  <c:v>103.3</c:v>
                </c:pt>
                <c:pt idx="483">
                  <c:v>102.85499999999999</c:v>
                </c:pt>
                <c:pt idx="484">
                  <c:v>102.44500000000002</c:v>
                </c:pt>
                <c:pt idx="485">
                  <c:v>103.54</c:v>
                </c:pt>
                <c:pt idx="486">
                  <c:v>103.22</c:v>
                </c:pt>
                <c:pt idx="487">
                  <c:v>103.06</c:v>
                </c:pt>
                <c:pt idx="488">
                  <c:v>102.57</c:v>
                </c:pt>
                <c:pt idx="489">
                  <c:v>104.31</c:v>
                </c:pt>
                <c:pt idx="490">
                  <c:v>104.245</c:v>
                </c:pt>
                <c:pt idx="491">
                  <c:v>104.05</c:v>
                </c:pt>
                <c:pt idx="492">
                  <c:v>104.16999999999999</c:v>
                </c:pt>
                <c:pt idx="493">
                  <c:v>104.44500000000002</c:v>
                </c:pt>
                <c:pt idx="494">
                  <c:v>104.82</c:v>
                </c:pt>
                <c:pt idx="495">
                  <c:v>105.36</c:v>
                </c:pt>
                <c:pt idx="496">
                  <c:v>105.04</c:v>
                </c:pt>
                <c:pt idx="497">
                  <c:v>105.36999999999999</c:v>
                </c:pt>
                <c:pt idx="498">
                  <c:v>104.785</c:v>
                </c:pt>
                <c:pt idx="499">
                  <c:v>104.86499999999999</c:v>
                </c:pt>
                <c:pt idx="500">
                  <c:v>104.24000000000002</c:v>
                </c:pt>
                <c:pt idx="501">
                  <c:v>104.62499999999999</c:v>
                </c:pt>
                <c:pt idx="502">
                  <c:v>104.85</c:v>
                </c:pt>
                <c:pt idx="503">
                  <c:v>104.83</c:v>
                </c:pt>
                <c:pt idx="504">
                  <c:v>104.08</c:v>
                </c:pt>
                <c:pt idx="505">
                  <c:v>103.04</c:v>
                </c:pt>
                <c:pt idx="506">
                  <c:v>104.24000000000002</c:v>
                </c:pt>
                <c:pt idx="507">
                  <c:v>104.57</c:v>
                </c:pt>
                <c:pt idx="508">
                  <c:v>104.32</c:v>
                </c:pt>
                <c:pt idx="509">
                  <c:v>104.26</c:v>
                </c:pt>
                <c:pt idx="510">
                  <c:v>104.17999999999998</c:v>
                </c:pt>
                <c:pt idx="511">
                  <c:v>104.28</c:v>
                </c:pt>
                <c:pt idx="512">
                  <c:v>104.52</c:v>
                </c:pt>
                <c:pt idx="513">
                  <c:v>103.3</c:v>
                </c:pt>
                <c:pt idx="514">
                  <c:v>101.955</c:v>
                </c:pt>
                <c:pt idx="515">
                  <c:v>102.64</c:v>
                </c:pt>
                <c:pt idx="516">
                  <c:v>103.4</c:v>
                </c:pt>
                <c:pt idx="517">
                  <c:v>102.18499999999999</c:v>
                </c:pt>
                <c:pt idx="518">
                  <c:v>101.05</c:v>
                </c:pt>
                <c:pt idx="519">
                  <c:v>101.67499999999998</c:v>
                </c:pt>
                <c:pt idx="520">
                  <c:v>101.52500000000001</c:v>
                </c:pt>
                <c:pt idx="521">
                  <c:v>102.045</c:v>
                </c:pt>
                <c:pt idx="522">
                  <c:v>102.58499999999999</c:v>
                </c:pt>
                <c:pt idx="523">
                  <c:v>102.24000000000002</c:v>
                </c:pt>
                <c:pt idx="524">
                  <c:v>102.58499999999999</c:v>
                </c:pt>
                <c:pt idx="525">
                  <c:v>102.51</c:v>
                </c:pt>
                <c:pt idx="526">
                  <c:v>102.2</c:v>
                </c:pt>
                <c:pt idx="527">
                  <c:v>101.765</c:v>
                </c:pt>
                <c:pt idx="528">
                  <c:v>101.97</c:v>
                </c:pt>
                <c:pt idx="529">
                  <c:v>102.38500000000001</c:v>
                </c:pt>
                <c:pt idx="530">
                  <c:v>102.33499999999999</c:v>
                </c:pt>
                <c:pt idx="531">
                  <c:v>102.35499999999999</c:v>
                </c:pt>
                <c:pt idx="532">
                  <c:v>102.56</c:v>
                </c:pt>
                <c:pt idx="533">
                  <c:v>102.505</c:v>
                </c:pt>
                <c:pt idx="534">
                  <c:v>102.23</c:v>
                </c:pt>
                <c:pt idx="535">
                  <c:v>102.37499999999999</c:v>
                </c:pt>
                <c:pt idx="536">
                  <c:v>102.19</c:v>
                </c:pt>
                <c:pt idx="537">
                  <c:v>101.44000000000011</c:v>
                </c:pt>
                <c:pt idx="538">
                  <c:v>101.425</c:v>
                </c:pt>
                <c:pt idx="539">
                  <c:v>102.22499999999999</c:v>
                </c:pt>
                <c:pt idx="540">
                  <c:v>102.345</c:v>
                </c:pt>
                <c:pt idx="541">
                  <c:v>103.06</c:v>
                </c:pt>
                <c:pt idx="542">
                  <c:v>103.18499999999999</c:v>
                </c:pt>
                <c:pt idx="543">
                  <c:v>103.28</c:v>
                </c:pt>
                <c:pt idx="544">
                  <c:v>102.985</c:v>
                </c:pt>
                <c:pt idx="545">
                  <c:v>102.735</c:v>
                </c:pt>
                <c:pt idx="546">
                  <c:v>101.815</c:v>
                </c:pt>
                <c:pt idx="547">
                  <c:v>101.35</c:v>
                </c:pt>
                <c:pt idx="548">
                  <c:v>101.85</c:v>
                </c:pt>
                <c:pt idx="549">
                  <c:v>101.42</c:v>
                </c:pt>
                <c:pt idx="550">
                  <c:v>102.41000000000011</c:v>
                </c:pt>
                <c:pt idx="551">
                  <c:v>102.395</c:v>
                </c:pt>
                <c:pt idx="552">
                  <c:v>102.17999999999998</c:v>
                </c:pt>
                <c:pt idx="553">
                  <c:v>102.22499999999999</c:v>
                </c:pt>
                <c:pt idx="554">
                  <c:v>102.29</c:v>
                </c:pt>
                <c:pt idx="555">
                  <c:v>102.06</c:v>
                </c:pt>
                <c:pt idx="556">
                  <c:v>102.215</c:v>
                </c:pt>
                <c:pt idx="557">
                  <c:v>102.895</c:v>
                </c:pt>
                <c:pt idx="558">
                  <c:v>103.22</c:v>
                </c:pt>
                <c:pt idx="559">
                  <c:v>103.63</c:v>
                </c:pt>
                <c:pt idx="560">
                  <c:v>103.86499999999999</c:v>
                </c:pt>
                <c:pt idx="561">
                  <c:v>103.91000000000011</c:v>
                </c:pt>
                <c:pt idx="562">
                  <c:v>103.33</c:v>
                </c:pt>
                <c:pt idx="563">
                  <c:v>103.11499999999999</c:v>
                </c:pt>
                <c:pt idx="564">
                  <c:v>101.91000000000011</c:v>
                </c:pt>
                <c:pt idx="565">
                  <c:v>102.04</c:v>
                </c:pt>
                <c:pt idx="566">
                  <c:v>101.465</c:v>
                </c:pt>
                <c:pt idx="567">
                  <c:v>101.495</c:v>
                </c:pt>
                <c:pt idx="568">
                  <c:v>101.87499999999999</c:v>
                </c:pt>
                <c:pt idx="569">
                  <c:v>101.83</c:v>
                </c:pt>
                <c:pt idx="570">
                  <c:v>102.22</c:v>
                </c:pt>
                <c:pt idx="571">
                  <c:v>102.405</c:v>
                </c:pt>
                <c:pt idx="572">
                  <c:v>102.435</c:v>
                </c:pt>
                <c:pt idx="573">
                  <c:v>102.64</c:v>
                </c:pt>
                <c:pt idx="574">
                  <c:v>102.62499999999999</c:v>
                </c:pt>
                <c:pt idx="575">
                  <c:v>102.49000000000002</c:v>
                </c:pt>
                <c:pt idx="576">
                  <c:v>102.265</c:v>
                </c:pt>
                <c:pt idx="577">
                  <c:v>102.16999999999999</c:v>
                </c:pt>
                <c:pt idx="578">
                  <c:v>102.49000000000002</c:v>
                </c:pt>
                <c:pt idx="579">
                  <c:v>102.62499999999999</c:v>
                </c:pt>
                <c:pt idx="580">
                  <c:v>102.30500000000001</c:v>
                </c:pt>
                <c:pt idx="581">
                  <c:v>101.66999999999999</c:v>
                </c:pt>
                <c:pt idx="582">
                  <c:v>101.85499999999999</c:v>
                </c:pt>
                <c:pt idx="583">
                  <c:v>101.595</c:v>
                </c:pt>
                <c:pt idx="584">
                  <c:v>101.85499999999999</c:v>
                </c:pt>
                <c:pt idx="585">
                  <c:v>102.215</c:v>
                </c:pt>
                <c:pt idx="586">
                  <c:v>102.25</c:v>
                </c:pt>
                <c:pt idx="587">
                  <c:v>101.845</c:v>
                </c:pt>
                <c:pt idx="588">
                  <c:v>101.52500000000001</c:v>
                </c:pt>
                <c:pt idx="589">
                  <c:v>101.55</c:v>
                </c:pt>
                <c:pt idx="590">
                  <c:v>101.47499999999999</c:v>
                </c:pt>
                <c:pt idx="591">
                  <c:v>101.265</c:v>
                </c:pt>
                <c:pt idx="592">
                  <c:v>101.435</c:v>
                </c:pt>
                <c:pt idx="593">
                  <c:v>101.77500000000001</c:v>
                </c:pt>
                <c:pt idx="594">
                  <c:v>101.96000000000002</c:v>
                </c:pt>
                <c:pt idx="595">
                  <c:v>101.92</c:v>
                </c:pt>
                <c:pt idx="596">
                  <c:v>101.97499999999999</c:v>
                </c:pt>
                <c:pt idx="597">
                  <c:v>101.76</c:v>
                </c:pt>
                <c:pt idx="598">
                  <c:v>101.735</c:v>
                </c:pt>
                <c:pt idx="599">
                  <c:v>101.83</c:v>
                </c:pt>
                <c:pt idx="600">
                  <c:v>102.4</c:v>
                </c:pt>
                <c:pt idx="601">
                  <c:v>102.715</c:v>
                </c:pt>
                <c:pt idx="602">
                  <c:v>102.58</c:v>
                </c:pt>
                <c:pt idx="603">
                  <c:v>102.52</c:v>
                </c:pt>
                <c:pt idx="604">
                  <c:v>102.32499999999999</c:v>
                </c:pt>
                <c:pt idx="605">
                  <c:v>101.985</c:v>
                </c:pt>
                <c:pt idx="606">
                  <c:v>101.68499999999999</c:v>
                </c:pt>
                <c:pt idx="607">
                  <c:v>101.995</c:v>
                </c:pt>
                <c:pt idx="608">
                  <c:v>101.83499999999999</c:v>
                </c:pt>
                <c:pt idx="609">
                  <c:v>102.17499999999998</c:v>
                </c:pt>
                <c:pt idx="610">
                  <c:v>101.935</c:v>
                </c:pt>
                <c:pt idx="611">
                  <c:v>101.93</c:v>
                </c:pt>
                <c:pt idx="612">
                  <c:v>102.09</c:v>
                </c:pt>
                <c:pt idx="613">
                  <c:v>101.89</c:v>
                </c:pt>
                <c:pt idx="614">
                  <c:v>101.94500000000002</c:v>
                </c:pt>
                <c:pt idx="615">
                  <c:v>101.81</c:v>
                </c:pt>
                <c:pt idx="616">
                  <c:v>101.66500000000001</c:v>
                </c:pt>
                <c:pt idx="617">
                  <c:v>101.44000000000011</c:v>
                </c:pt>
                <c:pt idx="618">
                  <c:v>101.315</c:v>
                </c:pt>
                <c:pt idx="619">
                  <c:v>101.545</c:v>
                </c:pt>
                <c:pt idx="620">
                  <c:v>101.785</c:v>
                </c:pt>
                <c:pt idx="621">
                  <c:v>102.205</c:v>
                </c:pt>
                <c:pt idx="622">
                  <c:v>102.11</c:v>
                </c:pt>
                <c:pt idx="623">
                  <c:v>101.845</c:v>
                </c:pt>
                <c:pt idx="624">
                  <c:v>101.535</c:v>
                </c:pt>
                <c:pt idx="625">
                  <c:v>101.61499999999999</c:v>
                </c:pt>
                <c:pt idx="626">
                  <c:v>101.285</c:v>
                </c:pt>
                <c:pt idx="627">
                  <c:v>101.38</c:v>
                </c:pt>
                <c:pt idx="628">
                  <c:v>101.54</c:v>
                </c:pt>
                <c:pt idx="629">
                  <c:v>101.67499999999998</c:v>
                </c:pt>
                <c:pt idx="630">
                  <c:v>101.66</c:v>
                </c:pt>
                <c:pt idx="631">
                  <c:v>101.17499999999998</c:v>
                </c:pt>
                <c:pt idx="632">
                  <c:v>101.35499999999999</c:v>
                </c:pt>
                <c:pt idx="633">
                  <c:v>101.405</c:v>
                </c:pt>
                <c:pt idx="634">
                  <c:v>101.465</c:v>
                </c:pt>
                <c:pt idx="635">
                  <c:v>101.52500000000001</c:v>
                </c:pt>
                <c:pt idx="636">
                  <c:v>101.795</c:v>
                </c:pt>
                <c:pt idx="637">
                  <c:v>101.77500000000001</c:v>
                </c:pt>
                <c:pt idx="638">
                  <c:v>101.85499999999999</c:v>
                </c:pt>
                <c:pt idx="639">
                  <c:v>102.10499999999999</c:v>
                </c:pt>
                <c:pt idx="640">
                  <c:v>102.86999999999999</c:v>
                </c:pt>
                <c:pt idx="641">
                  <c:v>102.765</c:v>
                </c:pt>
                <c:pt idx="642">
                  <c:v>102.565</c:v>
                </c:pt>
                <c:pt idx="643">
                  <c:v>102.545</c:v>
                </c:pt>
                <c:pt idx="644">
                  <c:v>102.6</c:v>
                </c:pt>
                <c:pt idx="645">
                  <c:v>102.11499999999999</c:v>
                </c:pt>
                <c:pt idx="646">
                  <c:v>102.08499999999999</c:v>
                </c:pt>
                <c:pt idx="647">
                  <c:v>102.1</c:v>
                </c:pt>
                <c:pt idx="648">
                  <c:v>102.22499999999999</c:v>
                </c:pt>
                <c:pt idx="649">
                  <c:v>102.28</c:v>
                </c:pt>
                <c:pt idx="650">
                  <c:v>102.435</c:v>
                </c:pt>
                <c:pt idx="651">
                  <c:v>102.36499999999999</c:v>
                </c:pt>
                <c:pt idx="652">
                  <c:v>102.63</c:v>
                </c:pt>
                <c:pt idx="653">
                  <c:v>102.91500000000002</c:v>
                </c:pt>
                <c:pt idx="654">
                  <c:v>103.705</c:v>
                </c:pt>
                <c:pt idx="655">
                  <c:v>103.845</c:v>
                </c:pt>
                <c:pt idx="656">
                  <c:v>104.2</c:v>
                </c:pt>
                <c:pt idx="657">
                  <c:v>104.06</c:v>
                </c:pt>
                <c:pt idx="658">
                  <c:v>104.09</c:v>
                </c:pt>
                <c:pt idx="659">
                  <c:v>103.905</c:v>
                </c:pt>
                <c:pt idx="660">
                  <c:v>103.68499999999999</c:v>
                </c:pt>
                <c:pt idx="661">
                  <c:v>104.13500000000001</c:v>
                </c:pt>
                <c:pt idx="662">
                  <c:v>104.32499999999999</c:v>
                </c:pt>
                <c:pt idx="663">
                  <c:v>105.13</c:v>
                </c:pt>
                <c:pt idx="664">
                  <c:v>104.84</c:v>
                </c:pt>
                <c:pt idx="665">
                  <c:v>105.38500000000001</c:v>
                </c:pt>
                <c:pt idx="666">
                  <c:v>106.82</c:v>
                </c:pt>
                <c:pt idx="667">
                  <c:v>107.05500000000001</c:v>
                </c:pt>
                <c:pt idx="668">
                  <c:v>107.31</c:v>
                </c:pt>
                <c:pt idx="669">
                  <c:v>107.13500000000001</c:v>
                </c:pt>
                <c:pt idx="670">
                  <c:v>107.16</c:v>
                </c:pt>
                <c:pt idx="671">
                  <c:v>108.54</c:v>
                </c:pt>
                <c:pt idx="672">
                  <c:v>108.78</c:v>
                </c:pt>
                <c:pt idx="673">
                  <c:v>108.985</c:v>
                </c:pt>
                <c:pt idx="674">
                  <c:v>108.77500000000001</c:v>
                </c:pt>
                <c:pt idx="675">
                  <c:v>108.83499999999999</c:v>
                </c:pt>
                <c:pt idx="676">
                  <c:v>109.215</c:v>
                </c:pt>
                <c:pt idx="677">
                  <c:v>108.60499999999999</c:v>
                </c:pt>
                <c:pt idx="678">
                  <c:v>109.455</c:v>
                </c:pt>
                <c:pt idx="679">
                  <c:v>109.41000000000011</c:v>
                </c:pt>
                <c:pt idx="680">
                  <c:v>109.62499999999999</c:v>
                </c:pt>
                <c:pt idx="681">
                  <c:v>109.09</c:v>
                </c:pt>
                <c:pt idx="682">
                  <c:v>109.82</c:v>
                </c:pt>
                <c:pt idx="683">
                  <c:v>108.8</c:v>
                </c:pt>
                <c:pt idx="684">
                  <c:v>107.96000000000002</c:v>
                </c:pt>
                <c:pt idx="685">
                  <c:v>107.895</c:v>
                </c:pt>
                <c:pt idx="686">
                  <c:v>107.36</c:v>
                </c:pt>
                <c:pt idx="687">
                  <c:v>107.015</c:v>
                </c:pt>
                <c:pt idx="688">
                  <c:v>107.22499999999999</c:v>
                </c:pt>
                <c:pt idx="689">
                  <c:v>106.045</c:v>
                </c:pt>
                <c:pt idx="690">
                  <c:v>106.46000000000002</c:v>
                </c:pt>
                <c:pt idx="691">
                  <c:v>107.18499999999999</c:v>
                </c:pt>
                <c:pt idx="692">
                  <c:v>106.925</c:v>
                </c:pt>
                <c:pt idx="693">
                  <c:v>107.045</c:v>
                </c:pt>
                <c:pt idx="694">
                  <c:v>107.17999999999998</c:v>
                </c:pt>
                <c:pt idx="695">
                  <c:v>108.17499999999998</c:v>
                </c:pt>
                <c:pt idx="696">
                  <c:v>108.14999999999999</c:v>
                </c:pt>
                <c:pt idx="697">
                  <c:v>107.83499999999999</c:v>
                </c:pt>
                <c:pt idx="698">
                  <c:v>108.11499999999999</c:v>
                </c:pt>
                <c:pt idx="699">
                  <c:v>108.785</c:v>
                </c:pt>
                <c:pt idx="700">
                  <c:v>109.33</c:v>
                </c:pt>
                <c:pt idx="701">
                  <c:v>112.925</c:v>
                </c:pt>
                <c:pt idx="702">
                  <c:v>113.795</c:v>
                </c:pt>
                <c:pt idx="703">
                  <c:v>113.46000000000002</c:v>
                </c:pt>
                <c:pt idx="704">
                  <c:v>114.66999999999999</c:v>
                </c:pt>
                <c:pt idx="705">
                  <c:v>115.22499999999999</c:v>
                </c:pt>
                <c:pt idx="706">
                  <c:v>114.49000000000002</c:v>
                </c:pt>
                <c:pt idx="707">
                  <c:v>114.83</c:v>
                </c:pt>
                <c:pt idx="708">
                  <c:v>115.86499999999999</c:v>
                </c:pt>
                <c:pt idx="709">
                  <c:v>115.58</c:v>
                </c:pt>
                <c:pt idx="710">
                  <c:v>115.795</c:v>
                </c:pt>
                <c:pt idx="711">
                  <c:v>116.55500000000001</c:v>
                </c:pt>
                <c:pt idx="712">
                  <c:v>116.68499999999999</c:v>
                </c:pt>
                <c:pt idx="713">
                  <c:v>116.86</c:v>
                </c:pt>
                <c:pt idx="714">
                  <c:v>118.14999999999999</c:v>
                </c:pt>
                <c:pt idx="715">
                  <c:v>118.3</c:v>
                </c:pt>
                <c:pt idx="716">
                  <c:v>117.93</c:v>
                </c:pt>
                <c:pt idx="717">
                  <c:v>118.35</c:v>
                </c:pt>
                <c:pt idx="718">
                  <c:v>117.925</c:v>
                </c:pt>
                <c:pt idx="719">
                  <c:v>117.61499999999999</c:v>
                </c:pt>
                <c:pt idx="720">
                  <c:v>117.91000000000011</c:v>
                </c:pt>
                <c:pt idx="721">
                  <c:v>118.78</c:v>
                </c:pt>
                <c:pt idx="722">
                  <c:v>118.265</c:v>
                </c:pt>
                <c:pt idx="723">
                  <c:v>119.22499999999999</c:v>
                </c:pt>
                <c:pt idx="724">
                  <c:v>119.80500000000001</c:v>
                </c:pt>
                <c:pt idx="725">
                  <c:v>119.815</c:v>
                </c:pt>
                <c:pt idx="726">
                  <c:v>121.76</c:v>
                </c:pt>
                <c:pt idx="727">
                  <c:v>120.55</c:v>
                </c:pt>
                <c:pt idx="728">
                  <c:v>119.64999999999999</c:v>
                </c:pt>
                <c:pt idx="729">
                  <c:v>117.925</c:v>
                </c:pt>
                <c:pt idx="730">
                  <c:v>118.92</c:v>
                </c:pt>
                <c:pt idx="731">
                  <c:v>118.30500000000001</c:v>
                </c:pt>
                <c:pt idx="732">
                  <c:v>117.755</c:v>
                </c:pt>
                <c:pt idx="733">
                  <c:v>116.545</c:v>
                </c:pt>
                <c:pt idx="734">
                  <c:v>118.99000000000002</c:v>
                </c:pt>
                <c:pt idx="735">
                  <c:v>118.925</c:v>
                </c:pt>
                <c:pt idx="736">
                  <c:v>119.54</c:v>
                </c:pt>
                <c:pt idx="737">
                  <c:v>120.12499999999999</c:v>
                </c:pt>
                <c:pt idx="738">
                  <c:v>120.73</c:v>
                </c:pt>
                <c:pt idx="739">
                  <c:v>120.27</c:v>
                </c:pt>
                <c:pt idx="740">
                  <c:v>120.39</c:v>
                </c:pt>
                <c:pt idx="741">
                  <c:v>120.67999999999998</c:v>
                </c:pt>
                <c:pt idx="742">
                  <c:v>119.46000000000002</c:v>
                </c:pt>
                <c:pt idx="743">
                  <c:v>119.83</c:v>
                </c:pt>
                <c:pt idx="744">
                  <c:v>120.505</c:v>
                </c:pt>
                <c:pt idx="745">
                  <c:v>119.36999999999999</c:v>
                </c:pt>
                <c:pt idx="746">
                  <c:v>118.54</c:v>
                </c:pt>
                <c:pt idx="747">
                  <c:v>119.295</c:v>
                </c:pt>
                <c:pt idx="748">
                  <c:v>119.78</c:v>
                </c:pt>
                <c:pt idx="749">
                  <c:v>118.29</c:v>
                </c:pt>
                <c:pt idx="750">
                  <c:v>118.38500000000001</c:v>
                </c:pt>
                <c:pt idx="751">
                  <c:v>117.815</c:v>
                </c:pt>
                <c:pt idx="752">
                  <c:v>117.27</c:v>
                </c:pt>
                <c:pt idx="753">
                  <c:v>116.41000000000011</c:v>
                </c:pt>
                <c:pt idx="754">
                  <c:v>117.495</c:v>
                </c:pt>
                <c:pt idx="755">
                  <c:v>117.74000000000002</c:v>
                </c:pt>
                <c:pt idx="756">
                  <c:v>118.66500000000001</c:v>
                </c:pt>
                <c:pt idx="757">
                  <c:v>117.955</c:v>
                </c:pt>
                <c:pt idx="758">
                  <c:v>118.66500000000001</c:v>
                </c:pt>
                <c:pt idx="759">
                  <c:v>117.63</c:v>
                </c:pt>
                <c:pt idx="760">
                  <c:v>118.44000000000011</c:v>
                </c:pt>
                <c:pt idx="761">
                  <c:v>117.755</c:v>
                </c:pt>
                <c:pt idx="762">
                  <c:v>117.44500000000002</c:v>
                </c:pt>
                <c:pt idx="763">
                  <c:v>118.39</c:v>
                </c:pt>
                <c:pt idx="764">
                  <c:v>117.10499999999999</c:v>
                </c:pt>
                <c:pt idx="765">
                  <c:v>117.62499999999999</c:v>
                </c:pt>
                <c:pt idx="766">
                  <c:v>117.545</c:v>
                </c:pt>
                <c:pt idx="767">
                  <c:v>117.255</c:v>
                </c:pt>
                <c:pt idx="768">
                  <c:v>117.505</c:v>
                </c:pt>
                <c:pt idx="769">
                  <c:v>119.05</c:v>
                </c:pt>
                <c:pt idx="770">
                  <c:v>118.63</c:v>
                </c:pt>
                <c:pt idx="771">
                  <c:v>119.435</c:v>
                </c:pt>
                <c:pt idx="772">
                  <c:v>120.285</c:v>
                </c:pt>
                <c:pt idx="773">
                  <c:v>119.11499999999999</c:v>
                </c:pt>
                <c:pt idx="774">
                  <c:v>118.66999999999999</c:v>
                </c:pt>
                <c:pt idx="775">
                  <c:v>118.44500000000002</c:v>
                </c:pt>
                <c:pt idx="776">
                  <c:v>119.06</c:v>
                </c:pt>
                <c:pt idx="777">
                  <c:v>118.85499999999999</c:v>
                </c:pt>
                <c:pt idx="778">
                  <c:v>118.97</c:v>
                </c:pt>
                <c:pt idx="779">
                  <c:v>118.85</c:v>
                </c:pt>
                <c:pt idx="780">
                  <c:v>119.38500000000001</c:v>
                </c:pt>
                <c:pt idx="781">
                  <c:v>119.715</c:v>
                </c:pt>
                <c:pt idx="782">
                  <c:v>120.18499999999999</c:v>
                </c:pt>
                <c:pt idx="783">
                  <c:v>119.69</c:v>
                </c:pt>
                <c:pt idx="784">
                  <c:v>119.67999999999998</c:v>
                </c:pt>
                <c:pt idx="785">
                  <c:v>120.10499999999999</c:v>
                </c:pt>
                <c:pt idx="786">
                  <c:v>120.73</c:v>
                </c:pt>
                <c:pt idx="787">
                  <c:v>121.36999999999999</c:v>
                </c:pt>
                <c:pt idx="788">
                  <c:v>121.065</c:v>
                </c:pt>
                <c:pt idx="789">
                  <c:v>121.435</c:v>
                </c:pt>
                <c:pt idx="790">
                  <c:v>121.345</c:v>
                </c:pt>
                <c:pt idx="791">
                  <c:v>121.345</c:v>
                </c:pt>
                <c:pt idx="792">
                  <c:v>121.38500000000001</c:v>
                </c:pt>
                <c:pt idx="793">
                  <c:v>121.345</c:v>
                </c:pt>
                <c:pt idx="794">
                  <c:v>120.23</c:v>
                </c:pt>
                <c:pt idx="795">
                  <c:v>120.80500000000001</c:v>
                </c:pt>
                <c:pt idx="796">
                  <c:v>120.04</c:v>
                </c:pt>
                <c:pt idx="797">
                  <c:v>119.60499999999999</c:v>
                </c:pt>
                <c:pt idx="798">
                  <c:v>119.755</c:v>
                </c:pt>
                <c:pt idx="799">
                  <c:v>119.47499999999999</c:v>
                </c:pt>
                <c:pt idx="800">
                  <c:v>119.205</c:v>
                </c:pt>
                <c:pt idx="801">
                  <c:v>119.22499999999999</c:v>
                </c:pt>
                <c:pt idx="802">
                  <c:v>120.07499999999999</c:v>
                </c:pt>
                <c:pt idx="803">
                  <c:v>120.015</c:v>
                </c:pt>
                <c:pt idx="804">
                  <c:v>119.66500000000001</c:v>
                </c:pt>
                <c:pt idx="805">
                  <c:v>119.735</c:v>
                </c:pt>
                <c:pt idx="806">
                  <c:v>118.905</c:v>
                </c:pt>
                <c:pt idx="807">
                  <c:v>119.5</c:v>
                </c:pt>
                <c:pt idx="808">
                  <c:v>120.285</c:v>
                </c:pt>
                <c:pt idx="809">
                  <c:v>120.11999999999999</c:v>
                </c:pt>
                <c:pt idx="810">
                  <c:v>120.545</c:v>
                </c:pt>
                <c:pt idx="811">
                  <c:v>120.215</c:v>
                </c:pt>
                <c:pt idx="812">
                  <c:v>120.08499999999999</c:v>
                </c:pt>
                <c:pt idx="813">
                  <c:v>119.395</c:v>
                </c:pt>
                <c:pt idx="814">
                  <c:v>119.17499999999998</c:v>
                </c:pt>
                <c:pt idx="815">
                  <c:v>119.015</c:v>
                </c:pt>
                <c:pt idx="816">
                  <c:v>118.955</c:v>
                </c:pt>
                <c:pt idx="817">
                  <c:v>119.285</c:v>
                </c:pt>
                <c:pt idx="818">
                  <c:v>119.65499999999999</c:v>
                </c:pt>
                <c:pt idx="819">
                  <c:v>119.985</c:v>
                </c:pt>
                <c:pt idx="820">
                  <c:v>119.58499999999999</c:v>
                </c:pt>
                <c:pt idx="821">
                  <c:v>118.88500000000001</c:v>
                </c:pt>
                <c:pt idx="822">
                  <c:v>119.095</c:v>
                </c:pt>
                <c:pt idx="823">
                  <c:v>118.845</c:v>
                </c:pt>
                <c:pt idx="824">
                  <c:v>119.045</c:v>
                </c:pt>
                <c:pt idx="825">
                  <c:v>120.16999999999999</c:v>
                </c:pt>
                <c:pt idx="826">
                  <c:v>119.94000000000011</c:v>
                </c:pt>
                <c:pt idx="827">
                  <c:v>119.405</c:v>
                </c:pt>
                <c:pt idx="828">
                  <c:v>119.72499999999999</c:v>
                </c:pt>
                <c:pt idx="829">
                  <c:v>119.83499999999999</c:v>
                </c:pt>
                <c:pt idx="830">
                  <c:v>120.12499999999999</c:v>
                </c:pt>
                <c:pt idx="831">
                  <c:v>119.88500000000001</c:v>
                </c:pt>
                <c:pt idx="832">
                  <c:v>119.16</c:v>
                </c:pt>
                <c:pt idx="833">
                  <c:v>119.19</c:v>
                </c:pt>
                <c:pt idx="834">
                  <c:v>119.4</c:v>
                </c:pt>
                <c:pt idx="835">
                  <c:v>119.95</c:v>
                </c:pt>
                <c:pt idx="836">
                  <c:v>120.67499999999998</c:v>
                </c:pt>
                <c:pt idx="837">
                  <c:v>121.235</c:v>
                </c:pt>
                <c:pt idx="838">
                  <c:v>121.045</c:v>
                </c:pt>
                <c:pt idx="839">
                  <c:v>121.55</c:v>
                </c:pt>
                <c:pt idx="840">
                  <c:v>123.72499999999999</c:v>
                </c:pt>
                <c:pt idx="841">
                  <c:v>123.85</c:v>
                </c:pt>
                <c:pt idx="842" formatCode="#,##0.0">
                  <c:v>124.16500000000001</c:v>
                </c:pt>
                <c:pt idx="843" formatCode="#,##0.0">
                  <c:v>124.82499999999999</c:v>
                </c:pt>
                <c:pt idx="844" formatCode="#,##0.0">
                  <c:v>124.05500000000001</c:v>
                </c:pt>
                <c:pt idx="845" formatCode="#,##0.0">
                  <c:v>124.33499999999999</c:v>
                </c:pt>
                <c:pt idx="846" formatCode="#,##0.0">
                  <c:v>124.435</c:v>
                </c:pt>
                <c:pt idx="847" formatCode="#,##0.0">
                  <c:v>125.645</c:v>
                </c:pt>
                <c:pt idx="848" formatCode="#,##0.0">
                  <c:v>124.595</c:v>
                </c:pt>
                <c:pt idx="849" formatCode="#,##0.0">
                  <c:v>124.38</c:v>
                </c:pt>
                <c:pt idx="850" formatCode="#,##0.0">
                  <c:v>122.815</c:v>
                </c:pt>
                <c:pt idx="851" formatCode="#,##0.0">
                  <c:v>123.5</c:v>
                </c:pt>
                <c:pt idx="852" formatCode="#,##0.0">
                  <c:v>123.33499999999999</c:v>
                </c:pt>
                <c:pt idx="853" formatCode="#,##0.0">
                  <c:v>123.405</c:v>
                </c:pt>
                <c:pt idx="854" formatCode="#,##0.0">
                  <c:v>123.38500000000001</c:v>
                </c:pt>
                <c:pt idx="855" formatCode="#,##0.0">
                  <c:v>123.47499999999999</c:v>
                </c:pt>
                <c:pt idx="856" formatCode="#,##0.0">
                  <c:v>123.10499999999999</c:v>
                </c:pt>
                <c:pt idx="857" formatCode="#,##0.0">
                  <c:v>122.735</c:v>
                </c:pt>
                <c:pt idx="858" formatCode="#,##0.0">
                  <c:v>123.37499999999999</c:v>
                </c:pt>
                <c:pt idx="859" formatCode="#,##0.0">
                  <c:v>123.9</c:v>
                </c:pt>
                <c:pt idx="860" formatCode="#,##0.0">
                  <c:v>123.86</c:v>
                </c:pt>
                <c:pt idx="861" formatCode="#,##0.0">
                  <c:v>123.86</c:v>
                </c:pt>
                <c:pt idx="862" formatCode="#,##0.0">
                  <c:v>123.565</c:v>
                </c:pt>
                <c:pt idx="863" formatCode="#,##0.0">
                  <c:v>122.61499999999999</c:v>
                </c:pt>
                <c:pt idx="864" formatCode="#,##0.0">
                  <c:v>122.565</c:v>
                </c:pt>
                <c:pt idx="865" formatCode="#,##0.0">
                  <c:v>122.405</c:v>
                </c:pt>
                <c:pt idx="866" formatCode="#,##0.0">
                  <c:v>123.235</c:v>
                </c:pt>
                <c:pt idx="867" formatCode="#,##0.0">
                  <c:v>123.065</c:v>
                </c:pt>
                <c:pt idx="868" formatCode="#,##0.0">
                  <c:v>122.295</c:v>
                </c:pt>
                <c:pt idx="869" formatCode="#,##0.0">
                  <c:v>122.6</c:v>
                </c:pt>
                <c:pt idx="870" formatCode="#,##0.0">
                  <c:v>122.535</c:v>
                </c:pt>
                <c:pt idx="871" formatCode="#,##0.0">
                  <c:v>122.11999999999999</c:v>
                </c:pt>
                <c:pt idx="872" formatCode="#,##0.0">
                  <c:v>121.705</c:v>
                </c:pt>
                <c:pt idx="873" formatCode="#,##0.0">
                  <c:v>122.55500000000001</c:v>
                </c:pt>
                <c:pt idx="874" formatCode="#,##0.0">
                  <c:v>123.545</c:v>
                </c:pt>
                <c:pt idx="875" formatCode="#,##0.0">
                  <c:v>123.35499999999999</c:v>
                </c:pt>
                <c:pt idx="876" formatCode="#,##0.0">
                  <c:v>123.925</c:v>
                </c:pt>
                <c:pt idx="877" formatCode="#,##0.0">
                  <c:v>124.145</c:v>
                </c:pt>
                <c:pt idx="878" formatCode="#,##0.0">
                  <c:v>124.10499999999999</c:v>
                </c:pt>
                <c:pt idx="879" formatCode="#,##0.0">
                  <c:v>124.285</c:v>
                </c:pt>
                <c:pt idx="880" formatCode="#,##0.0">
                  <c:v>123.85499999999999</c:v>
                </c:pt>
                <c:pt idx="881" formatCode="#,##0.0">
                  <c:v>123.985</c:v>
                </c:pt>
                <c:pt idx="882" formatCode="#,##0.0">
                  <c:v>123.88500000000001</c:v>
                </c:pt>
                <c:pt idx="883" formatCode="#,##0.0">
                  <c:v>123.795</c:v>
                </c:pt>
                <c:pt idx="884" formatCode="#,##0.0">
                  <c:v>123.3</c:v>
                </c:pt>
                <c:pt idx="885" formatCode="#,##0.0">
                  <c:v>123.58</c:v>
                </c:pt>
                <c:pt idx="886" formatCode="#,##0.0">
                  <c:v>123.93</c:v>
                </c:pt>
                <c:pt idx="887" formatCode="#,##0.0">
                  <c:v>124.16999999999999</c:v>
                </c:pt>
                <c:pt idx="888" formatCode="#,##0.0">
                  <c:v>123.96000000000002</c:v>
                </c:pt>
                <c:pt idx="889" formatCode="#,##0.0">
                  <c:v>123.98</c:v>
                </c:pt>
                <c:pt idx="890" formatCode="#,##0.0">
                  <c:v>124.30500000000001</c:v>
                </c:pt>
                <c:pt idx="891" formatCode="#,##0.0">
                  <c:v>124.78</c:v>
                </c:pt>
                <c:pt idx="892" formatCode="#,##0.0">
                  <c:v>124.7</c:v>
                </c:pt>
                <c:pt idx="893" formatCode="#,##0.0">
                  <c:v>124.29</c:v>
                </c:pt>
                <c:pt idx="894" formatCode="#,##0.0">
                  <c:v>124.545</c:v>
                </c:pt>
                <c:pt idx="895" formatCode="#,##0.0">
                  <c:v>125.07</c:v>
                </c:pt>
                <c:pt idx="896" formatCode="#,##0.0">
                  <c:v>124.205</c:v>
                </c:pt>
                <c:pt idx="897" formatCode="#,##0.0">
                  <c:v>124.31</c:v>
                </c:pt>
                <c:pt idx="898" formatCode="#,##0.0">
                  <c:v>124.435</c:v>
                </c:pt>
                <c:pt idx="899" formatCode="#,##0.0">
                  <c:v>124.38500000000001</c:v>
                </c:pt>
                <c:pt idx="900" formatCode="#,##0.0">
                  <c:v>123.9</c:v>
                </c:pt>
                <c:pt idx="901" formatCode="#,##0.0">
                  <c:v>123.47</c:v>
                </c:pt>
                <c:pt idx="902" formatCode="#,##0.0">
                  <c:v>120.985</c:v>
                </c:pt>
                <c:pt idx="903" formatCode="#,##0.0">
                  <c:v>118.5</c:v>
                </c:pt>
                <c:pt idx="904" formatCode="#,##0.0">
                  <c:v>118.94500000000002</c:v>
                </c:pt>
                <c:pt idx="905" formatCode="#,##0.0">
                  <c:v>120.265</c:v>
                </c:pt>
                <c:pt idx="906" formatCode="#,##0.0">
                  <c:v>121.07499999999999</c:v>
                </c:pt>
                <c:pt idx="907" formatCode="#,##0.0">
                  <c:v>121.26</c:v>
                </c:pt>
                <c:pt idx="908" formatCode="#,##0.00">
                  <c:v>121.22</c:v>
                </c:pt>
                <c:pt idx="909" formatCode="#,##0.00">
                  <c:v>119.61</c:v>
                </c:pt>
                <c:pt idx="910" formatCode="#,##0.00">
                  <c:v>120.46000000000002</c:v>
                </c:pt>
                <c:pt idx="911" formatCode="#,##0.00">
                  <c:v>120.14999999999999</c:v>
                </c:pt>
                <c:pt idx="912" formatCode="#,##0.00">
                  <c:v>119.08</c:v>
                </c:pt>
                <c:pt idx="913" formatCode="#,##0.00">
                  <c:v>119.29</c:v>
                </c:pt>
                <c:pt idx="914" formatCode="#,##0.00">
                  <c:v>119.955</c:v>
                </c:pt>
                <c:pt idx="915" formatCode="#,##0.00">
                  <c:v>120.395</c:v>
                </c:pt>
                <c:pt idx="916" formatCode="#,##0.00">
                  <c:v>120.72</c:v>
                </c:pt>
                <c:pt idx="917" formatCode="#,##0.00">
                  <c:v>120.67499999999998</c:v>
                </c:pt>
                <c:pt idx="918" formatCode="#,##0.00">
                  <c:v>120.33</c:v>
                </c:pt>
                <c:pt idx="919" formatCode="#,##0.00">
                  <c:v>120.39</c:v>
                </c:pt>
                <c:pt idx="920" formatCode="#,##0.00">
                  <c:v>120.565</c:v>
                </c:pt>
                <c:pt idx="921" formatCode="#,##0.00">
                  <c:v>120.145</c:v>
                </c:pt>
                <c:pt idx="922" formatCode="#,##0.00">
                  <c:v>119.985</c:v>
                </c:pt>
                <c:pt idx="923" formatCode="#,##0.00">
                  <c:v>120.515</c:v>
                </c:pt>
                <c:pt idx="924" formatCode="#,##0.00">
                  <c:v>120.03</c:v>
                </c:pt>
                <c:pt idx="925" formatCode="#,##0.00">
                  <c:v>120.28</c:v>
                </c:pt>
                <c:pt idx="926" formatCode="#,##0.00">
                  <c:v>120.28</c:v>
                </c:pt>
                <c:pt idx="927" formatCode="#,##0.00">
                  <c:v>119.83499999999999</c:v>
                </c:pt>
                <c:pt idx="928" formatCode="#,##0.00">
                  <c:v>119.93</c:v>
                </c:pt>
                <c:pt idx="929" formatCode="#,##0.00">
                  <c:v>119.83</c:v>
                </c:pt>
                <c:pt idx="930" formatCode="#,##0.00">
                  <c:v>119.965</c:v>
                </c:pt>
                <c:pt idx="931" formatCode="#,##0.00">
                  <c:v>120.425</c:v>
                </c:pt>
                <c:pt idx="932" formatCode="#,##0.00">
                  <c:v>120.23</c:v>
                </c:pt>
                <c:pt idx="933" formatCode="#,##0.00">
                  <c:v>119.965</c:v>
                </c:pt>
                <c:pt idx="934" formatCode="#,##0.00">
                  <c:v>120.22499999999999</c:v>
                </c:pt>
                <c:pt idx="935" formatCode="#,##0.00">
                  <c:v>120.03</c:v>
                </c:pt>
                <c:pt idx="936" formatCode="#,##0.00">
                  <c:v>119.77</c:v>
                </c:pt>
                <c:pt idx="937" formatCode="#,##0.00">
                  <c:v>118.84</c:v>
                </c:pt>
                <c:pt idx="938" formatCode="#,##0.00">
                  <c:v>118.935</c:v>
                </c:pt>
                <c:pt idx="939" formatCode="#,##0.00">
                  <c:v>119.38</c:v>
                </c:pt>
                <c:pt idx="940" formatCode="#,##0.00">
                  <c:v>119.53</c:v>
                </c:pt>
                <c:pt idx="941" formatCode="#,##0.00">
                  <c:v>119.83</c:v>
                </c:pt>
                <c:pt idx="942" formatCode="#,##0.00">
                  <c:v>119.88500000000001</c:v>
                </c:pt>
                <c:pt idx="943" formatCode="#,##0.00">
                  <c:v>120.735</c:v>
                </c:pt>
                <c:pt idx="944" formatCode="#,##0.00">
                  <c:v>121.37499999999999</c:v>
                </c:pt>
                <c:pt idx="945" formatCode="#,##0.00">
                  <c:v>121.07</c:v>
                </c:pt>
                <c:pt idx="946" formatCode="#,##0.00">
                  <c:v>120.42</c:v>
                </c:pt>
                <c:pt idx="947" formatCode="#,##0.00">
                  <c:v>121.10499999999999</c:v>
                </c:pt>
                <c:pt idx="948" formatCode="#,##0.00">
                  <c:v>120.995</c:v>
                </c:pt>
                <c:pt idx="949" formatCode="#,##0.00">
                  <c:v>120.55500000000001</c:v>
                </c:pt>
                <c:pt idx="950" formatCode="#,##0.00">
                  <c:v>120.735</c:v>
                </c:pt>
                <c:pt idx="951" formatCode="#,##0.00">
                  <c:v>121.065</c:v>
                </c:pt>
                <c:pt idx="952" formatCode="#,##0.00">
                  <c:v>121.535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8A8-48DA-8632-B4CD34DB0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810048"/>
        <c:axId val="195811584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달러/유로 환율(우)</c:v>
                </c:pt>
              </c:strCache>
            </c:strRef>
          </c:tx>
          <c:spPr>
            <a:ln w="38100">
              <a:solidFill>
                <a:srgbClr val="00B0F0">
                  <a:alpha val="70000"/>
                </a:srgbClr>
              </a:solidFill>
            </a:ln>
          </c:spPr>
          <c:marker>
            <c:symbol val="none"/>
          </c:marker>
          <c:dLbls>
            <c:dLbl>
              <c:idx val="947"/>
              <c:layout>
                <c:manualLayout>
                  <c:x val="-0.10464611074959956"/>
                  <c:y val="7.83611252496493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8A8-48DA-8632-B4CD34DB0A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ko-KR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Sheet1!$A$2:$A$954</c:f>
              <c:strCache>
                <c:ptCount val="929"/>
                <c:pt idx="0">
                  <c:v>'12.1</c:v>
                </c:pt>
                <c:pt idx="249">
                  <c:v>'13.1</c:v>
                </c:pt>
                <c:pt idx="497">
                  <c:v>'14.1</c:v>
                </c:pt>
                <c:pt idx="743">
                  <c:v>'15.1</c:v>
                </c:pt>
                <c:pt idx="928">
                  <c:v>10</c:v>
                </c:pt>
              </c:strCache>
            </c:strRef>
          </c:cat>
          <c:val>
            <c:numRef>
              <c:f>Sheet1!$C$2:$C$954</c:f>
              <c:numCache>
                <c:formatCode>0.00_);[Red]\(0.00\)</c:formatCode>
                <c:ptCount val="953"/>
                <c:pt idx="0">
                  <c:v>1.2947</c:v>
                </c:pt>
                <c:pt idx="1">
                  <c:v>1.2936999999999979</c:v>
                </c:pt>
                <c:pt idx="2">
                  <c:v>1.3051999999999981</c:v>
                </c:pt>
                <c:pt idx="3">
                  <c:v>1.2935999999999981</c:v>
                </c:pt>
                <c:pt idx="4">
                  <c:v>1.2785</c:v>
                </c:pt>
                <c:pt idx="5">
                  <c:v>1.2686999999999982</c:v>
                </c:pt>
                <c:pt idx="6">
                  <c:v>1.2768999999999981</c:v>
                </c:pt>
                <c:pt idx="7">
                  <c:v>1.2769999999999981</c:v>
                </c:pt>
                <c:pt idx="8">
                  <c:v>1.2707999999999982</c:v>
                </c:pt>
                <c:pt idx="9">
                  <c:v>1.2812999999999983</c:v>
                </c:pt>
                <c:pt idx="10">
                  <c:v>1.2638999999999976</c:v>
                </c:pt>
                <c:pt idx="11">
                  <c:v>1.266</c:v>
                </c:pt>
                <c:pt idx="12">
                  <c:v>1.274</c:v>
                </c:pt>
                <c:pt idx="13">
                  <c:v>1.2857999999999976</c:v>
                </c:pt>
                <c:pt idx="14">
                  <c:v>1.2968999999999982</c:v>
                </c:pt>
                <c:pt idx="15">
                  <c:v>1.3032999999999979</c:v>
                </c:pt>
                <c:pt idx="16">
                  <c:v>1.3106</c:v>
                </c:pt>
                <c:pt idx="17">
                  <c:v>1.3106</c:v>
                </c:pt>
                <c:pt idx="18">
                  <c:v>1.3209</c:v>
                </c:pt>
                <c:pt idx="19">
                  <c:v>1.3138999999999978</c:v>
                </c:pt>
                <c:pt idx="20">
                  <c:v>1.3086</c:v>
                </c:pt>
                <c:pt idx="21">
                  <c:v>1.3167</c:v>
                </c:pt>
                <c:pt idx="22">
                  <c:v>1.3144</c:v>
                </c:pt>
                <c:pt idx="23">
                  <c:v>1.3130999999999982</c:v>
                </c:pt>
                <c:pt idx="24">
                  <c:v>1.3124</c:v>
                </c:pt>
                <c:pt idx="25">
                  <c:v>1.3258999999999979</c:v>
                </c:pt>
                <c:pt idx="26">
                  <c:v>1.3225</c:v>
                </c:pt>
                <c:pt idx="27">
                  <c:v>1.3285</c:v>
                </c:pt>
                <c:pt idx="28">
                  <c:v>1.3260000000000001</c:v>
                </c:pt>
                <c:pt idx="29">
                  <c:v>1.3166</c:v>
                </c:pt>
                <c:pt idx="30">
                  <c:v>1.3129</c:v>
                </c:pt>
                <c:pt idx="31">
                  <c:v>1.3054999999999983</c:v>
                </c:pt>
                <c:pt idx="32">
                  <c:v>1.3130999999999982</c:v>
                </c:pt>
                <c:pt idx="33">
                  <c:v>1.3214999999999979</c:v>
                </c:pt>
                <c:pt idx="34">
                  <c:v>1.3232999999999981</c:v>
                </c:pt>
                <c:pt idx="35">
                  <c:v>1.3231999999999982</c:v>
                </c:pt>
                <c:pt idx="36">
                  <c:v>1.3248</c:v>
                </c:pt>
                <c:pt idx="37">
                  <c:v>1.3371999999999982</c:v>
                </c:pt>
                <c:pt idx="38">
                  <c:v>1.3462000000000001</c:v>
                </c:pt>
                <c:pt idx="39">
                  <c:v>1.34</c:v>
                </c:pt>
                <c:pt idx="40">
                  <c:v>1.3460000000000001</c:v>
                </c:pt>
                <c:pt idx="41">
                  <c:v>1.3317999999999981</c:v>
                </c:pt>
                <c:pt idx="42">
                  <c:v>1.3192999999999981</c:v>
                </c:pt>
                <c:pt idx="43">
                  <c:v>1.3213999999999981</c:v>
                </c:pt>
                <c:pt idx="44">
                  <c:v>1.3113999999999979</c:v>
                </c:pt>
                <c:pt idx="45">
                  <c:v>1.3150999999999982</c:v>
                </c:pt>
                <c:pt idx="46">
                  <c:v>1.3274999999999979</c:v>
                </c:pt>
                <c:pt idx="47">
                  <c:v>1.3116999999999981</c:v>
                </c:pt>
                <c:pt idx="48">
                  <c:v>1.3155999999999981</c:v>
                </c:pt>
                <c:pt idx="49">
                  <c:v>1.3077999999999979</c:v>
                </c:pt>
                <c:pt idx="50">
                  <c:v>1.3028999999999982</c:v>
                </c:pt>
                <c:pt idx="51">
                  <c:v>1.3080000000000001</c:v>
                </c:pt>
                <c:pt idx="52">
                  <c:v>1.3180000000000001</c:v>
                </c:pt>
                <c:pt idx="53">
                  <c:v>1.3232999999999981</c:v>
                </c:pt>
                <c:pt idx="54">
                  <c:v>1.3235999999999983</c:v>
                </c:pt>
                <c:pt idx="55">
                  <c:v>1.3210999999999982</c:v>
                </c:pt>
                <c:pt idx="56">
                  <c:v>1.3196999999999981</c:v>
                </c:pt>
                <c:pt idx="57">
                  <c:v>1.3280000000000001</c:v>
                </c:pt>
                <c:pt idx="58">
                  <c:v>1.3355999999999979</c:v>
                </c:pt>
                <c:pt idx="59">
                  <c:v>1.3324</c:v>
                </c:pt>
                <c:pt idx="60">
                  <c:v>1.3318999999999981</c:v>
                </c:pt>
                <c:pt idx="61">
                  <c:v>1.3301000000000001</c:v>
                </c:pt>
                <c:pt idx="62">
                  <c:v>1.3365</c:v>
                </c:pt>
                <c:pt idx="63">
                  <c:v>1.3329</c:v>
                </c:pt>
                <c:pt idx="64">
                  <c:v>1.3226</c:v>
                </c:pt>
                <c:pt idx="65">
                  <c:v>1.3143</c:v>
                </c:pt>
                <c:pt idx="66">
                  <c:v>1.3061</c:v>
                </c:pt>
                <c:pt idx="67">
                  <c:v>1.3070999999999982</c:v>
                </c:pt>
                <c:pt idx="68">
                  <c:v>1.3114999999999983</c:v>
                </c:pt>
                <c:pt idx="69">
                  <c:v>1.3120000000000001</c:v>
                </c:pt>
                <c:pt idx="70">
                  <c:v>1.3182</c:v>
                </c:pt>
                <c:pt idx="71">
                  <c:v>1.3071999999999981</c:v>
                </c:pt>
                <c:pt idx="72">
                  <c:v>1.3132999999999981</c:v>
                </c:pt>
                <c:pt idx="73">
                  <c:v>1.3127</c:v>
                </c:pt>
                <c:pt idx="74">
                  <c:v>1.3120000000000001</c:v>
                </c:pt>
                <c:pt idx="75">
                  <c:v>1.3143</c:v>
                </c:pt>
                <c:pt idx="76">
                  <c:v>1.3198999999999979</c:v>
                </c:pt>
                <c:pt idx="77">
                  <c:v>1.3153999999999979</c:v>
                </c:pt>
                <c:pt idx="78">
                  <c:v>1.3195999999999983</c:v>
                </c:pt>
                <c:pt idx="79">
                  <c:v>1.3225</c:v>
                </c:pt>
                <c:pt idx="80">
                  <c:v>1.3181</c:v>
                </c:pt>
                <c:pt idx="81">
                  <c:v>1.3240000000000001</c:v>
                </c:pt>
                <c:pt idx="82">
                  <c:v>1.3235999999999983</c:v>
                </c:pt>
                <c:pt idx="83">
                  <c:v>1.3154999999999979</c:v>
                </c:pt>
                <c:pt idx="84">
                  <c:v>1.3151999999999981</c:v>
                </c:pt>
                <c:pt idx="85">
                  <c:v>1.2988</c:v>
                </c:pt>
                <c:pt idx="86">
                  <c:v>1.3053999999999979</c:v>
                </c:pt>
                <c:pt idx="87">
                  <c:v>1.2991999999999981</c:v>
                </c:pt>
                <c:pt idx="88">
                  <c:v>1.2937999999999978</c:v>
                </c:pt>
                <c:pt idx="89">
                  <c:v>1.2931999999999981</c:v>
                </c:pt>
                <c:pt idx="90">
                  <c:v>1.2895999999999979</c:v>
                </c:pt>
                <c:pt idx="91">
                  <c:v>1.2828999999999982</c:v>
                </c:pt>
                <c:pt idx="92">
                  <c:v>1.2735999999999978</c:v>
                </c:pt>
                <c:pt idx="93">
                  <c:v>1.2721</c:v>
                </c:pt>
                <c:pt idx="94">
                  <c:v>1.2693999999999981</c:v>
                </c:pt>
                <c:pt idx="95">
                  <c:v>1.2748999999999981</c:v>
                </c:pt>
                <c:pt idx="96">
                  <c:v>1.2809999999999981</c:v>
                </c:pt>
                <c:pt idx="97">
                  <c:v>1.2673999999999979</c:v>
                </c:pt>
                <c:pt idx="98">
                  <c:v>1.2594999999999978</c:v>
                </c:pt>
                <c:pt idx="99">
                  <c:v>1.2534999999999976</c:v>
                </c:pt>
                <c:pt idx="100">
                  <c:v>1.2536999999999976</c:v>
                </c:pt>
                <c:pt idx="101">
                  <c:v>1.248</c:v>
                </c:pt>
                <c:pt idx="102">
                  <c:v>1.2366999999999981</c:v>
                </c:pt>
                <c:pt idx="103">
                  <c:v>1.2363999999999982</c:v>
                </c:pt>
                <c:pt idx="104">
                  <c:v>1.2417999999999974</c:v>
                </c:pt>
                <c:pt idx="105">
                  <c:v>1.2504</c:v>
                </c:pt>
                <c:pt idx="106">
                  <c:v>1.2568999999999981</c:v>
                </c:pt>
                <c:pt idx="107">
                  <c:v>1.2569999999999979</c:v>
                </c:pt>
                <c:pt idx="108">
                  <c:v>1.2645</c:v>
                </c:pt>
                <c:pt idx="109">
                  <c:v>1.2472999999999979</c:v>
                </c:pt>
                <c:pt idx="110">
                  <c:v>1.2510999999999981</c:v>
                </c:pt>
                <c:pt idx="111">
                  <c:v>1.2564</c:v>
                </c:pt>
                <c:pt idx="112">
                  <c:v>1.2628999999999981</c:v>
                </c:pt>
                <c:pt idx="113">
                  <c:v>1.2721</c:v>
                </c:pt>
                <c:pt idx="114">
                  <c:v>1.2588999999999981</c:v>
                </c:pt>
                <c:pt idx="115">
                  <c:v>1.2683</c:v>
                </c:pt>
                <c:pt idx="116">
                  <c:v>1.2687999999999982</c:v>
                </c:pt>
                <c:pt idx="117">
                  <c:v>1.2547999999999981</c:v>
                </c:pt>
                <c:pt idx="118">
                  <c:v>1.2541</c:v>
                </c:pt>
                <c:pt idx="119">
                  <c:v>1.2504999999999982</c:v>
                </c:pt>
                <c:pt idx="120">
                  <c:v>1.2491999999999981</c:v>
                </c:pt>
                <c:pt idx="121">
                  <c:v>1.2473999999999978</c:v>
                </c:pt>
                <c:pt idx="122">
                  <c:v>1.2436999999999976</c:v>
                </c:pt>
                <c:pt idx="123">
                  <c:v>1.2657999999999976</c:v>
                </c:pt>
                <c:pt idx="124">
                  <c:v>1.2577999999999976</c:v>
                </c:pt>
                <c:pt idx="125">
                  <c:v>1.2605</c:v>
                </c:pt>
                <c:pt idx="126">
                  <c:v>1.2524</c:v>
                </c:pt>
                <c:pt idx="127">
                  <c:v>1.2387999999999979</c:v>
                </c:pt>
                <c:pt idx="128">
                  <c:v>1.2278999999999971</c:v>
                </c:pt>
                <c:pt idx="129">
                  <c:v>1.232</c:v>
                </c:pt>
                <c:pt idx="130">
                  <c:v>1.2249999999999981</c:v>
                </c:pt>
                <c:pt idx="131">
                  <c:v>1.2244999999999981</c:v>
                </c:pt>
                <c:pt idx="132">
                  <c:v>1.2206999999999979</c:v>
                </c:pt>
                <c:pt idx="133">
                  <c:v>1.2250999999999979</c:v>
                </c:pt>
                <c:pt idx="134">
                  <c:v>1.2269999999999981</c:v>
                </c:pt>
                <c:pt idx="135">
                  <c:v>1.2286999999999979</c:v>
                </c:pt>
                <c:pt idx="136">
                  <c:v>1.2277999999999973</c:v>
                </c:pt>
                <c:pt idx="137">
                  <c:v>1.2275999999999976</c:v>
                </c:pt>
                <c:pt idx="138">
                  <c:v>1.2122999999999982</c:v>
                </c:pt>
                <c:pt idx="139">
                  <c:v>1.2115999999999973</c:v>
                </c:pt>
                <c:pt idx="140">
                  <c:v>1.2067999999999981</c:v>
                </c:pt>
                <c:pt idx="141">
                  <c:v>1.2145999999999979</c:v>
                </c:pt>
                <c:pt idx="142">
                  <c:v>1.228</c:v>
                </c:pt>
                <c:pt idx="143">
                  <c:v>1.2306999999999981</c:v>
                </c:pt>
                <c:pt idx="144">
                  <c:v>1.2261</c:v>
                </c:pt>
                <c:pt idx="145">
                  <c:v>1.2294999999999976</c:v>
                </c:pt>
                <c:pt idx="146">
                  <c:v>1.2236999999999973</c:v>
                </c:pt>
                <c:pt idx="147">
                  <c:v>1.2175999999999974</c:v>
                </c:pt>
                <c:pt idx="148">
                  <c:v>1.2388999999999979</c:v>
                </c:pt>
                <c:pt idx="149">
                  <c:v>1.2390999999999981</c:v>
                </c:pt>
                <c:pt idx="150">
                  <c:v>1.2388999999999979</c:v>
                </c:pt>
                <c:pt idx="151">
                  <c:v>1.2372999999999978</c:v>
                </c:pt>
                <c:pt idx="152">
                  <c:v>1.23</c:v>
                </c:pt>
                <c:pt idx="153">
                  <c:v>1.2283999999999982</c:v>
                </c:pt>
                <c:pt idx="154">
                  <c:v>1.2331999999999979</c:v>
                </c:pt>
                <c:pt idx="155">
                  <c:v>1.2283999999999982</c:v>
                </c:pt>
                <c:pt idx="156">
                  <c:v>1.2357999999999973</c:v>
                </c:pt>
                <c:pt idx="157">
                  <c:v>1.2336999999999976</c:v>
                </c:pt>
                <c:pt idx="158">
                  <c:v>1.2353999999999976</c:v>
                </c:pt>
                <c:pt idx="159">
                  <c:v>1.2464</c:v>
                </c:pt>
                <c:pt idx="160">
                  <c:v>1.2542</c:v>
                </c:pt>
                <c:pt idx="161">
                  <c:v>1.256</c:v>
                </c:pt>
                <c:pt idx="162">
                  <c:v>1.252</c:v>
                </c:pt>
                <c:pt idx="163">
                  <c:v>1.2504</c:v>
                </c:pt>
                <c:pt idx="164">
                  <c:v>1.2564</c:v>
                </c:pt>
                <c:pt idx="165">
                  <c:v>1.2532999999999979</c:v>
                </c:pt>
                <c:pt idx="166">
                  <c:v>1.2510999999999981</c:v>
                </c:pt>
                <c:pt idx="167">
                  <c:v>1.2572999999999981</c:v>
                </c:pt>
                <c:pt idx="168">
                  <c:v>1.2583</c:v>
                </c:pt>
                <c:pt idx="169">
                  <c:v>1.256</c:v>
                </c:pt>
                <c:pt idx="170">
                  <c:v>1.2595999999999976</c:v>
                </c:pt>
                <c:pt idx="171">
                  <c:v>1.2628999999999981</c:v>
                </c:pt>
                <c:pt idx="172">
                  <c:v>1.2796999999999976</c:v>
                </c:pt>
                <c:pt idx="173">
                  <c:v>1.2761</c:v>
                </c:pt>
                <c:pt idx="174">
                  <c:v>1.2854999999999981</c:v>
                </c:pt>
                <c:pt idx="175">
                  <c:v>1.2897999999999976</c:v>
                </c:pt>
                <c:pt idx="176">
                  <c:v>1.2993999999999983</c:v>
                </c:pt>
                <c:pt idx="177">
                  <c:v>1.3109999999999982</c:v>
                </c:pt>
                <c:pt idx="178">
                  <c:v>1.3112999999999981</c:v>
                </c:pt>
                <c:pt idx="179">
                  <c:v>1.3042</c:v>
                </c:pt>
                <c:pt idx="180">
                  <c:v>1.3048999999999982</c:v>
                </c:pt>
                <c:pt idx="181">
                  <c:v>1.2973999999999983</c:v>
                </c:pt>
                <c:pt idx="182">
                  <c:v>1.2973999999999983</c:v>
                </c:pt>
                <c:pt idx="183">
                  <c:v>1.2932999999999979</c:v>
                </c:pt>
                <c:pt idx="184">
                  <c:v>1.2897999999999976</c:v>
                </c:pt>
                <c:pt idx="185">
                  <c:v>1.2875999999999979</c:v>
                </c:pt>
                <c:pt idx="186">
                  <c:v>1.2910999999999981</c:v>
                </c:pt>
                <c:pt idx="187">
                  <c:v>1.2892999999999979</c:v>
                </c:pt>
                <c:pt idx="188">
                  <c:v>1.2922</c:v>
                </c:pt>
                <c:pt idx="189">
                  <c:v>1.3018999999999976</c:v>
                </c:pt>
                <c:pt idx="190">
                  <c:v>1.3014999999999981</c:v>
                </c:pt>
                <c:pt idx="191">
                  <c:v>1.2968</c:v>
                </c:pt>
                <c:pt idx="192">
                  <c:v>1.2872999999999983</c:v>
                </c:pt>
                <c:pt idx="193">
                  <c:v>1.2856999999999978</c:v>
                </c:pt>
                <c:pt idx="194">
                  <c:v>1.2928999999999982</c:v>
                </c:pt>
                <c:pt idx="195">
                  <c:v>1.2947</c:v>
                </c:pt>
                <c:pt idx="196">
                  <c:v>1.2952999999999979</c:v>
                </c:pt>
                <c:pt idx="197">
                  <c:v>1.3092999999999981</c:v>
                </c:pt>
                <c:pt idx="198">
                  <c:v>1.3109999999999982</c:v>
                </c:pt>
                <c:pt idx="199">
                  <c:v>1.3074999999999983</c:v>
                </c:pt>
                <c:pt idx="200">
                  <c:v>1.3023</c:v>
                </c:pt>
                <c:pt idx="201">
                  <c:v>1.3066</c:v>
                </c:pt>
                <c:pt idx="202">
                  <c:v>1.2978999999999976</c:v>
                </c:pt>
                <c:pt idx="203">
                  <c:v>1.2965</c:v>
                </c:pt>
                <c:pt idx="204">
                  <c:v>1.2935999999999981</c:v>
                </c:pt>
                <c:pt idx="205">
                  <c:v>1.2927999999999982</c:v>
                </c:pt>
                <c:pt idx="206">
                  <c:v>1.2902</c:v>
                </c:pt>
                <c:pt idx="207">
                  <c:v>1.2963</c:v>
                </c:pt>
                <c:pt idx="208">
                  <c:v>1.296</c:v>
                </c:pt>
                <c:pt idx="209">
                  <c:v>1.2946</c:v>
                </c:pt>
                <c:pt idx="210">
                  <c:v>1.2826</c:v>
                </c:pt>
                <c:pt idx="211">
                  <c:v>1.2794999999999979</c:v>
                </c:pt>
                <c:pt idx="212">
                  <c:v>1.2810999999999981</c:v>
                </c:pt>
                <c:pt idx="213">
                  <c:v>1.2768999999999981</c:v>
                </c:pt>
                <c:pt idx="214">
                  <c:v>1.2743</c:v>
                </c:pt>
                <c:pt idx="215">
                  <c:v>1.272</c:v>
                </c:pt>
                <c:pt idx="216">
                  <c:v>1.2706</c:v>
                </c:pt>
                <c:pt idx="217">
                  <c:v>1.2703</c:v>
                </c:pt>
                <c:pt idx="218">
                  <c:v>1.2735999999999978</c:v>
                </c:pt>
                <c:pt idx="219">
                  <c:v>1.2782</c:v>
                </c:pt>
                <c:pt idx="220">
                  <c:v>1.2741</c:v>
                </c:pt>
                <c:pt idx="221">
                  <c:v>1.2784</c:v>
                </c:pt>
                <c:pt idx="222">
                  <c:v>1.2811999999999979</c:v>
                </c:pt>
                <c:pt idx="223">
                  <c:v>1.2842</c:v>
                </c:pt>
                <c:pt idx="224">
                  <c:v>1.2881</c:v>
                </c:pt>
                <c:pt idx="225">
                  <c:v>1.2972999999999979</c:v>
                </c:pt>
                <c:pt idx="226">
                  <c:v>1.2988</c:v>
                </c:pt>
                <c:pt idx="227">
                  <c:v>1.2938999999999976</c:v>
                </c:pt>
                <c:pt idx="228">
                  <c:v>1.2948999999999982</c:v>
                </c:pt>
                <c:pt idx="229">
                  <c:v>1.2973999999999983</c:v>
                </c:pt>
                <c:pt idx="230">
                  <c:v>1.2996999999999979</c:v>
                </c:pt>
                <c:pt idx="231">
                  <c:v>1.3056999999999981</c:v>
                </c:pt>
                <c:pt idx="232">
                  <c:v>1.3091999999999981</c:v>
                </c:pt>
                <c:pt idx="233">
                  <c:v>1.3070999999999982</c:v>
                </c:pt>
                <c:pt idx="234">
                  <c:v>1.2964</c:v>
                </c:pt>
                <c:pt idx="235">
                  <c:v>1.2904</c:v>
                </c:pt>
                <c:pt idx="236">
                  <c:v>1.2937999999999978</c:v>
                </c:pt>
                <c:pt idx="237">
                  <c:v>1.3007</c:v>
                </c:pt>
                <c:pt idx="238">
                  <c:v>1.3066</c:v>
                </c:pt>
                <c:pt idx="239">
                  <c:v>1.3075999999999981</c:v>
                </c:pt>
                <c:pt idx="240">
                  <c:v>1.3180000000000001</c:v>
                </c:pt>
                <c:pt idx="241">
                  <c:v>1.3162</c:v>
                </c:pt>
                <c:pt idx="242">
                  <c:v>1.3203</c:v>
                </c:pt>
                <c:pt idx="243">
                  <c:v>1.3245</c:v>
                </c:pt>
                <c:pt idx="244">
                  <c:v>1.3177999999999981</c:v>
                </c:pt>
                <c:pt idx="245">
                  <c:v>1.3181</c:v>
                </c:pt>
                <c:pt idx="246">
                  <c:v>1.3221000000000001</c:v>
                </c:pt>
                <c:pt idx="247">
                  <c:v>1.3235999999999983</c:v>
                </c:pt>
                <c:pt idx="248">
                  <c:v>1.3222</c:v>
                </c:pt>
                <c:pt idx="249">
                  <c:v>1.3190999999999982</c:v>
                </c:pt>
                <c:pt idx="250">
                  <c:v>1.3184</c:v>
                </c:pt>
                <c:pt idx="251">
                  <c:v>1.3042</c:v>
                </c:pt>
                <c:pt idx="252">
                  <c:v>1.3071999999999981</c:v>
                </c:pt>
                <c:pt idx="253">
                  <c:v>1.3124</c:v>
                </c:pt>
                <c:pt idx="254">
                  <c:v>1.3080000000000001</c:v>
                </c:pt>
                <c:pt idx="255">
                  <c:v>1.3056999999999981</c:v>
                </c:pt>
                <c:pt idx="256">
                  <c:v>1.3267</c:v>
                </c:pt>
                <c:pt idx="257">
                  <c:v>1.3357999999999981</c:v>
                </c:pt>
                <c:pt idx="258">
                  <c:v>1.3374999999999981</c:v>
                </c:pt>
                <c:pt idx="259">
                  <c:v>1.3297999999999981</c:v>
                </c:pt>
                <c:pt idx="260">
                  <c:v>1.329</c:v>
                </c:pt>
                <c:pt idx="261">
                  <c:v>1.3375999999999979</c:v>
                </c:pt>
                <c:pt idx="262">
                  <c:v>1.3316999999999983</c:v>
                </c:pt>
                <c:pt idx="263">
                  <c:v>1.3315999999999979</c:v>
                </c:pt>
                <c:pt idx="264">
                  <c:v>1.3322000000000001</c:v>
                </c:pt>
                <c:pt idx="265">
                  <c:v>1.3309</c:v>
                </c:pt>
                <c:pt idx="266">
                  <c:v>1.3375999999999979</c:v>
                </c:pt>
                <c:pt idx="267">
                  <c:v>1.3461000000000001</c:v>
                </c:pt>
                <c:pt idx="268">
                  <c:v>1.3448</c:v>
                </c:pt>
                <c:pt idx="269">
                  <c:v>1.3488</c:v>
                </c:pt>
                <c:pt idx="270">
                  <c:v>1.357</c:v>
                </c:pt>
                <c:pt idx="271">
                  <c:v>1.3586</c:v>
                </c:pt>
                <c:pt idx="272">
                  <c:v>1.3648</c:v>
                </c:pt>
                <c:pt idx="273">
                  <c:v>1.3504</c:v>
                </c:pt>
                <c:pt idx="274">
                  <c:v>1.3578999999999983</c:v>
                </c:pt>
                <c:pt idx="275">
                  <c:v>1.3518999999999981</c:v>
                </c:pt>
                <c:pt idx="276">
                  <c:v>1.3394999999999981</c:v>
                </c:pt>
                <c:pt idx="277">
                  <c:v>1.3409</c:v>
                </c:pt>
                <c:pt idx="278">
                  <c:v>1.3451</c:v>
                </c:pt>
                <c:pt idx="279">
                  <c:v>1.3446</c:v>
                </c:pt>
                <c:pt idx="280">
                  <c:v>1.3360000000000001</c:v>
                </c:pt>
                <c:pt idx="281">
                  <c:v>1.335</c:v>
                </c:pt>
                <c:pt idx="282">
                  <c:v>1.3351999999999982</c:v>
                </c:pt>
                <c:pt idx="283">
                  <c:v>1.3388</c:v>
                </c:pt>
                <c:pt idx="284">
                  <c:v>1.3286</c:v>
                </c:pt>
                <c:pt idx="285">
                  <c:v>1.3190999999999982</c:v>
                </c:pt>
                <c:pt idx="286">
                  <c:v>1.3188</c:v>
                </c:pt>
                <c:pt idx="287">
                  <c:v>1.3067</c:v>
                </c:pt>
                <c:pt idx="288">
                  <c:v>1.3065</c:v>
                </c:pt>
                <c:pt idx="289">
                  <c:v>1.3135999999999981</c:v>
                </c:pt>
                <c:pt idx="290">
                  <c:v>1.3017999999999978</c:v>
                </c:pt>
                <c:pt idx="291">
                  <c:v>1.3022</c:v>
                </c:pt>
                <c:pt idx="292">
                  <c:v>1.3047</c:v>
                </c:pt>
                <c:pt idx="293">
                  <c:v>1.2978999999999976</c:v>
                </c:pt>
                <c:pt idx="294">
                  <c:v>1.3102</c:v>
                </c:pt>
                <c:pt idx="295">
                  <c:v>1.2987</c:v>
                </c:pt>
                <c:pt idx="296">
                  <c:v>1.3034999999999981</c:v>
                </c:pt>
                <c:pt idx="297">
                  <c:v>1.3027</c:v>
                </c:pt>
                <c:pt idx="298">
                  <c:v>1.296</c:v>
                </c:pt>
                <c:pt idx="299">
                  <c:v>1.3011999999999981</c:v>
                </c:pt>
                <c:pt idx="300">
                  <c:v>1.2910999999999981</c:v>
                </c:pt>
                <c:pt idx="301">
                  <c:v>1.2942</c:v>
                </c:pt>
                <c:pt idx="302">
                  <c:v>1.2861</c:v>
                </c:pt>
                <c:pt idx="303">
                  <c:v>1.2931999999999981</c:v>
                </c:pt>
                <c:pt idx="304">
                  <c:v>1.2901</c:v>
                </c:pt>
                <c:pt idx="305">
                  <c:v>1.2972999999999979</c:v>
                </c:pt>
                <c:pt idx="306">
                  <c:v>1.286</c:v>
                </c:pt>
                <c:pt idx="307">
                  <c:v>1.2862</c:v>
                </c:pt>
                <c:pt idx="308">
                  <c:v>1.2777999999999976</c:v>
                </c:pt>
                <c:pt idx="309">
                  <c:v>1.2814999999999981</c:v>
                </c:pt>
                <c:pt idx="310">
                  <c:v>1.2806999999999982</c:v>
                </c:pt>
                <c:pt idx="311">
                  <c:v>1.2846</c:v>
                </c:pt>
                <c:pt idx="312">
                  <c:v>1.2824</c:v>
                </c:pt>
                <c:pt idx="313">
                  <c:v>1.2843</c:v>
                </c:pt>
                <c:pt idx="314">
                  <c:v>1.2927999999999982</c:v>
                </c:pt>
                <c:pt idx="315">
                  <c:v>1.2992999999999979</c:v>
                </c:pt>
                <c:pt idx="316">
                  <c:v>1.3016999999999979</c:v>
                </c:pt>
                <c:pt idx="317">
                  <c:v>1.3083</c:v>
                </c:pt>
                <c:pt idx="318">
                  <c:v>1.3062</c:v>
                </c:pt>
                <c:pt idx="319">
                  <c:v>1.3109999999999982</c:v>
                </c:pt>
                <c:pt idx="320">
                  <c:v>1.3102</c:v>
                </c:pt>
                <c:pt idx="321">
                  <c:v>1.3051999999999981</c:v>
                </c:pt>
                <c:pt idx="322">
                  <c:v>1.3183</c:v>
                </c:pt>
                <c:pt idx="323">
                  <c:v>1.3034999999999981</c:v>
                </c:pt>
                <c:pt idx="324">
                  <c:v>1.3053999999999979</c:v>
                </c:pt>
                <c:pt idx="325">
                  <c:v>1.3062</c:v>
                </c:pt>
                <c:pt idx="326">
                  <c:v>1.3064</c:v>
                </c:pt>
                <c:pt idx="327">
                  <c:v>1.3004</c:v>
                </c:pt>
                <c:pt idx="328">
                  <c:v>1.3013999999999979</c:v>
                </c:pt>
                <c:pt idx="329">
                  <c:v>1.3006</c:v>
                </c:pt>
                <c:pt idx="330">
                  <c:v>1.304</c:v>
                </c:pt>
                <c:pt idx="331">
                  <c:v>1.3096999999999981</c:v>
                </c:pt>
                <c:pt idx="332">
                  <c:v>1.3180000000000001</c:v>
                </c:pt>
                <c:pt idx="333">
                  <c:v>1.3066</c:v>
                </c:pt>
                <c:pt idx="334">
                  <c:v>1.3113999999999979</c:v>
                </c:pt>
                <c:pt idx="335">
                  <c:v>1.3073999999999979</c:v>
                </c:pt>
                <c:pt idx="336">
                  <c:v>1.3076999999999981</c:v>
                </c:pt>
                <c:pt idx="337">
                  <c:v>1.3156999999999981</c:v>
                </c:pt>
                <c:pt idx="338">
                  <c:v>1.3036999999999979</c:v>
                </c:pt>
                <c:pt idx="339">
                  <c:v>1.2970999999999981</c:v>
                </c:pt>
                <c:pt idx="340">
                  <c:v>1.2978999999999976</c:v>
                </c:pt>
                <c:pt idx="341">
                  <c:v>1.2931999999999981</c:v>
                </c:pt>
                <c:pt idx="342">
                  <c:v>1.2875999999999979</c:v>
                </c:pt>
                <c:pt idx="343">
                  <c:v>1.2829999999999981</c:v>
                </c:pt>
                <c:pt idx="344">
                  <c:v>1.2890999999999981</c:v>
                </c:pt>
                <c:pt idx="345">
                  <c:v>1.2913999999999981</c:v>
                </c:pt>
                <c:pt idx="346">
                  <c:v>1.2844</c:v>
                </c:pt>
                <c:pt idx="347">
                  <c:v>1.2928999999999982</c:v>
                </c:pt>
                <c:pt idx="348">
                  <c:v>1.2936999999999979</c:v>
                </c:pt>
                <c:pt idx="349">
                  <c:v>1.2933999999999983</c:v>
                </c:pt>
                <c:pt idx="350">
                  <c:v>1.2847999999999982</c:v>
                </c:pt>
                <c:pt idx="351">
                  <c:v>1.2938999999999976</c:v>
                </c:pt>
                <c:pt idx="352">
                  <c:v>1.3041</c:v>
                </c:pt>
                <c:pt idx="353">
                  <c:v>1.2993999999999983</c:v>
                </c:pt>
                <c:pt idx="354">
                  <c:v>1.3066</c:v>
                </c:pt>
                <c:pt idx="355">
                  <c:v>1.3082</c:v>
                </c:pt>
                <c:pt idx="356">
                  <c:v>1.3244</c:v>
                </c:pt>
                <c:pt idx="357">
                  <c:v>1.3209</c:v>
                </c:pt>
                <c:pt idx="358">
                  <c:v>1.3253999999999981</c:v>
                </c:pt>
                <c:pt idx="359">
                  <c:v>1.3313999999999981</c:v>
                </c:pt>
                <c:pt idx="360">
                  <c:v>1.3340000000000001</c:v>
                </c:pt>
                <c:pt idx="361">
                  <c:v>1.3362000000000001</c:v>
                </c:pt>
                <c:pt idx="362">
                  <c:v>1.3347</c:v>
                </c:pt>
                <c:pt idx="363">
                  <c:v>1.3362000000000001</c:v>
                </c:pt>
                <c:pt idx="364">
                  <c:v>1.3388</c:v>
                </c:pt>
                <c:pt idx="365">
                  <c:v>1.3284</c:v>
                </c:pt>
                <c:pt idx="366">
                  <c:v>1.3238999999999979</c:v>
                </c:pt>
                <c:pt idx="367">
                  <c:v>1.3105</c:v>
                </c:pt>
                <c:pt idx="368">
                  <c:v>1.3129</c:v>
                </c:pt>
                <c:pt idx="369">
                  <c:v>1.3077999999999979</c:v>
                </c:pt>
                <c:pt idx="370">
                  <c:v>1.3013999999999979</c:v>
                </c:pt>
                <c:pt idx="371">
                  <c:v>1.3030999999999981</c:v>
                </c:pt>
                <c:pt idx="372">
                  <c:v>1.3011999999999981</c:v>
                </c:pt>
                <c:pt idx="373">
                  <c:v>1.3069999999999982</c:v>
                </c:pt>
                <c:pt idx="374">
                  <c:v>1.2975999999999981</c:v>
                </c:pt>
                <c:pt idx="375">
                  <c:v>1.3008999999999982</c:v>
                </c:pt>
                <c:pt idx="376">
                  <c:v>1.2903</c:v>
                </c:pt>
                <c:pt idx="377">
                  <c:v>1.2824</c:v>
                </c:pt>
                <c:pt idx="378">
                  <c:v>1.2866</c:v>
                </c:pt>
                <c:pt idx="379">
                  <c:v>1.2781</c:v>
                </c:pt>
                <c:pt idx="380">
                  <c:v>1.3140000000000001</c:v>
                </c:pt>
                <c:pt idx="381">
                  <c:v>1.3096999999999981</c:v>
                </c:pt>
                <c:pt idx="382">
                  <c:v>1.306</c:v>
                </c:pt>
                <c:pt idx="383">
                  <c:v>1.3061</c:v>
                </c:pt>
                <c:pt idx="384">
                  <c:v>1.3148</c:v>
                </c:pt>
                <c:pt idx="385">
                  <c:v>1.3117999999999979</c:v>
                </c:pt>
                <c:pt idx="386">
                  <c:v>1.3109999999999982</c:v>
                </c:pt>
                <c:pt idx="387">
                  <c:v>1.3145</c:v>
                </c:pt>
                <c:pt idx="388">
                  <c:v>1.3184</c:v>
                </c:pt>
                <c:pt idx="389">
                  <c:v>1.3222</c:v>
                </c:pt>
                <c:pt idx="390">
                  <c:v>1.3194999999999979</c:v>
                </c:pt>
                <c:pt idx="391">
                  <c:v>1.3280000000000001</c:v>
                </c:pt>
                <c:pt idx="392">
                  <c:v>1.3288</c:v>
                </c:pt>
                <c:pt idx="393">
                  <c:v>1.3260000000000001</c:v>
                </c:pt>
                <c:pt idx="394">
                  <c:v>1.3261000000000001</c:v>
                </c:pt>
                <c:pt idx="395">
                  <c:v>1.3297999999999981</c:v>
                </c:pt>
                <c:pt idx="396">
                  <c:v>1.321</c:v>
                </c:pt>
                <c:pt idx="397">
                  <c:v>1.3275999999999979</c:v>
                </c:pt>
                <c:pt idx="398">
                  <c:v>1.3257999999999981</c:v>
                </c:pt>
                <c:pt idx="399">
                  <c:v>1.3309</c:v>
                </c:pt>
                <c:pt idx="400">
                  <c:v>1.3335999999999979</c:v>
                </c:pt>
                <c:pt idx="401">
                  <c:v>1.3381000000000001</c:v>
                </c:pt>
                <c:pt idx="402">
                  <c:v>1.3337999999999981</c:v>
                </c:pt>
                <c:pt idx="403">
                  <c:v>1.3290999999999982</c:v>
                </c:pt>
                <c:pt idx="404">
                  <c:v>1.3264</c:v>
                </c:pt>
                <c:pt idx="405">
                  <c:v>1.3347</c:v>
                </c:pt>
                <c:pt idx="406">
                  <c:v>1.3324</c:v>
                </c:pt>
                <c:pt idx="407">
                  <c:v>1.3335999999999979</c:v>
                </c:pt>
                <c:pt idx="408">
                  <c:v>1.3421000000000001</c:v>
                </c:pt>
                <c:pt idx="409">
                  <c:v>1.335</c:v>
                </c:pt>
                <c:pt idx="410">
                  <c:v>1.3366</c:v>
                </c:pt>
                <c:pt idx="411">
                  <c:v>1.3378999999999981</c:v>
                </c:pt>
                <c:pt idx="412">
                  <c:v>1.3374999999999981</c:v>
                </c:pt>
                <c:pt idx="413">
                  <c:v>1.3392999999999982</c:v>
                </c:pt>
                <c:pt idx="414">
                  <c:v>1.3341000000000001</c:v>
                </c:pt>
                <c:pt idx="415">
                  <c:v>1.3237999999999981</c:v>
                </c:pt>
                <c:pt idx="416">
                  <c:v>1.3204</c:v>
                </c:pt>
                <c:pt idx="417">
                  <c:v>1.3187</c:v>
                </c:pt>
                <c:pt idx="418">
                  <c:v>1.3169999999999982</c:v>
                </c:pt>
                <c:pt idx="419">
                  <c:v>1.32</c:v>
                </c:pt>
                <c:pt idx="420">
                  <c:v>1.3120000000000001</c:v>
                </c:pt>
                <c:pt idx="421">
                  <c:v>1.3172999999999981</c:v>
                </c:pt>
                <c:pt idx="422">
                  <c:v>1.3252999999999981</c:v>
                </c:pt>
                <c:pt idx="423">
                  <c:v>1.3265</c:v>
                </c:pt>
                <c:pt idx="424">
                  <c:v>1.3308</c:v>
                </c:pt>
                <c:pt idx="425">
                  <c:v>1.3296999999999981</c:v>
                </c:pt>
                <c:pt idx="426">
                  <c:v>1.337</c:v>
                </c:pt>
                <c:pt idx="427">
                  <c:v>1.3335999999999979</c:v>
                </c:pt>
                <c:pt idx="428">
                  <c:v>1.3532</c:v>
                </c:pt>
                <c:pt idx="429">
                  <c:v>1.3495999999999981</c:v>
                </c:pt>
                <c:pt idx="430">
                  <c:v>1.3472999999999982</c:v>
                </c:pt>
                <c:pt idx="431">
                  <c:v>1.3521000000000001</c:v>
                </c:pt>
                <c:pt idx="432">
                  <c:v>1.3487</c:v>
                </c:pt>
                <c:pt idx="433">
                  <c:v>1.3492999999999982</c:v>
                </c:pt>
                <c:pt idx="434">
                  <c:v>1.3520000000000001</c:v>
                </c:pt>
                <c:pt idx="435">
                  <c:v>1.3522000000000001</c:v>
                </c:pt>
                <c:pt idx="436">
                  <c:v>1.3628</c:v>
                </c:pt>
                <c:pt idx="437">
                  <c:v>1.3569</c:v>
                </c:pt>
                <c:pt idx="438">
                  <c:v>1.3576999999999981</c:v>
                </c:pt>
                <c:pt idx="439">
                  <c:v>1.3516999999999979</c:v>
                </c:pt>
                <c:pt idx="440">
                  <c:v>1.3527</c:v>
                </c:pt>
                <c:pt idx="441">
                  <c:v>1.3555999999999981</c:v>
                </c:pt>
                <c:pt idx="442">
                  <c:v>1.3556999999999981</c:v>
                </c:pt>
                <c:pt idx="443">
                  <c:v>1.3528</c:v>
                </c:pt>
                <c:pt idx="444">
                  <c:v>1.3524</c:v>
                </c:pt>
                <c:pt idx="445">
                  <c:v>1.3669</c:v>
                </c:pt>
                <c:pt idx="446">
                  <c:v>1.3685</c:v>
                </c:pt>
                <c:pt idx="447">
                  <c:v>1.3672</c:v>
                </c:pt>
                <c:pt idx="448">
                  <c:v>1.3779999999999979</c:v>
                </c:pt>
                <c:pt idx="449">
                  <c:v>1.3776999999999981</c:v>
                </c:pt>
                <c:pt idx="450">
                  <c:v>1.3796999999999982</c:v>
                </c:pt>
                <c:pt idx="451">
                  <c:v>1.3809</c:v>
                </c:pt>
                <c:pt idx="452">
                  <c:v>1.3787</c:v>
                </c:pt>
                <c:pt idx="453">
                  <c:v>1.3747</c:v>
                </c:pt>
                <c:pt idx="454">
                  <c:v>1.3723000000000001</c:v>
                </c:pt>
                <c:pt idx="455">
                  <c:v>1.3588</c:v>
                </c:pt>
                <c:pt idx="456">
                  <c:v>1.3491</c:v>
                </c:pt>
                <c:pt idx="457">
                  <c:v>1.3512</c:v>
                </c:pt>
                <c:pt idx="458">
                  <c:v>1.3473999999999982</c:v>
                </c:pt>
                <c:pt idx="459">
                  <c:v>1.3513999999999982</c:v>
                </c:pt>
                <c:pt idx="460">
                  <c:v>1.3416999999999979</c:v>
                </c:pt>
                <c:pt idx="461">
                  <c:v>1.3348</c:v>
                </c:pt>
                <c:pt idx="462">
                  <c:v>1.3405</c:v>
                </c:pt>
                <c:pt idx="463">
                  <c:v>1.3432999999999982</c:v>
                </c:pt>
                <c:pt idx="464">
                  <c:v>1.3482000000000001</c:v>
                </c:pt>
                <c:pt idx="465">
                  <c:v>1.3455999999999981</c:v>
                </c:pt>
                <c:pt idx="466">
                  <c:v>1.3486</c:v>
                </c:pt>
                <c:pt idx="467">
                  <c:v>1.3504</c:v>
                </c:pt>
                <c:pt idx="468">
                  <c:v>1.3538999999999981</c:v>
                </c:pt>
                <c:pt idx="469">
                  <c:v>1.3435999999999981</c:v>
                </c:pt>
                <c:pt idx="470">
                  <c:v>1.3476999999999979</c:v>
                </c:pt>
                <c:pt idx="471">
                  <c:v>1.3552999999999982</c:v>
                </c:pt>
                <c:pt idx="472">
                  <c:v>1.3523000000000001</c:v>
                </c:pt>
                <c:pt idx="473">
                  <c:v>1.3569</c:v>
                </c:pt>
                <c:pt idx="474">
                  <c:v>1.3574999999999982</c:v>
                </c:pt>
                <c:pt idx="475">
                  <c:v>1.3603000000000001</c:v>
                </c:pt>
                <c:pt idx="476">
                  <c:v>1.3584000000000001</c:v>
                </c:pt>
                <c:pt idx="477">
                  <c:v>1.3541000000000001</c:v>
                </c:pt>
                <c:pt idx="478">
                  <c:v>1.359</c:v>
                </c:pt>
                <c:pt idx="479">
                  <c:v>1.359</c:v>
                </c:pt>
                <c:pt idx="480">
                  <c:v>1.3672</c:v>
                </c:pt>
                <c:pt idx="481">
                  <c:v>1.3711</c:v>
                </c:pt>
                <c:pt idx="482">
                  <c:v>1.3735999999999982</c:v>
                </c:pt>
                <c:pt idx="483">
                  <c:v>1.3762000000000001</c:v>
                </c:pt>
                <c:pt idx="484">
                  <c:v>1.3787</c:v>
                </c:pt>
                <c:pt idx="485">
                  <c:v>1.3748</c:v>
                </c:pt>
                <c:pt idx="486">
                  <c:v>1.3738999999999979</c:v>
                </c:pt>
                <c:pt idx="487">
                  <c:v>1.3761000000000001</c:v>
                </c:pt>
                <c:pt idx="488">
                  <c:v>1.377</c:v>
                </c:pt>
                <c:pt idx="489">
                  <c:v>1.367</c:v>
                </c:pt>
                <c:pt idx="490">
                  <c:v>1.3654999999999982</c:v>
                </c:pt>
                <c:pt idx="491">
                  <c:v>1.3675999999999982</c:v>
                </c:pt>
                <c:pt idx="492">
                  <c:v>1.3694999999999982</c:v>
                </c:pt>
                <c:pt idx="493">
                  <c:v>1.3678999999999979</c:v>
                </c:pt>
                <c:pt idx="494">
                  <c:v>1.3692</c:v>
                </c:pt>
                <c:pt idx="495">
                  <c:v>1.3751</c:v>
                </c:pt>
                <c:pt idx="496">
                  <c:v>1.3798999999999981</c:v>
                </c:pt>
                <c:pt idx="497">
                  <c:v>1.3768</c:v>
                </c:pt>
                <c:pt idx="498">
                  <c:v>1.3666</c:v>
                </c:pt>
                <c:pt idx="499">
                  <c:v>1.3593</c:v>
                </c:pt>
                <c:pt idx="500">
                  <c:v>1.3629</c:v>
                </c:pt>
                <c:pt idx="501">
                  <c:v>1.3614999999999982</c:v>
                </c:pt>
                <c:pt idx="502">
                  <c:v>1.3577999999999979</c:v>
                </c:pt>
                <c:pt idx="503">
                  <c:v>1.3605</c:v>
                </c:pt>
                <c:pt idx="504">
                  <c:v>1.3665</c:v>
                </c:pt>
                <c:pt idx="505">
                  <c:v>1.3669</c:v>
                </c:pt>
                <c:pt idx="506">
                  <c:v>1.3675999999999982</c:v>
                </c:pt>
                <c:pt idx="507">
                  <c:v>1.3605</c:v>
                </c:pt>
                <c:pt idx="508">
                  <c:v>1.3617999999999979</c:v>
                </c:pt>
                <c:pt idx="509">
                  <c:v>1.3529</c:v>
                </c:pt>
                <c:pt idx="510">
                  <c:v>1.3555999999999981</c:v>
                </c:pt>
                <c:pt idx="511">
                  <c:v>1.3557999999999979</c:v>
                </c:pt>
                <c:pt idx="512">
                  <c:v>1.3546</c:v>
                </c:pt>
                <c:pt idx="513">
                  <c:v>1.3695999999999982</c:v>
                </c:pt>
                <c:pt idx="514">
                  <c:v>1.3684000000000001</c:v>
                </c:pt>
                <c:pt idx="515">
                  <c:v>1.3673</c:v>
                </c:pt>
                <c:pt idx="516">
                  <c:v>1.3653999999999982</c:v>
                </c:pt>
                <c:pt idx="517">
                  <c:v>1.3491</c:v>
                </c:pt>
                <c:pt idx="518">
                  <c:v>1.3526</c:v>
                </c:pt>
                <c:pt idx="519">
                  <c:v>1.3512</c:v>
                </c:pt>
                <c:pt idx="520">
                  <c:v>1.3531</c:v>
                </c:pt>
                <c:pt idx="521">
                  <c:v>1.359</c:v>
                </c:pt>
                <c:pt idx="522">
                  <c:v>1.3624000000000001</c:v>
                </c:pt>
                <c:pt idx="523">
                  <c:v>1.3644000000000001</c:v>
                </c:pt>
                <c:pt idx="524">
                  <c:v>1.3636999999999981</c:v>
                </c:pt>
                <c:pt idx="525">
                  <c:v>1.3593999999999982</c:v>
                </c:pt>
                <c:pt idx="526">
                  <c:v>1.3678999999999979</c:v>
                </c:pt>
                <c:pt idx="527">
                  <c:v>1.3702000000000001</c:v>
                </c:pt>
                <c:pt idx="528">
                  <c:v>1.3707</c:v>
                </c:pt>
                <c:pt idx="529">
                  <c:v>1.3761000000000001</c:v>
                </c:pt>
                <c:pt idx="530">
                  <c:v>1.3734</c:v>
                </c:pt>
                <c:pt idx="531">
                  <c:v>1.3720000000000001</c:v>
                </c:pt>
                <c:pt idx="532">
                  <c:v>1.3740000000000001</c:v>
                </c:pt>
                <c:pt idx="533">
                  <c:v>1.3732</c:v>
                </c:pt>
                <c:pt idx="534">
                  <c:v>1.3746</c:v>
                </c:pt>
                <c:pt idx="535">
                  <c:v>1.3682000000000001</c:v>
                </c:pt>
                <c:pt idx="536">
                  <c:v>1.3708</c:v>
                </c:pt>
                <c:pt idx="537">
                  <c:v>1.3775999999999982</c:v>
                </c:pt>
                <c:pt idx="538">
                  <c:v>1.3735999999999982</c:v>
                </c:pt>
                <c:pt idx="539">
                  <c:v>1.3737999999999981</c:v>
                </c:pt>
                <c:pt idx="540">
                  <c:v>1.3733</c:v>
                </c:pt>
                <c:pt idx="541">
                  <c:v>1.3864000000000001</c:v>
                </c:pt>
                <c:pt idx="542">
                  <c:v>1.3877999999999981</c:v>
                </c:pt>
                <c:pt idx="543">
                  <c:v>1.3877999999999981</c:v>
                </c:pt>
                <c:pt idx="544">
                  <c:v>1.3855</c:v>
                </c:pt>
                <c:pt idx="545">
                  <c:v>1.3904000000000001</c:v>
                </c:pt>
                <c:pt idx="546">
                  <c:v>1.3868</c:v>
                </c:pt>
                <c:pt idx="547">
                  <c:v>1.3908</c:v>
                </c:pt>
                <c:pt idx="548">
                  <c:v>1.3925000000000001</c:v>
                </c:pt>
                <c:pt idx="549">
                  <c:v>1.3932</c:v>
                </c:pt>
                <c:pt idx="550">
                  <c:v>1.3823000000000001</c:v>
                </c:pt>
                <c:pt idx="551">
                  <c:v>1.3779999999999979</c:v>
                </c:pt>
                <c:pt idx="552">
                  <c:v>1.3793</c:v>
                </c:pt>
                <c:pt idx="553">
                  <c:v>1.3835999999999982</c:v>
                </c:pt>
                <c:pt idx="554">
                  <c:v>1.3827</c:v>
                </c:pt>
                <c:pt idx="555">
                  <c:v>1.3781000000000001</c:v>
                </c:pt>
                <c:pt idx="556">
                  <c:v>1.3738999999999979</c:v>
                </c:pt>
                <c:pt idx="557">
                  <c:v>1.3748</c:v>
                </c:pt>
                <c:pt idx="558">
                  <c:v>1.3774</c:v>
                </c:pt>
                <c:pt idx="559">
                  <c:v>1.3795999999999982</c:v>
                </c:pt>
                <c:pt idx="560">
                  <c:v>1.3766</c:v>
                </c:pt>
                <c:pt idx="561">
                  <c:v>1.3718999999999979</c:v>
                </c:pt>
                <c:pt idx="562">
                  <c:v>1.37</c:v>
                </c:pt>
                <c:pt idx="563">
                  <c:v>1.3743000000000001</c:v>
                </c:pt>
                <c:pt idx="564">
                  <c:v>1.3793</c:v>
                </c:pt>
                <c:pt idx="565">
                  <c:v>1.3855999999999982</c:v>
                </c:pt>
                <c:pt idx="566">
                  <c:v>1.3885000000000001</c:v>
                </c:pt>
                <c:pt idx="567">
                  <c:v>1.3845000000000001</c:v>
                </c:pt>
                <c:pt idx="568">
                  <c:v>1.3818999999999981</c:v>
                </c:pt>
                <c:pt idx="569">
                  <c:v>1.3815</c:v>
                </c:pt>
                <c:pt idx="570">
                  <c:v>1.3818999999999981</c:v>
                </c:pt>
                <c:pt idx="571">
                  <c:v>1.3813</c:v>
                </c:pt>
                <c:pt idx="572">
                  <c:v>1.3814</c:v>
                </c:pt>
                <c:pt idx="573">
                  <c:v>1.3793</c:v>
                </c:pt>
                <c:pt idx="574">
                  <c:v>1.3808</c:v>
                </c:pt>
                <c:pt idx="575">
                  <c:v>1.3819999999999979</c:v>
                </c:pt>
                <c:pt idx="576">
                  <c:v>1.3835</c:v>
                </c:pt>
                <c:pt idx="577">
                  <c:v>1.3839999999999979</c:v>
                </c:pt>
                <c:pt idx="578">
                  <c:v>1.3852</c:v>
                </c:pt>
                <c:pt idx="579">
                  <c:v>1.3812</c:v>
                </c:pt>
                <c:pt idx="580">
                  <c:v>1.3869</c:v>
                </c:pt>
                <c:pt idx="581">
                  <c:v>1.3926000000000001</c:v>
                </c:pt>
                <c:pt idx="582">
                  <c:v>1.3912</c:v>
                </c:pt>
                <c:pt idx="583">
                  <c:v>1.3841000000000001</c:v>
                </c:pt>
                <c:pt idx="584">
                  <c:v>1.3759999999999979</c:v>
                </c:pt>
                <c:pt idx="585">
                  <c:v>1.3756999999999981</c:v>
                </c:pt>
                <c:pt idx="586">
                  <c:v>1.3705000000000001</c:v>
                </c:pt>
                <c:pt idx="587">
                  <c:v>1.3716999999999981</c:v>
                </c:pt>
                <c:pt idx="588">
                  <c:v>1.3714999999999982</c:v>
                </c:pt>
                <c:pt idx="589">
                  <c:v>1.3696999999999981</c:v>
                </c:pt>
                <c:pt idx="590">
                  <c:v>1.3709</c:v>
                </c:pt>
                <c:pt idx="591">
                  <c:v>1.37</c:v>
                </c:pt>
                <c:pt idx="592">
                  <c:v>1.3687</c:v>
                </c:pt>
                <c:pt idx="593">
                  <c:v>1.3654999999999982</c:v>
                </c:pt>
                <c:pt idx="594">
                  <c:v>1.3628</c:v>
                </c:pt>
                <c:pt idx="595">
                  <c:v>1.3645</c:v>
                </c:pt>
                <c:pt idx="596">
                  <c:v>1.3636999999999981</c:v>
                </c:pt>
                <c:pt idx="597">
                  <c:v>1.3593999999999982</c:v>
                </c:pt>
                <c:pt idx="598">
                  <c:v>1.3602000000000001</c:v>
                </c:pt>
                <c:pt idx="599">
                  <c:v>1.3625</c:v>
                </c:pt>
                <c:pt idx="600">
                  <c:v>1.3597999999999979</c:v>
                </c:pt>
                <c:pt idx="601">
                  <c:v>1.3602000000000001</c:v>
                </c:pt>
                <c:pt idx="602">
                  <c:v>1.3644000000000001</c:v>
                </c:pt>
                <c:pt idx="603">
                  <c:v>1.3593</c:v>
                </c:pt>
                <c:pt idx="604">
                  <c:v>1.3546</c:v>
                </c:pt>
                <c:pt idx="605">
                  <c:v>1.3532</c:v>
                </c:pt>
                <c:pt idx="606">
                  <c:v>1.355</c:v>
                </c:pt>
                <c:pt idx="607">
                  <c:v>1.3533999999999982</c:v>
                </c:pt>
                <c:pt idx="608">
                  <c:v>1.3573999999999982</c:v>
                </c:pt>
                <c:pt idx="609">
                  <c:v>1.3547</c:v>
                </c:pt>
                <c:pt idx="610">
                  <c:v>1.3588</c:v>
                </c:pt>
                <c:pt idx="611">
                  <c:v>1.361</c:v>
                </c:pt>
                <c:pt idx="612">
                  <c:v>1.3593999999999982</c:v>
                </c:pt>
                <c:pt idx="613">
                  <c:v>1.3603000000000001</c:v>
                </c:pt>
                <c:pt idx="614">
                  <c:v>1.3605</c:v>
                </c:pt>
                <c:pt idx="615">
                  <c:v>1.363</c:v>
                </c:pt>
                <c:pt idx="616">
                  <c:v>1.3613</c:v>
                </c:pt>
                <c:pt idx="617">
                  <c:v>1.3645</c:v>
                </c:pt>
                <c:pt idx="618">
                  <c:v>1.3691</c:v>
                </c:pt>
                <c:pt idx="619">
                  <c:v>1.3681000000000001</c:v>
                </c:pt>
                <c:pt idx="620">
                  <c:v>1.3656999999999981</c:v>
                </c:pt>
                <c:pt idx="621">
                  <c:v>1.361</c:v>
                </c:pt>
                <c:pt idx="622">
                  <c:v>1.3588</c:v>
                </c:pt>
                <c:pt idx="623">
                  <c:v>1.3607</c:v>
                </c:pt>
                <c:pt idx="624">
                  <c:v>1.3613</c:v>
                </c:pt>
                <c:pt idx="625">
                  <c:v>1.3641000000000001</c:v>
                </c:pt>
                <c:pt idx="626">
                  <c:v>1.3606</c:v>
                </c:pt>
                <c:pt idx="627">
                  <c:v>1.3605</c:v>
                </c:pt>
                <c:pt idx="628">
                  <c:v>1.3621000000000001</c:v>
                </c:pt>
                <c:pt idx="629">
                  <c:v>1.3568</c:v>
                </c:pt>
                <c:pt idx="630">
                  <c:v>1.3526</c:v>
                </c:pt>
                <c:pt idx="631">
                  <c:v>1.3521000000000001</c:v>
                </c:pt>
                <c:pt idx="632">
                  <c:v>1.3531</c:v>
                </c:pt>
                <c:pt idx="633">
                  <c:v>1.3525</c:v>
                </c:pt>
                <c:pt idx="634">
                  <c:v>1.3467</c:v>
                </c:pt>
                <c:pt idx="635">
                  <c:v>1.3456999999999979</c:v>
                </c:pt>
                <c:pt idx="636">
                  <c:v>1.3464</c:v>
                </c:pt>
                <c:pt idx="637">
                  <c:v>1.3432999999999982</c:v>
                </c:pt>
                <c:pt idx="638">
                  <c:v>1.3437999999999983</c:v>
                </c:pt>
                <c:pt idx="639">
                  <c:v>1.341</c:v>
                </c:pt>
                <c:pt idx="640">
                  <c:v>1.3392999999999982</c:v>
                </c:pt>
                <c:pt idx="641">
                  <c:v>1.3389</c:v>
                </c:pt>
                <c:pt idx="642">
                  <c:v>1.3426</c:v>
                </c:pt>
                <c:pt idx="643">
                  <c:v>1.3422000000000001</c:v>
                </c:pt>
                <c:pt idx="644">
                  <c:v>1.3371</c:v>
                </c:pt>
                <c:pt idx="645">
                  <c:v>1.3383</c:v>
                </c:pt>
                <c:pt idx="646">
                  <c:v>1.3360000000000001</c:v>
                </c:pt>
                <c:pt idx="647">
                  <c:v>1.3407</c:v>
                </c:pt>
                <c:pt idx="648">
                  <c:v>1.3385</c:v>
                </c:pt>
                <c:pt idx="649">
                  <c:v>1.3369</c:v>
                </c:pt>
                <c:pt idx="650">
                  <c:v>1.3362000000000001</c:v>
                </c:pt>
                <c:pt idx="651">
                  <c:v>1.3389</c:v>
                </c:pt>
                <c:pt idx="652">
                  <c:v>1.3360000000000001</c:v>
                </c:pt>
                <c:pt idx="653">
                  <c:v>1.3320000000000001</c:v>
                </c:pt>
                <c:pt idx="654">
                  <c:v>1.3258999999999979</c:v>
                </c:pt>
                <c:pt idx="655">
                  <c:v>1.3281000000000001</c:v>
                </c:pt>
                <c:pt idx="656">
                  <c:v>1.3196999999999981</c:v>
                </c:pt>
                <c:pt idx="657">
                  <c:v>1.3187</c:v>
                </c:pt>
                <c:pt idx="658">
                  <c:v>1.3168</c:v>
                </c:pt>
                <c:pt idx="659">
                  <c:v>1.3192999999999981</c:v>
                </c:pt>
                <c:pt idx="660">
                  <c:v>1.3183</c:v>
                </c:pt>
                <c:pt idx="661">
                  <c:v>1.3133999999999979</c:v>
                </c:pt>
                <c:pt idx="662">
                  <c:v>1.3130999999999982</c:v>
                </c:pt>
                <c:pt idx="663">
                  <c:v>1.3133999999999979</c:v>
                </c:pt>
                <c:pt idx="664">
                  <c:v>1.3150999999999982</c:v>
                </c:pt>
                <c:pt idx="665">
                  <c:v>1.2941</c:v>
                </c:pt>
                <c:pt idx="666">
                  <c:v>1.2922</c:v>
                </c:pt>
                <c:pt idx="667">
                  <c:v>1.2922</c:v>
                </c:pt>
                <c:pt idx="668">
                  <c:v>1.2961</c:v>
                </c:pt>
                <c:pt idx="669">
                  <c:v>1.2938999999999976</c:v>
                </c:pt>
                <c:pt idx="670">
                  <c:v>1.2954999999999981</c:v>
                </c:pt>
                <c:pt idx="671">
                  <c:v>1.2841</c:v>
                </c:pt>
                <c:pt idx="672">
                  <c:v>1.2917999999999976</c:v>
                </c:pt>
                <c:pt idx="673">
                  <c:v>1.2837999999999976</c:v>
                </c:pt>
                <c:pt idx="674">
                  <c:v>1.2849999999999981</c:v>
                </c:pt>
                <c:pt idx="675">
                  <c:v>1.2847</c:v>
                </c:pt>
                <c:pt idx="676">
                  <c:v>1.2774999999999979</c:v>
                </c:pt>
                <c:pt idx="677">
                  <c:v>1.2757999999999976</c:v>
                </c:pt>
                <c:pt idx="678">
                  <c:v>1.2672999999999981</c:v>
                </c:pt>
                <c:pt idx="679">
                  <c:v>1.2690999999999979</c:v>
                </c:pt>
                <c:pt idx="680">
                  <c:v>1.2627999999999981</c:v>
                </c:pt>
                <c:pt idx="681">
                  <c:v>1.2622</c:v>
                </c:pt>
                <c:pt idx="682">
                  <c:v>1.2510999999999981</c:v>
                </c:pt>
                <c:pt idx="683">
                  <c:v>1.2652999999999981</c:v>
                </c:pt>
                <c:pt idx="684">
                  <c:v>1.2671999999999981</c:v>
                </c:pt>
                <c:pt idx="685">
                  <c:v>1.2686999999999982</c:v>
                </c:pt>
                <c:pt idx="686">
                  <c:v>1.2637999999999976</c:v>
                </c:pt>
                <c:pt idx="687">
                  <c:v>1.2734999999999979</c:v>
                </c:pt>
                <c:pt idx="688">
                  <c:v>1.2645</c:v>
                </c:pt>
                <c:pt idx="689">
                  <c:v>1.2816999999999978</c:v>
                </c:pt>
                <c:pt idx="690">
                  <c:v>1.28</c:v>
                </c:pt>
                <c:pt idx="691">
                  <c:v>1.2743</c:v>
                </c:pt>
                <c:pt idx="692">
                  <c:v>1.2794999999999979</c:v>
                </c:pt>
                <c:pt idx="693">
                  <c:v>1.2710999999999979</c:v>
                </c:pt>
                <c:pt idx="694">
                  <c:v>1.2646999999999982</c:v>
                </c:pt>
                <c:pt idx="695">
                  <c:v>1.2649999999999979</c:v>
                </c:pt>
                <c:pt idx="696">
                  <c:v>1.2675999999999976</c:v>
                </c:pt>
                <c:pt idx="697">
                  <c:v>1.2698999999999976</c:v>
                </c:pt>
                <c:pt idx="698">
                  <c:v>1.2736999999999976</c:v>
                </c:pt>
                <c:pt idx="699">
                  <c:v>1.2634999999999978</c:v>
                </c:pt>
                <c:pt idx="700">
                  <c:v>1.2606999999999982</c:v>
                </c:pt>
                <c:pt idx="701">
                  <c:v>1.2509999999999979</c:v>
                </c:pt>
                <c:pt idx="702">
                  <c:v>1.2489999999999983</c:v>
                </c:pt>
                <c:pt idx="703">
                  <c:v>1.2553999999999979</c:v>
                </c:pt>
                <c:pt idx="704">
                  <c:v>1.2473999999999978</c:v>
                </c:pt>
                <c:pt idx="705">
                  <c:v>1.2381</c:v>
                </c:pt>
                <c:pt idx="706">
                  <c:v>1.2471999999999981</c:v>
                </c:pt>
                <c:pt idx="707">
                  <c:v>1.2423999999999982</c:v>
                </c:pt>
                <c:pt idx="708">
                  <c:v>1.2473999999999978</c:v>
                </c:pt>
                <c:pt idx="709">
                  <c:v>1.2433999999999978</c:v>
                </c:pt>
                <c:pt idx="710">
                  <c:v>1.2474999999999976</c:v>
                </c:pt>
                <c:pt idx="711">
                  <c:v>1.252</c:v>
                </c:pt>
                <c:pt idx="712">
                  <c:v>1.2448999999999979</c:v>
                </c:pt>
                <c:pt idx="713">
                  <c:v>1.2530999999999981</c:v>
                </c:pt>
                <c:pt idx="714">
                  <c:v>1.2543</c:v>
                </c:pt>
                <c:pt idx="715">
                  <c:v>1.254</c:v>
                </c:pt>
                <c:pt idx="716">
                  <c:v>1.2368999999999983</c:v>
                </c:pt>
                <c:pt idx="717">
                  <c:v>1.2437999999999976</c:v>
                </c:pt>
                <c:pt idx="718">
                  <c:v>1.2472999999999979</c:v>
                </c:pt>
                <c:pt idx="719">
                  <c:v>1.2504999999999982</c:v>
                </c:pt>
                <c:pt idx="720">
                  <c:v>1.2462</c:v>
                </c:pt>
                <c:pt idx="721">
                  <c:v>1.2446999999999981</c:v>
                </c:pt>
                <c:pt idx="722">
                  <c:v>1.2472999999999979</c:v>
                </c:pt>
                <c:pt idx="723">
                  <c:v>1.2383999999999982</c:v>
                </c:pt>
                <c:pt idx="724">
                  <c:v>1.2313999999999976</c:v>
                </c:pt>
                <c:pt idx="725">
                  <c:v>1.2382</c:v>
                </c:pt>
                <c:pt idx="726">
                  <c:v>1.2286999999999979</c:v>
                </c:pt>
                <c:pt idx="727">
                  <c:v>1.2316999999999976</c:v>
                </c:pt>
                <c:pt idx="728">
                  <c:v>1.2378999999999973</c:v>
                </c:pt>
                <c:pt idx="729">
                  <c:v>1.2444999999999982</c:v>
                </c:pt>
                <c:pt idx="730">
                  <c:v>1.2403999999999982</c:v>
                </c:pt>
                <c:pt idx="731">
                  <c:v>1.2473999999999978</c:v>
                </c:pt>
                <c:pt idx="732">
                  <c:v>1.2444</c:v>
                </c:pt>
                <c:pt idx="733">
                  <c:v>1.2510999999999981</c:v>
                </c:pt>
                <c:pt idx="734">
                  <c:v>1.2333999999999976</c:v>
                </c:pt>
                <c:pt idx="735">
                  <c:v>1.2291999999999978</c:v>
                </c:pt>
                <c:pt idx="736">
                  <c:v>1.2221</c:v>
                </c:pt>
                <c:pt idx="737">
                  <c:v>1.2226999999999979</c:v>
                </c:pt>
                <c:pt idx="738">
                  <c:v>1.2170999999999979</c:v>
                </c:pt>
                <c:pt idx="739">
                  <c:v>1.2213999999999976</c:v>
                </c:pt>
                <c:pt idx="740">
                  <c:v>1.2174999999999976</c:v>
                </c:pt>
                <c:pt idx="741">
                  <c:v>1.2155999999999973</c:v>
                </c:pt>
                <c:pt idx="742">
                  <c:v>1.2158999999999971</c:v>
                </c:pt>
                <c:pt idx="743">
                  <c:v>1.2101999999999982</c:v>
                </c:pt>
                <c:pt idx="744">
                  <c:v>1.1943999999999999</c:v>
                </c:pt>
                <c:pt idx="745">
                  <c:v>1.1933</c:v>
                </c:pt>
                <c:pt idx="746">
                  <c:v>1.1878</c:v>
                </c:pt>
                <c:pt idx="747">
                  <c:v>1.1833</c:v>
                </c:pt>
                <c:pt idx="748">
                  <c:v>1.1788000000000001</c:v>
                </c:pt>
                <c:pt idx="749">
                  <c:v>1.1860999999999999</c:v>
                </c:pt>
                <c:pt idx="750">
                  <c:v>1.1830000000000001</c:v>
                </c:pt>
                <c:pt idx="751">
                  <c:v>1.1777</c:v>
                </c:pt>
                <c:pt idx="752">
                  <c:v>1.1789000000000001</c:v>
                </c:pt>
                <c:pt idx="753">
                  <c:v>1.1634</c:v>
                </c:pt>
                <c:pt idx="754">
                  <c:v>1.1564000000000001</c:v>
                </c:pt>
                <c:pt idx="755">
                  <c:v>1.1604000000000001</c:v>
                </c:pt>
                <c:pt idx="756">
                  <c:v>1.1556</c:v>
                </c:pt>
                <c:pt idx="757">
                  <c:v>1.1609</c:v>
                </c:pt>
                <c:pt idx="758">
                  <c:v>1.1366000000000001</c:v>
                </c:pt>
                <c:pt idx="759">
                  <c:v>1.1144000000000001</c:v>
                </c:pt>
                <c:pt idx="760">
                  <c:v>1.1235999999999982</c:v>
                </c:pt>
                <c:pt idx="761">
                  <c:v>1.1371</c:v>
                </c:pt>
                <c:pt idx="762">
                  <c:v>1.1279999999999979</c:v>
                </c:pt>
                <c:pt idx="763">
                  <c:v>1.1328</c:v>
                </c:pt>
                <c:pt idx="764">
                  <c:v>1.1308</c:v>
                </c:pt>
                <c:pt idx="765">
                  <c:v>1.1343000000000001</c:v>
                </c:pt>
                <c:pt idx="766">
                  <c:v>1.1468</c:v>
                </c:pt>
                <c:pt idx="767">
                  <c:v>1.1332</c:v>
                </c:pt>
                <c:pt idx="768">
                  <c:v>1.1472</c:v>
                </c:pt>
                <c:pt idx="769">
                  <c:v>1.1312</c:v>
                </c:pt>
                <c:pt idx="770">
                  <c:v>1.1326000000000001</c:v>
                </c:pt>
                <c:pt idx="771">
                  <c:v>1.1319999999999979</c:v>
                </c:pt>
                <c:pt idx="772">
                  <c:v>1.1325000000000001</c:v>
                </c:pt>
                <c:pt idx="773">
                  <c:v>1.1406000000000001</c:v>
                </c:pt>
                <c:pt idx="774">
                  <c:v>1.1395999999999982</c:v>
                </c:pt>
                <c:pt idx="775">
                  <c:v>1.1345000000000001</c:v>
                </c:pt>
                <c:pt idx="776">
                  <c:v>1.1378999999999981</c:v>
                </c:pt>
                <c:pt idx="777">
                  <c:v>1.1335999999999982</c:v>
                </c:pt>
                <c:pt idx="778">
                  <c:v>1.1337999999999981</c:v>
                </c:pt>
                <c:pt idx="779">
                  <c:v>1.1365000000000001</c:v>
                </c:pt>
                <c:pt idx="780">
                  <c:v>1.1195999999999982</c:v>
                </c:pt>
                <c:pt idx="781">
                  <c:v>1.1180000000000001</c:v>
                </c:pt>
                <c:pt idx="782">
                  <c:v>1.1182000000000001</c:v>
                </c:pt>
                <c:pt idx="783">
                  <c:v>1.1181000000000001</c:v>
                </c:pt>
                <c:pt idx="784">
                  <c:v>1.1082000000000001</c:v>
                </c:pt>
                <c:pt idx="785">
                  <c:v>1.1032</c:v>
                </c:pt>
                <c:pt idx="786">
                  <c:v>1.0841000000000001</c:v>
                </c:pt>
                <c:pt idx="787">
                  <c:v>1.0845</c:v>
                </c:pt>
                <c:pt idx="788">
                  <c:v>1.0696999999999981</c:v>
                </c:pt>
                <c:pt idx="789">
                  <c:v>1.0548999999999982</c:v>
                </c:pt>
                <c:pt idx="790">
                  <c:v>1.0625</c:v>
                </c:pt>
                <c:pt idx="791">
                  <c:v>1.0497999999999978</c:v>
                </c:pt>
                <c:pt idx="792">
                  <c:v>1.0569999999999982</c:v>
                </c:pt>
                <c:pt idx="793">
                  <c:v>1.0592999999999981</c:v>
                </c:pt>
                <c:pt idx="794">
                  <c:v>1.0832999999999982</c:v>
                </c:pt>
                <c:pt idx="795">
                  <c:v>1.0663</c:v>
                </c:pt>
                <c:pt idx="796">
                  <c:v>1.0835999999999979</c:v>
                </c:pt>
                <c:pt idx="797">
                  <c:v>1.0961000000000001</c:v>
                </c:pt>
                <c:pt idx="798">
                  <c:v>1.0914999999999981</c:v>
                </c:pt>
                <c:pt idx="799">
                  <c:v>1.0967</c:v>
                </c:pt>
                <c:pt idx="800">
                  <c:v>1.0880000000000001</c:v>
                </c:pt>
                <c:pt idx="801">
                  <c:v>1.0887</c:v>
                </c:pt>
                <c:pt idx="802">
                  <c:v>1.083</c:v>
                </c:pt>
                <c:pt idx="803">
                  <c:v>1.0738999999999979</c:v>
                </c:pt>
                <c:pt idx="804">
                  <c:v>1.0766</c:v>
                </c:pt>
                <c:pt idx="805">
                  <c:v>1.0874999999999981</c:v>
                </c:pt>
                <c:pt idx="806">
                  <c:v>1.1008</c:v>
                </c:pt>
                <c:pt idx="807">
                  <c:v>1.0931999999999982</c:v>
                </c:pt>
                <c:pt idx="808">
                  <c:v>1.0823</c:v>
                </c:pt>
                <c:pt idx="809">
                  <c:v>1.0784</c:v>
                </c:pt>
                <c:pt idx="810">
                  <c:v>1.0663</c:v>
                </c:pt>
                <c:pt idx="811">
                  <c:v>1.0614999999999983</c:v>
                </c:pt>
                <c:pt idx="812">
                  <c:v>1.0574999999999983</c:v>
                </c:pt>
                <c:pt idx="813">
                  <c:v>1.0650999999999982</c:v>
                </c:pt>
                <c:pt idx="814">
                  <c:v>1.0673999999999981</c:v>
                </c:pt>
                <c:pt idx="815">
                  <c:v>1.0769</c:v>
                </c:pt>
                <c:pt idx="816">
                  <c:v>1.0792999999999981</c:v>
                </c:pt>
                <c:pt idx="817">
                  <c:v>1.0737999999999981</c:v>
                </c:pt>
                <c:pt idx="818">
                  <c:v>1.0736999999999981</c:v>
                </c:pt>
                <c:pt idx="819">
                  <c:v>1.0722</c:v>
                </c:pt>
                <c:pt idx="820">
                  <c:v>1.0817999999999981</c:v>
                </c:pt>
                <c:pt idx="821">
                  <c:v>1.0864</c:v>
                </c:pt>
                <c:pt idx="822">
                  <c:v>1.0878999999999981</c:v>
                </c:pt>
                <c:pt idx="823">
                  <c:v>1.0972999999999982</c:v>
                </c:pt>
                <c:pt idx="824">
                  <c:v>1.1113</c:v>
                </c:pt>
                <c:pt idx="825">
                  <c:v>1.1191</c:v>
                </c:pt>
                <c:pt idx="826">
                  <c:v>1.1178999999999979</c:v>
                </c:pt>
                <c:pt idx="827">
                  <c:v>1.1346000000000001</c:v>
                </c:pt>
                <c:pt idx="828">
                  <c:v>1.1243000000000001</c:v>
                </c:pt>
                <c:pt idx="829">
                  <c:v>1.1194999999999982</c:v>
                </c:pt>
                <c:pt idx="830">
                  <c:v>1.1148</c:v>
                </c:pt>
                <c:pt idx="831">
                  <c:v>1.1215999999999982</c:v>
                </c:pt>
                <c:pt idx="832">
                  <c:v>1.1352</c:v>
                </c:pt>
                <c:pt idx="833">
                  <c:v>1.1403000000000001</c:v>
                </c:pt>
                <c:pt idx="834">
                  <c:v>1.1443000000000001</c:v>
                </c:pt>
                <c:pt idx="835">
                  <c:v>1.1317999999999981</c:v>
                </c:pt>
                <c:pt idx="836">
                  <c:v>1.1148</c:v>
                </c:pt>
                <c:pt idx="837">
                  <c:v>1.1093999999999982</c:v>
                </c:pt>
                <c:pt idx="838">
                  <c:v>1.1108</c:v>
                </c:pt>
                <c:pt idx="839">
                  <c:v>1.0978999999999981</c:v>
                </c:pt>
                <c:pt idx="840">
                  <c:v>1.0903</c:v>
                </c:pt>
                <c:pt idx="841">
                  <c:v>1.0967</c:v>
                </c:pt>
                <c:pt idx="842" formatCode="#,##0.0">
                  <c:v>1.0965</c:v>
                </c:pt>
                <c:pt idx="843" formatCode="#,##0.0">
                  <c:v>1.0926</c:v>
                </c:pt>
                <c:pt idx="844" formatCode="#,##0.0">
                  <c:v>1.1151</c:v>
                </c:pt>
                <c:pt idx="845" formatCode="#,##0.0">
                  <c:v>1.1269</c:v>
                </c:pt>
                <c:pt idx="846" formatCode="#,##0.0">
                  <c:v>1.1185</c:v>
                </c:pt>
                <c:pt idx="847" formatCode="#,##0.0">
                  <c:v>1.1108</c:v>
                </c:pt>
                <c:pt idx="848" formatCode="#,##0.0">
                  <c:v>1.1279999999999979</c:v>
                </c:pt>
                <c:pt idx="849" formatCode="#,##0.0">
                  <c:v>1.1279999999999979</c:v>
                </c:pt>
                <c:pt idx="850" formatCode="#,##0.0">
                  <c:v>1.1317999999999981</c:v>
                </c:pt>
                <c:pt idx="851" formatCode="#,##0.0">
                  <c:v>1.1245000000000001</c:v>
                </c:pt>
                <c:pt idx="852" formatCode="#,##0.0">
                  <c:v>1.1222000000000001</c:v>
                </c:pt>
                <c:pt idx="853" formatCode="#,##0.0">
                  <c:v>1.1278999999999979</c:v>
                </c:pt>
                <c:pt idx="854" formatCode="#,##0.0">
                  <c:v>1.1245000000000001</c:v>
                </c:pt>
                <c:pt idx="855" formatCode="#,##0.0">
                  <c:v>1.1342000000000001</c:v>
                </c:pt>
                <c:pt idx="856" formatCode="#,##0.0">
                  <c:v>1.1353</c:v>
                </c:pt>
                <c:pt idx="857" formatCode="#,##0.0">
                  <c:v>1.1364000000000001</c:v>
                </c:pt>
                <c:pt idx="858" formatCode="#,##0.0">
                  <c:v>1.1344000000000001</c:v>
                </c:pt>
                <c:pt idx="859" formatCode="#,##0.0">
                  <c:v>1.1173</c:v>
                </c:pt>
                <c:pt idx="860" formatCode="#,##0.0">
                  <c:v>1.1203000000000001</c:v>
                </c:pt>
                <c:pt idx="861" formatCode="#,##0.0">
                  <c:v>1.1203000000000001</c:v>
                </c:pt>
                <c:pt idx="862" formatCode="#,##0.0">
                  <c:v>1.1205000000000001</c:v>
                </c:pt>
                <c:pt idx="863" formatCode="#,##0.0">
                  <c:v>1.0998999999999981</c:v>
                </c:pt>
                <c:pt idx="864" formatCode="#,##0.0">
                  <c:v>1.1213</c:v>
                </c:pt>
                <c:pt idx="865" formatCode="#,##0.0">
                  <c:v>1.1131</c:v>
                </c:pt>
                <c:pt idx="866" formatCode="#,##0.0">
                  <c:v>1.1045</c:v>
                </c:pt>
                <c:pt idx="867" formatCode="#,##0.0">
                  <c:v>1.1087</c:v>
                </c:pt>
                <c:pt idx="868" formatCode="#,##0.0">
                  <c:v>1.1033999999999982</c:v>
                </c:pt>
                <c:pt idx="869" formatCode="#,##0.0">
                  <c:v>1.1054999999999982</c:v>
                </c:pt>
                <c:pt idx="870" formatCode="#,##0.0">
                  <c:v>1.1005</c:v>
                </c:pt>
                <c:pt idx="871" formatCode="#,##0.0">
                  <c:v>1.1032000000000002</c:v>
                </c:pt>
                <c:pt idx="872" formatCode="#,##0.0">
                  <c:v>1.1058999999999983</c:v>
                </c:pt>
                <c:pt idx="873" formatCode="#,##0.0">
                  <c:v>1.1133999999999982</c:v>
                </c:pt>
                <c:pt idx="874" formatCode="#,##0.0">
                  <c:v>1.1006</c:v>
                </c:pt>
                <c:pt idx="875" formatCode="#,##0.0">
                  <c:v>1.1012</c:v>
                </c:pt>
                <c:pt idx="876" formatCode="#,##0.0">
                  <c:v>1.0954999999999981</c:v>
                </c:pt>
                <c:pt idx="877" formatCode="#,##0.0">
                  <c:v>1.0875999999999979</c:v>
                </c:pt>
                <c:pt idx="878" formatCode="#,##0.0">
                  <c:v>1.0836999999999983</c:v>
                </c:pt>
                <c:pt idx="879" formatCode="#,##0.0">
                  <c:v>1.0831999999999982</c:v>
                </c:pt>
                <c:pt idx="880" formatCode="#,##0.0">
                  <c:v>1.0936999999999979</c:v>
                </c:pt>
                <c:pt idx="881" formatCode="#,##0.0">
                  <c:v>1.0927</c:v>
                </c:pt>
                <c:pt idx="882" formatCode="#,##0.0">
                  <c:v>1.0986</c:v>
                </c:pt>
                <c:pt idx="883" formatCode="#,##0.0">
                  <c:v>1.0973999999999982</c:v>
                </c:pt>
                <c:pt idx="884" formatCode="#,##0.0">
                  <c:v>1.1086</c:v>
                </c:pt>
                <c:pt idx="885" formatCode="#,##0.0">
                  <c:v>1.1063000000000001</c:v>
                </c:pt>
                <c:pt idx="886" formatCode="#,##0.0">
                  <c:v>1.0987</c:v>
                </c:pt>
                <c:pt idx="887" formatCode="#,##0.0">
                  <c:v>1.0934999999999981</c:v>
                </c:pt>
                <c:pt idx="888" formatCode="#,##0.0">
                  <c:v>1.0973999999999982</c:v>
                </c:pt>
                <c:pt idx="889" formatCode="#,##0.0">
                  <c:v>1.0952</c:v>
                </c:pt>
                <c:pt idx="890" formatCode="#,##0.0">
                  <c:v>1.0891</c:v>
                </c:pt>
                <c:pt idx="891" formatCode="#,##0.0">
                  <c:v>1.0903</c:v>
                </c:pt>
                <c:pt idx="892" formatCode="#,##0.0">
                  <c:v>1.0926</c:v>
                </c:pt>
                <c:pt idx="893" formatCode="#,##0.0">
                  <c:v>1.0964</c:v>
                </c:pt>
                <c:pt idx="894" formatCode="#,##0.0">
                  <c:v>1.1015999999999981</c:v>
                </c:pt>
                <c:pt idx="895" formatCode="#,##0.0">
                  <c:v>1.1044</c:v>
                </c:pt>
                <c:pt idx="896" formatCode="#,##0.0">
                  <c:v>1.1155999999999981</c:v>
                </c:pt>
                <c:pt idx="897" formatCode="#,##0.0">
                  <c:v>1.1095999999999981</c:v>
                </c:pt>
                <c:pt idx="898" formatCode="#,##0.0">
                  <c:v>1.1074999999999982</c:v>
                </c:pt>
                <c:pt idx="899" formatCode="#,##0.0">
                  <c:v>1.1029</c:v>
                </c:pt>
                <c:pt idx="900" formatCode="#,##0.0">
                  <c:v>1.1118999999999983</c:v>
                </c:pt>
                <c:pt idx="901" formatCode="#,##0.0">
                  <c:v>1.1228</c:v>
                </c:pt>
                <c:pt idx="902" formatCode="#,##0.0">
                  <c:v>1.1413</c:v>
                </c:pt>
                <c:pt idx="903" formatCode="#,##0.0">
                  <c:v>1.1597999999999982</c:v>
                </c:pt>
                <c:pt idx="904" formatCode="#,##0.0">
                  <c:v>1.1520999999999999</c:v>
                </c:pt>
                <c:pt idx="905" formatCode="#,##0.0">
                  <c:v>1.1335999999999982</c:v>
                </c:pt>
                <c:pt idx="906" formatCode="#,##0.0">
                  <c:v>1.1244000000000001</c:v>
                </c:pt>
                <c:pt idx="907" formatCode="#,##0.0">
                  <c:v>1.1197999999999981</c:v>
                </c:pt>
                <c:pt idx="908" formatCode="#,##0.00">
                  <c:v>1.1217999999999981</c:v>
                </c:pt>
                <c:pt idx="909" formatCode="#,##0.00">
                  <c:v>1.1296999999999982</c:v>
                </c:pt>
                <c:pt idx="910" formatCode="#,##0.00">
                  <c:v>1.1221000000000001</c:v>
                </c:pt>
                <c:pt idx="911" formatCode="#,##0.00">
                  <c:v>1.1118999999999983</c:v>
                </c:pt>
                <c:pt idx="912" formatCode="#,##0.00">
                  <c:v>1.1149</c:v>
                </c:pt>
                <c:pt idx="913" formatCode="#,##0.00">
                  <c:v>1.1169</c:v>
                </c:pt>
                <c:pt idx="914" formatCode="#,##0.00">
                  <c:v>1.1211</c:v>
                </c:pt>
                <c:pt idx="915" formatCode="#,##0.00">
                  <c:v>1.1215999999999982</c:v>
                </c:pt>
                <c:pt idx="916" formatCode="#,##0.00">
                  <c:v>1.1287</c:v>
                </c:pt>
                <c:pt idx="917" formatCode="#,##0.00">
                  <c:v>1.1342000000000001</c:v>
                </c:pt>
                <c:pt idx="918" formatCode="#,##0.00">
                  <c:v>1.1309</c:v>
                </c:pt>
                <c:pt idx="919" formatCode="#,##0.00">
                  <c:v>1.1272</c:v>
                </c:pt>
                <c:pt idx="920" formatCode="#,##0.00">
                  <c:v>1.1291</c:v>
                </c:pt>
                <c:pt idx="921" formatCode="#,##0.00">
                  <c:v>1.1414</c:v>
                </c:pt>
                <c:pt idx="922" formatCode="#,##0.00">
                  <c:v>1.1293</c:v>
                </c:pt>
                <c:pt idx="923" formatCode="#,##0.00">
                  <c:v>1.1186</c:v>
                </c:pt>
                <c:pt idx="924" formatCode="#,##0.00">
                  <c:v>1.1132</c:v>
                </c:pt>
                <c:pt idx="925" formatCode="#,##0.00">
                  <c:v>1.1178999999999979</c:v>
                </c:pt>
                <c:pt idx="926" formatCode="#,##0.00">
                  <c:v>1.1178999999999979</c:v>
                </c:pt>
                <c:pt idx="927" formatCode="#,##0.00">
                  <c:v>1.1251</c:v>
                </c:pt>
                <c:pt idx="928" formatCode="#,##0.00">
                  <c:v>1.1171</c:v>
                </c:pt>
                <c:pt idx="929" formatCode="#,##0.00">
                  <c:v>1.1192</c:v>
                </c:pt>
                <c:pt idx="930" formatCode="#,##0.00">
                  <c:v>1.1214999999999982</c:v>
                </c:pt>
                <c:pt idx="931" formatCode="#,##0.00">
                  <c:v>1.119</c:v>
                </c:pt>
                <c:pt idx="932" formatCode="#,##0.00">
                  <c:v>1.1271</c:v>
                </c:pt>
                <c:pt idx="933" formatCode="#,##0.00">
                  <c:v>1.1240000000000001</c:v>
                </c:pt>
                <c:pt idx="934" formatCode="#,##0.00">
                  <c:v>1.1362000000000001</c:v>
                </c:pt>
                <c:pt idx="935" formatCode="#,##0.00">
                  <c:v>1.1356999999999982</c:v>
                </c:pt>
                <c:pt idx="936" formatCode="#,##0.00">
                  <c:v>1.1386000000000001</c:v>
                </c:pt>
                <c:pt idx="937" formatCode="#,##0.00">
                  <c:v>1.1475</c:v>
                </c:pt>
                <c:pt idx="938" formatCode="#,##0.00">
                  <c:v>1.1374</c:v>
                </c:pt>
                <c:pt idx="939" formatCode="#,##0.00">
                  <c:v>1.1355</c:v>
                </c:pt>
                <c:pt idx="940" formatCode="#,##0.00">
                  <c:v>1.1328</c:v>
                </c:pt>
                <c:pt idx="941" formatCode="#,##0.00">
                  <c:v>1.1352</c:v>
                </c:pt>
                <c:pt idx="942" formatCode="#,##0.00">
                  <c:v>1.1342000000000001</c:v>
                </c:pt>
                <c:pt idx="943" formatCode="#,##0.00">
                  <c:v>1.1097999999999979</c:v>
                </c:pt>
                <c:pt idx="944" formatCode="#,##0.00">
                  <c:v>1.1021000000000001</c:v>
                </c:pt>
                <c:pt idx="945" formatCode="#,##0.00">
                  <c:v>1.1053999999999982</c:v>
                </c:pt>
                <c:pt idx="946" formatCode="#,##0.00">
                  <c:v>1.1036999999999979</c:v>
                </c:pt>
                <c:pt idx="947" formatCode="#,##0.00">
                  <c:v>1.0926</c:v>
                </c:pt>
                <c:pt idx="948" formatCode="#,##0.00">
                  <c:v>1.0984</c:v>
                </c:pt>
                <c:pt idx="949" formatCode="#,##0.00">
                  <c:v>1.1028</c:v>
                </c:pt>
                <c:pt idx="950" formatCode="#,##0.00">
                  <c:v>1.1015999999999981</c:v>
                </c:pt>
                <c:pt idx="951" formatCode="#,##0.00">
                  <c:v>1.0963000000000001</c:v>
                </c:pt>
                <c:pt idx="952" formatCode="#,##0.00">
                  <c:v>1.0867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88A8-48DA-8632-B4CD34DB0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692032"/>
        <c:axId val="195690496"/>
      </c:lineChart>
      <c:catAx>
        <c:axId val="195810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60000"/>
          <a:lstStyle/>
          <a:p>
            <a:pPr>
              <a:defRPr sz="1200"/>
            </a:pPr>
            <a:endParaRPr lang="ko-KR"/>
          </a:p>
        </c:txPr>
        <c:crossAx val="195811584"/>
        <c:crosses val="autoZero"/>
        <c:auto val="1"/>
        <c:lblAlgn val="r"/>
        <c:lblOffset val="100"/>
        <c:tickMarkSkip val="1000"/>
        <c:noMultiLvlLbl val="0"/>
      </c:catAx>
      <c:valAx>
        <c:axId val="195811584"/>
        <c:scaling>
          <c:orientation val="minMax"/>
          <c:max val="130"/>
          <c:min val="7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95810048"/>
        <c:crosses val="autoZero"/>
        <c:crossBetween val="between"/>
        <c:majorUnit val="10"/>
      </c:valAx>
      <c:valAx>
        <c:axId val="195690496"/>
        <c:scaling>
          <c:orientation val="minMax"/>
          <c:max val="1.5"/>
          <c:min val="0.9"/>
        </c:scaling>
        <c:delete val="0"/>
        <c:axPos val="r"/>
        <c:numFmt formatCode="#,##0.0_);\(#,##0.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95692032"/>
        <c:crosses val="max"/>
        <c:crossBetween val="between"/>
        <c:majorUnit val="0.1"/>
      </c:valAx>
      <c:catAx>
        <c:axId val="1956920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9569049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600" b="1"/>
      </a:pPr>
      <a:endParaRPr lang="ko-KR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Pt>
            <c:idx val="0"/>
            <c:bubble3D val="0"/>
            <c:spPr>
              <a:solidFill>
                <a:srgbClr val="00206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1C0-4997-95B3-6EA8DBC244F0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1C0-4997-95B3-6EA8DBC244F0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1C0-4997-95B3-6EA8DBC244F0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1C0-4997-95B3-6EA8DBC244F0}"/>
              </c:ext>
            </c:extLst>
          </c:dPt>
          <c:dPt>
            <c:idx val="5"/>
            <c:bubble3D val="0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1C0-4997-95B3-6EA8DBC244F0}"/>
              </c:ext>
            </c:extLst>
          </c:dPt>
          <c:dPt>
            <c:idx val="6"/>
            <c:bubble3D val="0"/>
            <c:spPr>
              <a:solidFill>
                <a:srgbClr val="B7DEE8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1C0-4997-95B3-6EA8DBC244F0}"/>
              </c:ext>
            </c:extLst>
          </c:dPt>
          <c:dPt>
            <c:idx val="7"/>
            <c:bubble3D val="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1C0-4997-95B3-6EA8DBC244F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200" b="1">
                      <a:solidFill>
                        <a:schemeClr val="bg1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105485214216672"/>
                  <c:y val="4.2132591198150134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C0-4997-95B3-6EA8DBC244F0}"/>
                </c:ext>
              </c:extLst>
            </c:dLbl>
            <c:dLbl>
              <c:idx val="2"/>
              <c:layout>
                <c:manualLayout>
                  <c:x val="0.17785513679802897"/>
                  <c:y val="8.443026253315276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C0-4997-95B3-6EA8DBC244F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bg1"/>
                        </a:solidFill>
                      </a:defRPr>
                    </a:pPr>
                    <a:r>
                      <a:rPr lang="ko-KR" altLang="en-US" dirty="0">
                        <a:solidFill>
                          <a:schemeClr val="tx1"/>
                        </a:solidFill>
                      </a:rPr>
                      <a:t>러시아</a:t>
                    </a:r>
                    <a:r>
                      <a:rPr lang="en-US" altLang="ko-KR" dirty="0">
                        <a:solidFill>
                          <a:schemeClr val="tx1"/>
                        </a:solidFill>
                      </a:rPr>
                      <a:t>, 2.7%</a:t>
                    </a:r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1C0-4997-95B3-6EA8DBC244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ko-K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미국</c:v>
                </c:pt>
                <c:pt idx="1">
                  <c:v>유로존 </c:v>
                </c:pt>
                <c:pt idx="2">
                  <c:v>중국</c:v>
                </c:pt>
                <c:pt idx="3">
                  <c:v>일본</c:v>
                </c:pt>
                <c:pt idx="4">
                  <c:v>브라질</c:v>
                </c:pt>
                <c:pt idx="5">
                  <c:v>러시아</c:v>
                </c:pt>
                <c:pt idx="6">
                  <c:v>인도</c:v>
                </c:pt>
                <c:pt idx="7">
                  <c:v>기타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0.22500000000000001</c:v>
                </c:pt>
                <c:pt idx="1">
                  <c:v>0.17399999999999999</c:v>
                </c:pt>
                <c:pt idx="2">
                  <c:v>0.13400000000000001</c:v>
                </c:pt>
                <c:pt idx="3">
                  <c:v>0.06</c:v>
                </c:pt>
                <c:pt idx="4">
                  <c:v>0.03</c:v>
                </c:pt>
                <c:pt idx="5">
                  <c:v>2.4E-2</c:v>
                </c:pt>
                <c:pt idx="6">
                  <c:v>2.7E-2</c:v>
                </c:pt>
                <c:pt idx="7">
                  <c:v>0.32700000000000001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F1C0-4997-95B3-6EA8DBC24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ln>
      <a:solidFill>
        <a:srgbClr val="002060"/>
      </a:solidFill>
    </a:ln>
    <a:effectLst/>
  </c:spPr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58212548272241"/>
          <c:y val="0.13358356030912988"/>
          <c:w val="0.77623702291990571"/>
          <c:h val="0.7069883940939544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전기대비(좌)</c:v>
                </c:pt>
              </c:strCache>
            </c:strRef>
          </c:tx>
          <c:spPr>
            <a:ln w="3810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8"/>
              <c:layout>
                <c:manualLayout>
                  <c:x val="-6.5398214554391418E-2"/>
                  <c:y val="-3.72040395540696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AEE-4E02-A4A5-584E68ACE601}"/>
                </c:ext>
              </c:extLst>
            </c:dLbl>
            <c:dLbl>
              <c:idx val="9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EE-4E02-A4A5-584E68ACE601}"/>
                </c:ext>
              </c:extLst>
            </c:dLbl>
            <c:dLbl>
              <c:idx val="10"/>
              <c:layout>
                <c:manualLayout>
                  <c:x val="-7.1767641305983523E-2"/>
                  <c:y val="-3.32980874982469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EE-4E02-A4A5-584E68ACE601}"/>
                </c:ext>
              </c:extLst>
            </c:dLbl>
            <c:dLbl>
              <c:idx val="1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EE-4E02-A4A5-584E68ACE601}"/>
                </c:ext>
              </c:extLst>
            </c:dLbl>
            <c:dLbl>
              <c:idx val="12"/>
              <c:layout>
                <c:manualLayout>
                  <c:x val="-8.1321781433371459E-2"/>
                  <c:y val="-3.32980874982469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EE-4E02-A4A5-584E68ACE601}"/>
                </c:ext>
              </c:extLst>
            </c:dLbl>
            <c:dLbl>
              <c:idx val="13"/>
              <c:layout>
                <c:manualLayout>
                  <c:x val="-7.4952354681779423E-2"/>
                  <c:y val="3.31030974507358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EE-4E02-A4A5-584E68ACE601}"/>
                </c:ext>
              </c:extLst>
            </c:dLbl>
            <c:dLbl>
              <c:idx val="14"/>
              <c:layout>
                <c:manualLayout>
                  <c:x val="-3.6735794172225354E-2"/>
                  <c:y val="-2.54861833866019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AEE-4E02-A4A5-584E68ACE601}"/>
                </c:ext>
              </c:extLst>
            </c:dLbl>
            <c:dLbl>
              <c:idx val="15"/>
              <c:layout>
                <c:manualLayout>
                  <c:x val="-3.0366618185465672E-2"/>
                  <c:y val="6.044476184149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EE-4E02-A4A5-584E68ACE6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2060"/>
                    </a:solidFill>
                  </a:defRPr>
                </a:pPr>
                <a:endParaRPr lang="ko-KR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3"/>
                <c:pt idx="0">
                  <c:v>'12.I</c:v>
                </c:pt>
                <c:pt idx="4">
                  <c:v>'13.I</c:v>
                </c:pt>
                <c:pt idx="8">
                  <c:v>'14.I</c:v>
                </c:pt>
                <c:pt idx="12">
                  <c:v>'15.I</c:v>
                </c:pt>
              </c:strCache>
            </c:strRef>
          </c:cat>
          <c:val>
            <c:numRef>
              <c:f>Sheet1!$B$2:$B$17</c:f>
              <c:numCache>
                <c:formatCode>0.0_ </c:formatCode>
                <c:ptCount val="16"/>
                <c:pt idx="0">
                  <c:v>0.60000000000000064</c:v>
                </c:pt>
                <c:pt idx="1">
                  <c:v>0.5</c:v>
                </c:pt>
                <c:pt idx="2">
                  <c:v>0.4</c:v>
                </c:pt>
                <c:pt idx="3">
                  <c:v>0.60000000000000064</c:v>
                </c:pt>
                <c:pt idx="4">
                  <c:v>0.60000000000000064</c:v>
                </c:pt>
                <c:pt idx="5">
                  <c:v>1</c:v>
                </c:pt>
                <c:pt idx="6">
                  <c:v>0.9</c:v>
                </c:pt>
                <c:pt idx="7">
                  <c:v>0.9</c:v>
                </c:pt>
                <c:pt idx="8">
                  <c:v>1.1000000000000001</c:v>
                </c:pt>
                <c:pt idx="9">
                  <c:v>0.5</c:v>
                </c:pt>
                <c:pt idx="10">
                  <c:v>0.8</c:v>
                </c:pt>
                <c:pt idx="11">
                  <c:v>0.30000000000000032</c:v>
                </c:pt>
                <c:pt idx="12">
                  <c:v>0.8</c:v>
                </c:pt>
                <c:pt idx="13">
                  <c:v>0.30000000000000032</c:v>
                </c:pt>
                <c:pt idx="14">
                  <c:v>1.2</c:v>
                </c:pt>
                <c:pt idx="15">
                  <c:v>0.70000000000000062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8-1AEE-4E02-A4A5-584E68ACE6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410688"/>
        <c:axId val="145293696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전년동기대비(우)</c:v>
                </c:pt>
              </c:strCache>
            </c:strRef>
          </c:tx>
          <c:spPr>
            <a:ln w="38100">
              <a:solidFill>
                <a:schemeClr val="accent3">
                  <a:lumMod val="75000"/>
                </a:schemeClr>
              </a:solidFill>
              <a:prstDash val="sysDash"/>
            </a:ln>
          </c:spPr>
          <c:marker>
            <c:symbol val="none"/>
          </c:marker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AEE-4E02-A4A5-584E68ACE601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AEE-4E02-A4A5-584E68ACE601}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AEE-4E02-A4A5-584E68ACE601}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AEE-4E02-A4A5-584E68ACE601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AEE-4E02-A4A5-584E68ACE601}"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AEE-4E02-A4A5-584E68ACE601}"/>
                </c:ext>
              </c:extLst>
            </c:dLbl>
            <c:dLbl>
              <c:idx val="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AEE-4E02-A4A5-584E68ACE601}"/>
                </c:ext>
              </c:extLst>
            </c:dLbl>
            <c:dLbl>
              <c:idx val="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AEE-4E02-A4A5-584E68ACE601}"/>
                </c:ext>
              </c:extLst>
            </c:dLbl>
            <c:dLbl>
              <c:idx val="8"/>
              <c:layout>
                <c:manualLayout>
                  <c:x val="-0.10459401173579419"/>
                  <c:y val="1.20986096040902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AEE-4E02-A4A5-584E68ACE601}"/>
                </c:ext>
              </c:extLst>
            </c:dLbl>
            <c:dLbl>
              <c:idx val="10"/>
              <c:layout>
                <c:manualLayout>
                  <c:x val="-8.5485731481016999E-2"/>
                  <c:y val="1.60045616599128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AEE-4E02-A4A5-584E68ACE601}"/>
                </c:ext>
              </c:extLst>
            </c:dLbl>
            <c:dLbl>
              <c:idx val="11"/>
              <c:layout>
                <c:manualLayout>
                  <c:x val="-5.6823311098851498E-2"/>
                  <c:y val="-8.55501917914734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AEE-4E02-A4A5-584E68ACE601}"/>
                </c:ext>
              </c:extLst>
            </c:dLbl>
            <c:dLbl>
              <c:idx val="13"/>
              <c:layout>
                <c:manualLayout>
                  <c:x val="-9.0875921560760548E-2"/>
                  <c:y val="2.050778606946813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AEE-4E02-A4A5-584E68ACE601}"/>
                </c:ext>
              </c:extLst>
            </c:dLbl>
            <c:dLbl>
              <c:idx val="15"/>
              <c:layout>
                <c:manualLayout>
                  <c:x val="-3.0366367420633089E-2"/>
                  <c:y val="-5.65385022303908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AEE-4E02-A4A5-584E68ACE6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3"/>
                <c:pt idx="0">
                  <c:v>'12.I</c:v>
                </c:pt>
                <c:pt idx="4">
                  <c:v>'13.I</c:v>
                </c:pt>
                <c:pt idx="8">
                  <c:v>'14.I</c:v>
                </c:pt>
                <c:pt idx="12">
                  <c:v>'15.I</c:v>
                </c:pt>
              </c:strCache>
            </c:strRef>
          </c:cat>
          <c:val>
            <c:numRef>
              <c:f>Sheet1!$C$2:$C$17</c:f>
              <c:numCache>
                <c:formatCode>0.0_ </c:formatCode>
                <c:ptCount val="16"/>
                <c:pt idx="0">
                  <c:v>2.5</c:v>
                </c:pt>
                <c:pt idx="1">
                  <c:v>2.4</c:v>
                </c:pt>
                <c:pt idx="2">
                  <c:v>2.1</c:v>
                </c:pt>
                <c:pt idx="3">
                  <c:v>2.2000000000000002</c:v>
                </c:pt>
                <c:pt idx="4">
                  <c:v>2.1</c:v>
                </c:pt>
                <c:pt idx="5">
                  <c:v>2.7</c:v>
                </c:pt>
                <c:pt idx="6">
                  <c:v>3.2</c:v>
                </c:pt>
                <c:pt idx="7">
                  <c:v>3.5</c:v>
                </c:pt>
                <c:pt idx="8">
                  <c:v>3.9</c:v>
                </c:pt>
                <c:pt idx="9">
                  <c:v>3.4</c:v>
                </c:pt>
                <c:pt idx="10">
                  <c:v>3.3</c:v>
                </c:pt>
                <c:pt idx="11">
                  <c:v>2.7</c:v>
                </c:pt>
                <c:pt idx="12">
                  <c:v>2.5</c:v>
                </c:pt>
                <c:pt idx="13">
                  <c:v>2.2000000000000002</c:v>
                </c:pt>
                <c:pt idx="14">
                  <c:v>2.6</c:v>
                </c:pt>
                <c:pt idx="15">
                  <c:v>2.73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16-1AEE-4E02-A4A5-584E68ACE6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296768"/>
        <c:axId val="145295232"/>
      </c:lineChart>
      <c:catAx>
        <c:axId val="145410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5293696"/>
        <c:crosses val="autoZero"/>
        <c:auto val="1"/>
        <c:lblAlgn val="ctr"/>
        <c:lblOffset val="100"/>
        <c:noMultiLvlLbl val="0"/>
      </c:catAx>
      <c:valAx>
        <c:axId val="145293696"/>
        <c:scaling>
          <c:orientation val="minMax"/>
          <c:max val="2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0.0_ " sourceLinked="1"/>
        <c:majorTickMark val="out"/>
        <c:minorTickMark val="none"/>
        <c:tickLblPos val="nextTo"/>
        <c:crossAx val="145410688"/>
        <c:crosses val="autoZero"/>
        <c:crossBetween val="between"/>
        <c:majorUnit val="0.5"/>
      </c:valAx>
      <c:valAx>
        <c:axId val="145295232"/>
        <c:scaling>
          <c:orientation val="minMax"/>
          <c:max val="4"/>
          <c:min val="0"/>
        </c:scaling>
        <c:delete val="0"/>
        <c:axPos val="r"/>
        <c:numFmt formatCode="#,##0_);\(#,##0\)" sourceLinked="0"/>
        <c:majorTickMark val="out"/>
        <c:minorTickMark val="none"/>
        <c:tickLblPos val="nextTo"/>
        <c:crossAx val="145296768"/>
        <c:crosses val="max"/>
        <c:crossBetween val="between"/>
        <c:majorUnit val="1"/>
      </c:valAx>
      <c:catAx>
        <c:axId val="145296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45295232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7.8678218566628211E-2"/>
          <c:y val="1.5980572348073961E-3"/>
          <c:w val="0.82896509353528536"/>
          <c:h val="0.11015276885867466"/>
        </c:manualLayout>
      </c:layout>
      <c:overlay val="0"/>
      <c:txPr>
        <a:bodyPr/>
        <a:lstStyle/>
        <a:p>
          <a:pPr>
            <a:defRPr sz="14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300" b="1">
          <a:latin typeface="+mn-ea"/>
          <a:ea typeface="+mn-ea"/>
        </a:defRPr>
      </a:pPr>
      <a:endParaRPr lang="ko-KR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88100347524739"/>
          <c:y val="0.13511832018664593"/>
          <c:w val="0.8628934017078026"/>
          <c:h val="0.720546482489600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소비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prstClr val="black">
                  <a:tint val="75000"/>
                  <a:shade val="95000"/>
                  <a:satMod val="105000"/>
                </a:prstClr>
              </a:solidFill>
            </a:ln>
          </c:spPr>
          <c:invertIfNegative val="0"/>
          <c:cat>
            <c:strRef>
              <c:f>Sheet1!$A$2:$A$16</c:f>
              <c:strCache>
                <c:ptCount val="13"/>
                <c:pt idx="0">
                  <c:v>'12.I</c:v>
                </c:pt>
                <c:pt idx="4">
                  <c:v>'13.I</c:v>
                </c:pt>
                <c:pt idx="8">
                  <c:v>'14.I</c:v>
                </c:pt>
                <c:pt idx="12">
                  <c:v>'15.I</c:v>
                </c:pt>
              </c:strCache>
            </c:strRef>
          </c:cat>
          <c:val>
            <c:numRef>
              <c:f>Sheet1!$B$2:$B$16</c:f>
              <c:numCache>
                <c:formatCode>0.0_ </c:formatCode>
                <c:ptCount val="15"/>
                <c:pt idx="0">
                  <c:v>0.87129208340440945</c:v>
                </c:pt>
                <c:pt idx="1">
                  <c:v>0.35826846546594326</c:v>
                </c:pt>
                <c:pt idx="2">
                  <c:v>1.2915358401271824</c:v>
                </c:pt>
                <c:pt idx="3">
                  <c:v>1.2991163201940812</c:v>
                </c:pt>
                <c:pt idx="4">
                  <c:v>0.82660178283697061</c:v>
                </c:pt>
                <c:pt idx="5">
                  <c:v>0.90482249113214253</c:v>
                </c:pt>
                <c:pt idx="6">
                  <c:v>0.95276871749670555</c:v>
                </c:pt>
                <c:pt idx="7">
                  <c:v>1.0506317186448098</c:v>
                </c:pt>
                <c:pt idx="8">
                  <c:v>1.3626084968194476</c:v>
                </c:pt>
                <c:pt idx="9">
                  <c:v>0.7997803367225087</c:v>
                </c:pt>
                <c:pt idx="10">
                  <c:v>0.75682325497272673</c:v>
                </c:pt>
                <c:pt idx="11">
                  <c:v>0.66899364879794232</c:v>
                </c:pt>
                <c:pt idx="12">
                  <c:v>0.9</c:v>
                </c:pt>
                <c:pt idx="13">
                  <c:v>0.78181902125021707</c:v>
                </c:pt>
                <c:pt idx="1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72-4075-8B69-26FF974448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투자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prstClr val="black">
                  <a:tint val="75000"/>
                  <a:shade val="95000"/>
                  <a:satMod val="105000"/>
                </a:prstClr>
              </a:solidFill>
            </a:ln>
          </c:spPr>
          <c:invertIfNegative val="0"/>
          <c:cat>
            <c:strRef>
              <c:f>Sheet1!$A$2:$A$16</c:f>
              <c:strCache>
                <c:ptCount val="13"/>
                <c:pt idx="0">
                  <c:v>'12.I</c:v>
                </c:pt>
                <c:pt idx="4">
                  <c:v>'13.I</c:v>
                </c:pt>
                <c:pt idx="8">
                  <c:v>'14.I</c:v>
                </c:pt>
                <c:pt idx="12">
                  <c:v>'15.I</c:v>
                </c:pt>
              </c:strCache>
            </c:strRef>
          </c:cat>
          <c:val>
            <c:numRef>
              <c:f>Sheet1!$C$2:$C$16</c:f>
              <c:numCache>
                <c:formatCode>0.0_ </c:formatCode>
                <c:ptCount val="15"/>
                <c:pt idx="0">
                  <c:v>1.7809865378892167</c:v>
                </c:pt>
                <c:pt idx="1">
                  <c:v>-0.69352690970240216</c:v>
                </c:pt>
                <c:pt idx="2">
                  <c:v>-0.27816945374146518</c:v>
                </c:pt>
                <c:pt idx="3">
                  <c:v>-1.145451787934241</c:v>
                </c:pt>
                <c:pt idx="4">
                  <c:v>-0.9141043353880608</c:v>
                </c:pt>
                <c:pt idx="5">
                  <c:v>1.2192165138127209</c:v>
                </c:pt>
                <c:pt idx="6">
                  <c:v>1.3722410884865108</c:v>
                </c:pt>
                <c:pt idx="7">
                  <c:v>1.8883159580905353</c:v>
                </c:pt>
                <c:pt idx="8">
                  <c:v>1.5508042154361827</c:v>
                </c:pt>
                <c:pt idx="9">
                  <c:v>1.0560155824360811</c:v>
                </c:pt>
                <c:pt idx="10">
                  <c:v>0.98154443371592159</c:v>
                </c:pt>
                <c:pt idx="11">
                  <c:v>0.23335648247193452</c:v>
                </c:pt>
                <c:pt idx="12">
                  <c:v>0.71852725781023452</c:v>
                </c:pt>
                <c:pt idx="13">
                  <c:v>0.70000000000000062</c:v>
                </c:pt>
                <c:pt idx="14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072-4075-8B69-26FF974448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재고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prstClr val="black">
                  <a:tint val="75000"/>
                  <a:shade val="95000"/>
                  <a:satMod val="105000"/>
                </a:prstClr>
              </a:solidFill>
            </a:ln>
          </c:spPr>
          <c:invertIfNegative val="0"/>
          <c:cat>
            <c:strRef>
              <c:f>Sheet1!$A$2:$A$16</c:f>
              <c:strCache>
                <c:ptCount val="13"/>
                <c:pt idx="0">
                  <c:v>'12.I</c:v>
                </c:pt>
                <c:pt idx="4">
                  <c:v>'13.I</c:v>
                </c:pt>
                <c:pt idx="8">
                  <c:v>'14.I</c:v>
                </c:pt>
                <c:pt idx="12">
                  <c:v>'15.I</c:v>
                </c:pt>
              </c:strCache>
            </c:strRef>
          </c:cat>
          <c:val>
            <c:numRef>
              <c:f>Sheet1!$D$2:$D$16</c:f>
              <c:numCache>
                <c:formatCode>0.0_ </c:formatCode>
                <c:ptCount val="15"/>
                <c:pt idx="0">
                  <c:v>0.69998075044875663</c:v>
                </c:pt>
                <c:pt idx="1">
                  <c:v>-0.42048074508639982</c:v>
                </c:pt>
                <c:pt idx="2">
                  <c:v>0.18108118808262932</c:v>
                </c:pt>
                <c:pt idx="3">
                  <c:v>-0.77125153802276081</c:v>
                </c:pt>
                <c:pt idx="4">
                  <c:v>-2.0670236200255889</c:v>
                </c:pt>
                <c:pt idx="5">
                  <c:v>-3.4629992019068792</c:v>
                </c:pt>
                <c:pt idx="6">
                  <c:v>-1.4852597056862749</c:v>
                </c:pt>
                <c:pt idx="7">
                  <c:v>0.12286413933798156</c:v>
                </c:pt>
                <c:pt idx="8">
                  <c:v>-1.1346904462398786</c:v>
                </c:pt>
                <c:pt idx="9">
                  <c:v>0.32529955595728238</c:v>
                </c:pt>
                <c:pt idx="10">
                  <c:v>0.49384920394154952</c:v>
                </c:pt>
                <c:pt idx="11">
                  <c:v>0.1910901050049309</c:v>
                </c:pt>
                <c:pt idx="12">
                  <c:v>1.2</c:v>
                </c:pt>
                <c:pt idx="13">
                  <c:v>1.3</c:v>
                </c:pt>
                <c:pt idx="14">
                  <c:v>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072-4075-8B69-26FF974448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순수출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  <a:ln>
              <a:solidFill>
                <a:prstClr val="black">
                  <a:tint val="75000"/>
                  <a:shade val="95000"/>
                  <a:satMod val="105000"/>
                </a:prstClr>
              </a:solidFill>
            </a:ln>
          </c:spPr>
          <c:invertIfNegative val="0"/>
          <c:cat>
            <c:strRef>
              <c:f>Sheet1!$A$2:$A$16</c:f>
              <c:strCache>
                <c:ptCount val="13"/>
                <c:pt idx="0">
                  <c:v>'12.I</c:v>
                </c:pt>
                <c:pt idx="4">
                  <c:v>'13.I</c:v>
                </c:pt>
                <c:pt idx="8">
                  <c:v>'14.I</c:v>
                </c:pt>
                <c:pt idx="12">
                  <c:v>'15.I</c:v>
                </c:pt>
              </c:strCache>
            </c:strRef>
          </c:cat>
          <c:val>
            <c:numRef>
              <c:f>Sheet1!$E$2:$E$16</c:f>
              <c:numCache>
                <c:formatCode>0.0_ </c:formatCode>
                <c:ptCount val="15"/>
                <c:pt idx="0">
                  <c:v>-0.44225602161108929</c:v>
                </c:pt>
                <c:pt idx="1">
                  <c:v>3.3921823757237966</c:v>
                </c:pt>
                <c:pt idx="2">
                  <c:v>0.79564869153158491</c:v>
                </c:pt>
                <c:pt idx="3">
                  <c:v>2.3637195110457752</c:v>
                </c:pt>
                <c:pt idx="4">
                  <c:v>3.2801028760682511</c:v>
                </c:pt>
                <c:pt idx="5">
                  <c:v>2.7494397600134559</c:v>
                </c:pt>
                <c:pt idx="6">
                  <c:v>0.99688445643532975</c:v>
                </c:pt>
                <c:pt idx="7">
                  <c:v>-0.7111872496029481</c:v>
                </c:pt>
                <c:pt idx="8">
                  <c:v>0.67481739745690661</c:v>
                </c:pt>
                <c:pt idx="9">
                  <c:v>0.53712184975461241</c:v>
                </c:pt>
                <c:pt idx="10">
                  <c:v>0.13931672973768083</c:v>
                </c:pt>
                <c:pt idx="11">
                  <c:v>0.73890733871578484</c:v>
                </c:pt>
                <c:pt idx="12">
                  <c:v>-0.70000000000000062</c:v>
                </c:pt>
                <c:pt idx="13">
                  <c:v>-1.1000000000000001</c:v>
                </c:pt>
                <c:pt idx="14">
                  <c:v>-1.3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072-4075-8B69-26FF97444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45451264"/>
        <c:axId val="145469440"/>
      </c:barChart>
      <c:lineChart>
        <c:grouping val="standard"/>
        <c:varyColors val="0"/>
        <c:ser>
          <c:idx val="4"/>
          <c:order val="4"/>
          <c:tx>
            <c:strRef>
              <c:f>Sheet1!$F$1</c:f>
              <c:strCache>
                <c:ptCount val="1"/>
                <c:pt idx="0">
                  <c:v>경제성장률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Sheet1!$A$2:$A$16</c:f>
              <c:strCache>
                <c:ptCount val="13"/>
                <c:pt idx="0">
                  <c:v>'12.I</c:v>
                </c:pt>
                <c:pt idx="4">
                  <c:v>'13.I</c:v>
                </c:pt>
                <c:pt idx="8">
                  <c:v>'14.I</c:v>
                </c:pt>
                <c:pt idx="12">
                  <c:v>'15.I</c:v>
                </c:pt>
              </c:strCache>
            </c:strRef>
          </c:cat>
          <c:val>
            <c:numRef>
              <c:f>Sheet1!$F$2:$F$16</c:f>
              <c:numCache>
                <c:formatCode>0.0_ </c:formatCode>
                <c:ptCount val="15"/>
                <c:pt idx="0">
                  <c:v>2.4770335441970852</c:v>
                </c:pt>
                <c:pt idx="1">
                  <c:v>2.4348315718188074</c:v>
                </c:pt>
                <c:pt idx="2">
                  <c:v>2.0993662462960092</c:v>
                </c:pt>
                <c:pt idx="3">
                  <c:v>2.1744154788525094</c:v>
                </c:pt>
                <c:pt idx="4">
                  <c:v>2.1028615946230937</c:v>
                </c:pt>
                <c:pt idx="5">
                  <c:v>2.6942922970047531</c:v>
                </c:pt>
                <c:pt idx="6">
                  <c:v>3.240314447680785</c:v>
                </c:pt>
                <c:pt idx="7">
                  <c:v>3.4773190925593536</c:v>
                </c:pt>
                <c:pt idx="8">
                  <c:v>3.9311549429804415</c:v>
                </c:pt>
                <c:pt idx="9">
                  <c:v>3.4039127955305841</c:v>
                </c:pt>
                <c:pt idx="10">
                  <c:v>3.3141606701533544</c:v>
                </c:pt>
                <c:pt idx="11">
                  <c:v>2.6647291605639536</c:v>
                </c:pt>
                <c:pt idx="12">
                  <c:v>2.4863954826449541</c:v>
                </c:pt>
                <c:pt idx="13">
                  <c:v>2.1994238698096913</c:v>
                </c:pt>
                <c:pt idx="14">
                  <c:v>2.6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8072-4075-8B69-26FF97444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451264"/>
        <c:axId val="145469440"/>
      </c:lineChart>
      <c:catAx>
        <c:axId val="145451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145469440"/>
        <c:crosses val="autoZero"/>
        <c:auto val="1"/>
        <c:lblAlgn val="ctr"/>
        <c:lblOffset val="100"/>
        <c:noMultiLvlLbl val="0"/>
      </c:catAx>
      <c:valAx>
        <c:axId val="145469440"/>
        <c:scaling>
          <c:orientation val="minMax"/>
          <c:max val="6"/>
          <c:min val="-4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crossAx val="145451264"/>
        <c:crosses val="autoZero"/>
        <c:crossBetween val="between"/>
        <c:majorUnit val="2"/>
      </c:valAx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15973663744964073"/>
          <c:y val="1.3294819094174541E-3"/>
          <c:w val="0.80622718333440535"/>
          <c:h val="0.11157525707020251"/>
        </c:manualLayout>
      </c:layout>
      <c:overlay val="0"/>
      <c:txPr>
        <a:bodyPr/>
        <a:lstStyle/>
        <a:p>
          <a:pPr>
            <a:defRPr sz="14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300" b="1">
          <a:latin typeface="+mn-ea"/>
          <a:ea typeface="+mn-ea"/>
        </a:defRPr>
      </a:pPr>
      <a:endParaRPr lang="ko-KR"/>
    </a:p>
  </c:txPr>
  <c:externalData r:id="rId2">
    <c:autoUpdate val="0"/>
  </c:externalData>
  <c:userShapes r:id="rId3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411478721929343E-2"/>
          <c:y val="0.12595721687489544"/>
          <c:w val="0.78732321702143815"/>
          <c:h val="0.771027714092398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경제성장률(좌)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dLbl>
              <c:idx val="43"/>
              <c:layout>
                <c:manualLayout>
                  <c:x val="8.3374700853492523E-2"/>
                  <c:y val="7.2151074123077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E5-4DDB-830C-0939D31B7FC8}"/>
                </c:ext>
              </c:extLst>
            </c:dLbl>
            <c:dLbl>
              <c:idx val="49"/>
              <c:layout>
                <c:manualLayout>
                  <c:x val="2.5759803092287362E-3"/>
                  <c:y val="0.295819403904630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E5-4DDB-830C-0939D31B7FC8}"/>
                </c:ext>
              </c:extLst>
            </c:dLbl>
            <c:dLbl>
              <c:idx val="52"/>
              <c:layout>
                <c:manualLayout>
                  <c:x val="2.5759803092287362E-3"/>
                  <c:y val="0.301431154114189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E5-4DDB-830C-0939D31B7FC8}"/>
                </c:ext>
              </c:extLst>
            </c:dLbl>
            <c:dLbl>
              <c:idx val="55"/>
              <c:layout>
                <c:manualLayout>
                  <c:x val="2.2447034845171042E-2"/>
                  <c:y val="0.316663047540172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E5-4DDB-830C-0939D31B7FC8}"/>
                </c:ext>
              </c:extLst>
            </c:dLbl>
            <c:dLbl>
              <c:idx val="58"/>
              <c:layout>
                <c:manualLayout>
                  <c:x val="2.2447034845171042E-2"/>
                  <c:y val="0.312654654533334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E5-4DDB-830C-0939D31B7FC8}"/>
                </c:ext>
              </c:extLst>
            </c:dLbl>
            <c:dLbl>
              <c:idx val="61"/>
              <c:layout>
                <c:manualLayout>
                  <c:x val="4.1687350426746164E-2"/>
                  <c:y val="0.332696619567527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E5-4DDB-830C-0939D31B7F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Sheet1!$A$2:$A$46</c:f>
              <c:strCache>
                <c:ptCount val="37"/>
                <c:pt idx="0">
                  <c:v> '12.I</c:v>
                </c:pt>
                <c:pt idx="1">
                  <c:v> </c:v>
                </c:pt>
                <c:pt idx="3">
                  <c:v> </c:v>
                </c:pt>
                <c:pt idx="4">
                  <c:v> </c:v>
                </c:pt>
                <c:pt idx="12">
                  <c:v> '13.I</c:v>
                </c:pt>
                <c:pt idx="19">
                  <c:v> </c:v>
                </c:pt>
                <c:pt idx="24">
                  <c:v> '14.I</c:v>
                </c:pt>
                <c:pt idx="36">
                  <c:v> '15.I</c:v>
                </c:pt>
              </c:strCache>
            </c:strRef>
          </c:cat>
          <c:val>
            <c:numRef>
              <c:f>Sheet1!$B$2:$B$46</c:f>
              <c:numCache>
                <c:formatCode>General</c:formatCode>
                <c:ptCount val="45"/>
                <c:pt idx="1">
                  <c:v>2.5</c:v>
                </c:pt>
                <c:pt idx="2">
                  <c:v>2.5</c:v>
                </c:pt>
                <c:pt idx="4">
                  <c:v>2.4</c:v>
                </c:pt>
                <c:pt idx="5">
                  <c:v>2.4</c:v>
                </c:pt>
                <c:pt idx="7">
                  <c:v>2.1</c:v>
                </c:pt>
                <c:pt idx="8">
                  <c:v>2.1</c:v>
                </c:pt>
                <c:pt idx="10">
                  <c:v>2.2000000000000002</c:v>
                </c:pt>
                <c:pt idx="11">
                  <c:v>2.2000000000000002</c:v>
                </c:pt>
                <c:pt idx="13">
                  <c:v>2.1</c:v>
                </c:pt>
                <c:pt idx="14">
                  <c:v>2.1</c:v>
                </c:pt>
                <c:pt idx="16">
                  <c:v>2.7</c:v>
                </c:pt>
                <c:pt idx="17">
                  <c:v>2.7</c:v>
                </c:pt>
                <c:pt idx="19">
                  <c:v>3.2</c:v>
                </c:pt>
                <c:pt idx="20">
                  <c:v>3.2</c:v>
                </c:pt>
                <c:pt idx="22">
                  <c:v>3.5</c:v>
                </c:pt>
                <c:pt idx="23">
                  <c:v>3.5</c:v>
                </c:pt>
                <c:pt idx="25">
                  <c:v>3.9</c:v>
                </c:pt>
                <c:pt idx="26">
                  <c:v>3.9</c:v>
                </c:pt>
                <c:pt idx="28">
                  <c:v>3.4</c:v>
                </c:pt>
                <c:pt idx="29">
                  <c:v>3.4</c:v>
                </c:pt>
                <c:pt idx="31">
                  <c:v>3.3</c:v>
                </c:pt>
                <c:pt idx="32">
                  <c:v>3.3</c:v>
                </c:pt>
                <c:pt idx="34">
                  <c:v>2.7</c:v>
                </c:pt>
                <c:pt idx="35">
                  <c:v>2.7</c:v>
                </c:pt>
                <c:pt idx="37">
                  <c:v>2.5</c:v>
                </c:pt>
                <c:pt idx="38">
                  <c:v>2.5</c:v>
                </c:pt>
                <c:pt idx="40">
                  <c:v>2.2000000000000002</c:v>
                </c:pt>
                <c:pt idx="41">
                  <c:v>2.2000000000000002</c:v>
                </c:pt>
                <c:pt idx="43">
                  <c:v>2.6</c:v>
                </c:pt>
                <c:pt idx="44">
                  <c:v>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1E5-4DDB-830C-0939D31B7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45840000"/>
        <c:axId val="14584153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동행지수</c:v>
                </c:pt>
              </c:strCache>
            </c:strRef>
          </c:tx>
          <c:spPr>
            <a:ln w="25400">
              <a:solidFill>
                <a:srgbClr val="FF0000"/>
              </a:solidFill>
              <a:prstDash val="solid"/>
            </a:ln>
          </c:spPr>
          <c:marker>
            <c:symbol val="square"/>
            <c:size val="5"/>
          </c:marker>
          <c:dLbls>
            <c:dLbl>
              <c:idx val="44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E5-4DDB-830C-0939D31B7FC8}"/>
                </c:ext>
              </c:extLst>
            </c:dLbl>
            <c:dLbl>
              <c:idx val="62"/>
              <c:layout>
                <c:manualLayout>
                  <c:x val="-2.8860473372362725E-2"/>
                  <c:y val="-3.2067144054701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1E5-4DDB-830C-0939D31B7F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FF00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Sheet1!$A$2:$A$46</c:f>
              <c:strCache>
                <c:ptCount val="37"/>
                <c:pt idx="0">
                  <c:v> '12.I</c:v>
                </c:pt>
                <c:pt idx="1">
                  <c:v> </c:v>
                </c:pt>
                <c:pt idx="3">
                  <c:v> </c:v>
                </c:pt>
                <c:pt idx="4">
                  <c:v> </c:v>
                </c:pt>
                <c:pt idx="12">
                  <c:v> '13.I</c:v>
                </c:pt>
                <c:pt idx="19">
                  <c:v> </c:v>
                </c:pt>
                <c:pt idx="24">
                  <c:v> '14.I</c:v>
                </c:pt>
                <c:pt idx="36">
                  <c:v> '15.I</c:v>
                </c:pt>
              </c:strCache>
            </c:strRef>
          </c:cat>
          <c:val>
            <c:numRef>
              <c:f>Sheet1!$C$2:$C$46</c:f>
              <c:numCache>
                <c:formatCode>#,##0.0</c:formatCode>
                <c:ptCount val="45"/>
                <c:pt idx="0">
                  <c:v>100.8</c:v>
                </c:pt>
                <c:pt idx="1">
                  <c:v>101.3</c:v>
                </c:pt>
                <c:pt idx="2">
                  <c:v>101</c:v>
                </c:pt>
                <c:pt idx="3">
                  <c:v>101</c:v>
                </c:pt>
                <c:pt idx="4">
                  <c:v>100.6</c:v>
                </c:pt>
                <c:pt idx="5">
                  <c:v>100.7</c:v>
                </c:pt>
                <c:pt idx="6">
                  <c:v>100.9</c:v>
                </c:pt>
                <c:pt idx="7">
                  <c:v>100.4</c:v>
                </c:pt>
                <c:pt idx="8">
                  <c:v>100.4</c:v>
                </c:pt>
                <c:pt idx="9">
                  <c:v>100</c:v>
                </c:pt>
                <c:pt idx="10">
                  <c:v>100.2</c:v>
                </c:pt>
                <c:pt idx="11">
                  <c:v>100.3</c:v>
                </c:pt>
                <c:pt idx="12">
                  <c:v>100.2</c:v>
                </c:pt>
                <c:pt idx="13">
                  <c:v>100.2</c:v>
                </c:pt>
                <c:pt idx="14">
                  <c:v>99.8</c:v>
                </c:pt>
                <c:pt idx="15">
                  <c:v>100</c:v>
                </c:pt>
                <c:pt idx="16">
                  <c:v>100</c:v>
                </c:pt>
                <c:pt idx="17">
                  <c:v>100.2</c:v>
                </c:pt>
                <c:pt idx="18">
                  <c:v>100.2</c:v>
                </c:pt>
                <c:pt idx="19">
                  <c:v>100.3</c:v>
                </c:pt>
                <c:pt idx="20">
                  <c:v>100.1</c:v>
                </c:pt>
                <c:pt idx="21">
                  <c:v>100.3</c:v>
                </c:pt>
                <c:pt idx="22">
                  <c:v>100.2</c:v>
                </c:pt>
                <c:pt idx="23">
                  <c:v>100.3</c:v>
                </c:pt>
                <c:pt idx="24">
                  <c:v>100.5</c:v>
                </c:pt>
                <c:pt idx="25">
                  <c:v>100.5</c:v>
                </c:pt>
                <c:pt idx="26">
                  <c:v>100.5</c:v>
                </c:pt>
                <c:pt idx="27">
                  <c:v>100.3</c:v>
                </c:pt>
                <c:pt idx="28">
                  <c:v>100.1</c:v>
                </c:pt>
                <c:pt idx="29">
                  <c:v>100.1</c:v>
                </c:pt>
                <c:pt idx="30">
                  <c:v>100.2</c:v>
                </c:pt>
                <c:pt idx="31">
                  <c:v>100.4</c:v>
                </c:pt>
                <c:pt idx="32">
                  <c:v>100.2</c:v>
                </c:pt>
                <c:pt idx="33">
                  <c:v>99.9</c:v>
                </c:pt>
                <c:pt idx="34">
                  <c:v>99.8</c:v>
                </c:pt>
                <c:pt idx="35">
                  <c:v>100.1</c:v>
                </c:pt>
                <c:pt idx="36">
                  <c:v>100.1</c:v>
                </c:pt>
                <c:pt idx="37">
                  <c:v>100.5</c:v>
                </c:pt>
                <c:pt idx="38">
                  <c:v>100.3</c:v>
                </c:pt>
                <c:pt idx="39">
                  <c:v>100.3</c:v>
                </c:pt>
                <c:pt idx="40">
                  <c:v>99.8</c:v>
                </c:pt>
                <c:pt idx="41">
                  <c:v>99.5</c:v>
                </c:pt>
                <c:pt idx="42">
                  <c:v>99.7</c:v>
                </c:pt>
                <c:pt idx="43">
                  <c:v>100</c:v>
                </c:pt>
                <c:pt idx="44">
                  <c:v>100.7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9-A1E5-4DDB-830C-0939D31B7F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선행지수</c:v>
                </c:pt>
              </c:strCache>
            </c:strRef>
          </c:tx>
          <c:spPr>
            <a:ln w="38100">
              <a:solidFill>
                <a:srgbClr val="0070C0"/>
              </a:solidFill>
            </a:ln>
          </c:spPr>
          <c:marker>
            <c:symbol val="none"/>
          </c:marker>
          <c:dLbls>
            <c:dLbl>
              <c:idx val="44"/>
              <c:layout>
                <c:manualLayout>
                  <c:x val="0"/>
                  <c:y val="-7.25717975780469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1E5-4DDB-830C-0939D31B7FC8}"/>
                </c:ext>
              </c:extLst>
            </c:dLbl>
            <c:dLbl>
              <c:idx val="6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1E5-4DDB-830C-0939D31B7F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Sheet1!$A$2:$A$46</c:f>
              <c:strCache>
                <c:ptCount val="37"/>
                <c:pt idx="0">
                  <c:v> '12.I</c:v>
                </c:pt>
                <c:pt idx="1">
                  <c:v> </c:v>
                </c:pt>
                <c:pt idx="3">
                  <c:v> </c:v>
                </c:pt>
                <c:pt idx="4">
                  <c:v> </c:v>
                </c:pt>
                <c:pt idx="12">
                  <c:v> '13.I</c:v>
                </c:pt>
                <c:pt idx="19">
                  <c:v> </c:v>
                </c:pt>
                <c:pt idx="24">
                  <c:v> '14.I</c:v>
                </c:pt>
                <c:pt idx="36">
                  <c:v> '15.I</c:v>
                </c:pt>
              </c:strCache>
            </c:strRef>
          </c:cat>
          <c:val>
            <c:numRef>
              <c:f>Sheet1!$D$2:$D$46</c:f>
              <c:numCache>
                <c:formatCode>#,##0.0</c:formatCode>
                <c:ptCount val="45"/>
                <c:pt idx="0">
                  <c:v>98.5</c:v>
                </c:pt>
                <c:pt idx="1">
                  <c:v>99.2</c:v>
                </c:pt>
                <c:pt idx="2">
                  <c:v>99.1</c:v>
                </c:pt>
                <c:pt idx="3">
                  <c:v>99.1</c:v>
                </c:pt>
                <c:pt idx="4">
                  <c:v>98.7</c:v>
                </c:pt>
                <c:pt idx="5">
                  <c:v>99.3</c:v>
                </c:pt>
                <c:pt idx="6">
                  <c:v>99.3</c:v>
                </c:pt>
                <c:pt idx="7">
                  <c:v>98.9</c:v>
                </c:pt>
                <c:pt idx="8">
                  <c:v>98.2</c:v>
                </c:pt>
                <c:pt idx="9">
                  <c:v>98.1</c:v>
                </c:pt>
                <c:pt idx="10">
                  <c:v>98.4</c:v>
                </c:pt>
                <c:pt idx="11">
                  <c:v>98.7</c:v>
                </c:pt>
                <c:pt idx="12">
                  <c:v>98.5</c:v>
                </c:pt>
                <c:pt idx="13">
                  <c:v>98.5</c:v>
                </c:pt>
                <c:pt idx="14">
                  <c:v>98.5</c:v>
                </c:pt>
                <c:pt idx="15">
                  <c:v>98.6</c:v>
                </c:pt>
                <c:pt idx="16">
                  <c:v>98.8</c:v>
                </c:pt>
                <c:pt idx="17">
                  <c:v>99.3</c:v>
                </c:pt>
                <c:pt idx="18">
                  <c:v>99.5</c:v>
                </c:pt>
                <c:pt idx="19">
                  <c:v>99.6</c:v>
                </c:pt>
                <c:pt idx="20">
                  <c:v>99.3</c:v>
                </c:pt>
                <c:pt idx="21">
                  <c:v>99.6</c:v>
                </c:pt>
                <c:pt idx="22">
                  <c:v>99.9</c:v>
                </c:pt>
                <c:pt idx="23">
                  <c:v>100.3</c:v>
                </c:pt>
                <c:pt idx="24">
                  <c:v>100.4</c:v>
                </c:pt>
                <c:pt idx="25">
                  <c:v>100.2</c:v>
                </c:pt>
                <c:pt idx="26">
                  <c:v>99.8</c:v>
                </c:pt>
                <c:pt idx="27">
                  <c:v>99.7</c:v>
                </c:pt>
                <c:pt idx="28">
                  <c:v>99.6</c:v>
                </c:pt>
                <c:pt idx="29">
                  <c:v>99.7</c:v>
                </c:pt>
                <c:pt idx="30">
                  <c:v>99.8</c:v>
                </c:pt>
                <c:pt idx="31">
                  <c:v>100.4</c:v>
                </c:pt>
                <c:pt idx="32">
                  <c:v>101</c:v>
                </c:pt>
                <c:pt idx="33">
                  <c:v>101.2</c:v>
                </c:pt>
                <c:pt idx="34">
                  <c:v>101.1</c:v>
                </c:pt>
                <c:pt idx="35">
                  <c:v>101.5</c:v>
                </c:pt>
                <c:pt idx="36">
                  <c:v>102.5</c:v>
                </c:pt>
                <c:pt idx="37">
                  <c:v>103.1</c:v>
                </c:pt>
                <c:pt idx="38">
                  <c:v>103.8</c:v>
                </c:pt>
                <c:pt idx="39">
                  <c:v>103.7</c:v>
                </c:pt>
                <c:pt idx="40">
                  <c:v>104</c:v>
                </c:pt>
                <c:pt idx="41">
                  <c:v>103.6</c:v>
                </c:pt>
                <c:pt idx="42">
                  <c:v>103.5</c:v>
                </c:pt>
                <c:pt idx="43">
                  <c:v>103.6</c:v>
                </c:pt>
                <c:pt idx="44">
                  <c:v>104.1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C-A1E5-4DDB-830C-0939D31B7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857152"/>
        <c:axId val="145855616"/>
      </c:lineChart>
      <c:catAx>
        <c:axId val="145840000"/>
        <c:scaling>
          <c:orientation val="minMax"/>
        </c:scaling>
        <c:delete val="0"/>
        <c:axPos val="b"/>
        <c:numFmt formatCode="#,##0_);\(#,##0\)" sourceLinked="0"/>
        <c:majorTickMark val="none"/>
        <c:minorTickMark val="none"/>
        <c:tickLblPos val="nextTo"/>
        <c:txPr>
          <a:bodyPr rot="0"/>
          <a:lstStyle/>
          <a:p>
            <a:pPr>
              <a:defRPr sz="1200"/>
            </a:pPr>
            <a:endParaRPr lang="ko-KR"/>
          </a:p>
        </c:txPr>
        <c:crossAx val="145841536"/>
        <c:crosses val="autoZero"/>
        <c:auto val="1"/>
        <c:lblAlgn val="ctr"/>
        <c:lblOffset val="10"/>
        <c:tickLblSkip val="2"/>
        <c:noMultiLvlLbl val="0"/>
      </c:catAx>
      <c:valAx>
        <c:axId val="145841536"/>
        <c:scaling>
          <c:orientation val="minMax"/>
          <c:max val="4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5840000"/>
        <c:crosses val="autoZero"/>
        <c:crossBetween val="between"/>
        <c:majorUnit val="1"/>
      </c:valAx>
      <c:valAx>
        <c:axId val="145855616"/>
        <c:scaling>
          <c:orientation val="minMax"/>
          <c:max val="106"/>
          <c:min val="98"/>
        </c:scaling>
        <c:delete val="0"/>
        <c:axPos val="r"/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5857152"/>
        <c:crosses val="max"/>
        <c:crossBetween val="between"/>
        <c:majorUnit val="2"/>
      </c:valAx>
      <c:catAx>
        <c:axId val="1458571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4585561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600" b="1"/>
      </a:pPr>
      <a:endParaRPr lang="ko-KR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48814555680742"/>
          <c:y val="4.5595312642029671E-2"/>
          <c:w val="0.85552268121729758"/>
          <c:h val="0.8303184115906316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값</c:v>
                </c:pt>
              </c:strCache>
            </c:strRef>
          </c:tx>
          <c:spPr>
            <a:ln w="57150"/>
          </c:spPr>
          <c:marker>
            <c:symbol val="circle"/>
            <c:size val="10"/>
            <c:spPr>
              <a:solidFill>
                <a:schemeClr val="bg1"/>
              </a:solidFill>
              <a:ln w="25400">
                <a:solidFill>
                  <a:srgbClr val="4F81BD">
                    <a:shade val="95000"/>
                    <a:satMod val="105000"/>
                  </a:srgbClr>
                </a:solidFill>
              </a:ln>
            </c:spPr>
          </c:marker>
          <c:dPt>
            <c:idx val="25"/>
            <c:marker>
              <c:spPr>
                <a:solidFill>
                  <a:schemeClr val="tx2">
                    <a:lumMod val="50000"/>
                  </a:schemeClr>
                </a:solidFill>
                <a:ln w="25400">
                  <a:solidFill>
                    <a:srgbClr val="4F81BD">
                      <a:shade val="95000"/>
                      <a:satMod val="105000"/>
                    </a:srgbClr>
                  </a:solidFill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20CE-4810-8E7A-CCEA4DF29ABF}"/>
              </c:ext>
            </c:extLst>
          </c:dPt>
          <c:xVal>
            <c:numRef>
              <c:f>Sheet1!$A$2:$A$27</c:f>
              <c:numCache>
                <c:formatCode>#,##0.0</c:formatCode>
                <c:ptCount val="26"/>
                <c:pt idx="0">
                  <c:v>-14.8</c:v>
                </c:pt>
                <c:pt idx="1">
                  <c:v>-5.5</c:v>
                </c:pt>
                <c:pt idx="2">
                  <c:v>2.2999999999999998</c:v>
                </c:pt>
                <c:pt idx="3">
                  <c:v>13.1</c:v>
                </c:pt>
                <c:pt idx="4">
                  <c:v>22.1</c:v>
                </c:pt>
                <c:pt idx="5">
                  <c:v>16</c:v>
                </c:pt>
                <c:pt idx="6">
                  <c:v>9.2000000000000011</c:v>
                </c:pt>
                <c:pt idx="7">
                  <c:v>11.7</c:v>
                </c:pt>
                <c:pt idx="8">
                  <c:v>10.200000000000001</c:v>
                </c:pt>
                <c:pt idx="9">
                  <c:v>5.5</c:v>
                </c:pt>
                <c:pt idx="10">
                  <c:v>4.5</c:v>
                </c:pt>
                <c:pt idx="11">
                  <c:v>2.9</c:v>
                </c:pt>
                <c:pt idx="12">
                  <c:v>3.4</c:v>
                </c:pt>
                <c:pt idx="13">
                  <c:v>1.7</c:v>
                </c:pt>
                <c:pt idx="14">
                  <c:v>0.5</c:v>
                </c:pt>
                <c:pt idx="15">
                  <c:v>0.30000000000000032</c:v>
                </c:pt>
                <c:pt idx="16">
                  <c:v>-0.5</c:v>
                </c:pt>
                <c:pt idx="17">
                  <c:v>0.70000000000000062</c:v>
                </c:pt>
                <c:pt idx="18">
                  <c:v>0.60000000000000064</c:v>
                </c:pt>
                <c:pt idx="19">
                  <c:v>2.2999999999999998</c:v>
                </c:pt>
                <c:pt idx="20">
                  <c:v>0.4</c:v>
                </c:pt>
                <c:pt idx="21">
                  <c:v>0</c:v>
                </c:pt>
                <c:pt idx="22">
                  <c:v>0.5</c:v>
                </c:pt>
                <c:pt idx="23">
                  <c:v>-1.1000000000000001</c:v>
                </c:pt>
                <c:pt idx="24">
                  <c:v>-0.70000000000000062</c:v>
                </c:pt>
                <c:pt idx="25">
                  <c:v>-1.3</c:v>
                </c:pt>
              </c:numCache>
            </c:numRef>
          </c:xVal>
          <c:yVal>
            <c:numRef>
              <c:f>Sheet1!$B$2:$B$27</c:f>
              <c:numCache>
                <c:formatCode>#,##0.0</c:formatCode>
                <c:ptCount val="26"/>
                <c:pt idx="0">
                  <c:v>-6.1</c:v>
                </c:pt>
                <c:pt idx="1">
                  <c:v>-17</c:v>
                </c:pt>
                <c:pt idx="2">
                  <c:v>-14.3</c:v>
                </c:pt>
                <c:pt idx="3">
                  <c:v>-7.8</c:v>
                </c:pt>
                <c:pt idx="4">
                  <c:v>9.4</c:v>
                </c:pt>
                <c:pt idx="5">
                  <c:v>16</c:v>
                </c:pt>
                <c:pt idx="6">
                  <c:v>16.3</c:v>
                </c:pt>
                <c:pt idx="7">
                  <c:v>17.7</c:v>
                </c:pt>
                <c:pt idx="8">
                  <c:v>7.8</c:v>
                </c:pt>
                <c:pt idx="9">
                  <c:v>11.8</c:v>
                </c:pt>
                <c:pt idx="10">
                  <c:v>11.4</c:v>
                </c:pt>
                <c:pt idx="11">
                  <c:v>15</c:v>
                </c:pt>
                <c:pt idx="12">
                  <c:v>12.1</c:v>
                </c:pt>
                <c:pt idx="13">
                  <c:v>4.5</c:v>
                </c:pt>
                <c:pt idx="14">
                  <c:v>1.8</c:v>
                </c:pt>
                <c:pt idx="15">
                  <c:v>4.3</c:v>
                </c:pt>
                <c:pt idx="16">
                  <c:v>4.5</c:v>
                </c:pt>
                <c:pt idx="17">
                  <c:v>3.8</c:v>
                </c:pt>
                <c:pt idx="18">
                  <c:v>8.8000000000000007</c:v>
                </c:pt>
                <c:pt idx="19">
                  <c:v>4.4000000000000004</c:v>
                </c:pt>
                <c:pt idx="20">
                  <c:v>5.8</c:v>
                </c:pt>
                <c:pt idx="21">
                  <c:v>8.1</c:v>
                </c:pt>
                <c:pt idx="22">
                  <c:v>4.3</c:v>
                </c:pt>
                <c:pt idx="23">
                  <c:v>-1.8</c:v>
                </c:pt>
                <c:pt idx="24">
                  <c:v>2.8</c:v>
                </c:pt>
                <c:pt idx="25">
                  <c:v>6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20CE-4810-8E7A-CCEA4DF29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917056"/>
        <c:axId val="145918592"/>
      </c:scatterChart>
      <c:valAx>
        <c:axId val="145917056"/>
        <c:scaling>
          <c:orientation val="minMax"/>
          <c:max val="30"/>
          <c:min val="-30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/>
            </a:pPr>
            <a:endParaRPr lang="ko-KR"/>
          </a:p>
        </c:txPr>
        <c:crossAx val="145918592"/>
        <c:crosses val="autoZero"/>
        <c:crossBetween val="midCat"/>
        <c:majorUnit val="10"/>
      </c:valAx>
      <c:valAx>
        <c:axId val="145918592"/>
        <c:scaling>
          <c:orientation val="minMax"/>
          <c:max val="30"/>
          <c:min val="-30"/>
        </c:scaling>
        <c:delete val="0"/>
        <c:axPos val="l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/>
            </a:pPr>
            <a:endParaRPr lang="ko-KR"/>
          </a:p>
        </c:txPr>
        <c:crossAx val="145917056"/>
        <c:crosses val="autoZero"/>
        <c:crossBetween val="midCat"/>
        <c:majorUnit val="10"/>
      </c:valAx>
      <c:spPr>
        <a:ln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400" b="1">
          <a:latin typeface="+mn-ea"/>
          <a:ea typeface="+mn-ea"/>
        </a:defRPr>
      </a:pPr>
      <a:endParaRPr lang="ko-KR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290263383433587"/>
          <c:y val="9.2613762612234987E-2"/>
          <c:w val="0.777816849715111"/>
          <c:h val="0.782277347971434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민간소비</c:v>
                </c:pt>
              </c:strCache>
            </c:strRef>
          </c:tx>
          <c:spPr>
            <a:ln w="38100"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14"/>
              <c:layout>
                <c:manualLayout>
                  <c:x val="-8.0145856809560836E-2"/>
                  <c:y val="-5.25298325438587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34A-4890-A4CD-3CFB41A85270}"/>
                </c:ext>
              </c:extLst>
            </c:dLbl>
            <c:dLbl>
              <c:idx val="2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4A-4890-A4CD-3CFB41A85270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r>
                      <a:rPr lang="en-US" altLang="en-US" dirty="0">
                        <a:solidFill>
                          <a:srgbClr val="00B0F0"/>
                        </a:solidFill>
                      </a:rPr>
                      <a:t>1.5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34A-4890-A4CD-3CFB41A852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B0F0"/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4"/>
                <c:pt idx="0">
                  <c:v>'12.I</c:v>
                </c:pt>
                <c:pt idx="4">
                  <c:v>'13.I</c:v>
                </c:pt>
                <c:pt idx="6">
                  <c:v> </c:v>
                </c:pt>
                <c:pt idx="8">
                  <c:v>'14.I</c:v>
                </c:pt>
                <c:pt idx="13">
                  <c:v>'15.III</c:v>
                </c:pt>
              </c:strCache>
            </c:strRef>
          </c:cat>
          <c:val>
            <c:numRef>
              <c:f>Sheet1!$B$2:$B$16</c:f>
              <c:numCache>
                <c:formatCode>#,##0.0</c:formatCode>
                <c:ptCount val="15"/>
                <c:pt idx="0">
                  <c:v>1.6</c:v>
                </c:pt>
                <c:pt idx="1">
                  <c:v>0.70000000000000062</c:v>
                </c:pt>
                <c:pt idx="2">
                  <c:v>2.6</c:v>
                </c:pt>
                <c:pt idx="3">
                  <c:v>2.7</c:v>
                </c:pt>
                <c:pt idx="4">
                  <c:v>1.6</c:v>
                </c:pt>
                <c:pt idx="5">
                  <c:v>1.9000000000000001</c:v>
                </c:pt>
                <c:pt idx="6">
                  <c:v>1.9000000000000001</c:v>
                </c:pt>
                <c:pt idx="7">
                  <c:v>2.2000000000000002</c:v>
                </c:pt>
                <c:pt idx="8">
                  <c:v>2.6</c:v>
                </c:pt>
                <c:pt idx="9">
                  <c:v>1.7</c:v>
                </c:pt>
                <c:pt idx="10">
                  <c:v>1.5</c:v>
                </c:pt>
                <c:pt idx="11">
                  <c:v>1.4</c:v>
                </c:pt>
                <c:pt idx="12">
                  <c:v>1.5</c:v>
                </c:pt>
                <c:pt idx="13">
                  <c:v>1.7</c:v>
                </c:pt>
                <c:pt idx="14">
                  <c:v>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834A-4890-A4CD-3CFB41A85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066048"/>
        <c:axId val="146477440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소비자심리</c:v>
                </c:pt>
              </c:strCache>
            </c:strRef>
          </c:tx>
          <c:spPr>
            <a:ln w="25400">
              <a:solidFill>
                <a:srgbClr val="002060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>
                <a:solidFill>
                  <a:srgbClr val="002060"/>
                </a:solidFill>
              </a:ln>
            </c:spPr>
          </c:marker>
          <c:dLbls>
            <c:dLbl>
              <c:idx val="14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34A-4890-A4CD-3CFB41A85270}"/>
                </c:ext>
              </c:extLst>
            </c:dLbl>
            <c:dLbl>
              <c:idx val="20"/>
              <c:layout>
                <c:manualLayout>
                  <c:x val="-6.928793626105037E-2"/>
                  <c:y val="4.40923230752145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4A-4890-A4CD-3CFB41A85270}"/>
                </c:ext>
              </c:extLst>
            </c:dLbl>
            <c:dLbl>
              <c:idx val="28"/>
              <c:layout>
                <c:manualLayout>
                  <c:x val="-2.2046161537606992E-2"/>
                  <c:y val="-4.4092323075214532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101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34A-4890-A4CD-3CFB41A852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4"/>
                <c:pt idx="0">
                  <c:v>'12.I</c:v>
                </c:pt>
                <c:pt idx="4">
                  <c:v>'13.I</c:v>
                </c:pt>
                <c:pt idx="6">
                  <c:v> </c:v>
                </c:pt>
                <c:pt idx="8">
                  <c:v>'14.I</c:v>
                </c:pt>
                <c:pt idx="13">
                  <c:v>'15.III</c:v>
                </c:pt>
              </c:strCache>
            </c:strRef>
          </c:cat>
          <c:val>
            <c:numRef>
              <c:f>Sheet1!$C$2:$C$16</c:f>
              <c:numCache>
                <c:formatCode>0_ </c:formatCode>
                <c:ptCount val="15"/>
                <c:pt idx="0">
                  <c:v>100</c:v>
                </c:pt>
                <c:pt idx="1">
                  <c:v>103.66666666666667</c:v>
                </c:pt>
                <c:pt idx="2">
                  <c:v>99</c:v>
                </c:pt>
                <c:pt idx="3">
                  <c:v>98.666666666666671</c:v>
                </c:pt>
                <c:pt idx="4">
                  <c:v>101.66666666666667</c:v>
                </c:pt>
                <c:pt idx="5">
                  <c:v>102.66666666666667</c:v>
                </c:pt>
                <c:pt idx="6">
                  <c:v>103</c:v>
                </c:pt>
                <c:pt idx="7">
                  <c:v>106.33333333333323</c:v>
                </c:pt>
                <c:pt idx="8">
                  <c:v>108.33333333333323</c:v>
                </c:pt>
                <c:pt idx="9">
                  <c:v>106.33333333333323</c:v>
                </c:pt>
                <c:pt idx="10">
                  <c:v>106</c:v>
                </c:pt>
                <c:pt idx="11">
                  <c:v>103</c:v>
                </c:pt>
                <c:pt idx="12">
                  <c:v>102</c:v>
                </c:pt>
                <c:pt idx="13">
                  <c:v>102.66666666666667</c:v>
                </c:pt>
                <c:pt idx="14">
                  <c:v>101.66666666666667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7-834A-4890-A4CD-3CFB41A85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480512"/>
        <c:axId val="146478976"/>
      </c:lineChart>
      <c:catAx>
        <c:axId val="146066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0"/>
          <a:lstStyle/>
          <a:p>
            <a:pPr>
              <a:defRPr sz="1200"/>
            </a:pPr>
            <a:endParaRPr lang="ko-KR"/>
          </a:p>
        </c:txPr>
        <c:crossAx val="146477440"/>
        <c:crosses val="autoZero"/>
        <c:auto val="1"/>
        <c:lblAlgn val="ctr"/>
        <c:lblOffset val="0"/>
        <c:noMultiLvlLbl val="0"/>
      </c:catAx>
      <c:valAx>
        <c:axId val="146477440"/>
        <c:scaling>
          <c:orientation val="minMax"/>
          <c:max val="3"/>
          <c:min val="-1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6066048"/>
        <c:crosses val="autoZero"/>
        <c:crossBetween val="between"/>
        <c:majorUnit val="1"/>
      </c:valAx>
      <c:valAx>
        <c:axId val="146478976"/>
        <c:scaling>
          <c:orientation val="minMax"/>
          <c:max val="115"/>
          <c:min val="95"/>
        </c:scaling>
        <c:delete val="0"/>
        <c:axPos val="r"/>
        <c:numFmt formatCode="0_ 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6480512"/>
        <c:crosses val="max"/>
        <c:crossBetween val="between"/>
        <c:majorUnit val="5"/>
      </c:valAx>
      <c:catAx>
        <c:axId val="146480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4647897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400" b="1"/>
      </a:pPr>
      <a:endParaRPr lang="ko-KR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32788221943593"/>
          <c:y val="9.2613762612234987E-2"/>
          <c:w val="0.7462471927722315"/>
          <c:h val="0.782277347971434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민간소비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circle"/>
            <c:size val="7"/>
            <c:spPr>
              <a:solidFill>
                <a:prstClr val="white"/>
              </a:solidFill>
              <a:ln>
                <a:solidFill>
                  <a:srgbClr val="002060"/>
                </a:solidFill>
              </a:ln>
            </c:spPr>
          </c:marker>
          <c:dPt>
            <c:idx val="7"/>
            <c:bubble3D val="0"/>
            <c:spPr>
              <a:ln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C4E-49F2-A4F6-C8988503FEDB}"/>
              </c:ext>
            </c:extLst>
          </c:dPt>
          <c:dPt>
            <c:idx val="8"/>
            <c:bubble3D val="0"/>
            <c:spPr>
              <a:ln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C4E-49F2-A4F6-C8988503FEDB}"/>
              </c:ext>
            </c:extLst>
          </c:dPt>
          <c:dPt>
            <c:idx val="9"/>
            <c:bubble3D val="0"/>
            <c:spPr>
              <a:ln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C4E-49F2-A4F6-C8988503FEDB}"/>
              </c:ext>
            </c:extLst>
          </c:dPt>
          <c:dLbls>
            <c:dLbl>
              <c:idx val="4"/>
              <c:layout>
                <c:manualLayout>
                  <c:x val="-5.9290825701779341E-2"/>
                  <c:y val="-6.6628399313656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C4E-49F2-A4F6-C8988503FEDB}"/>
                </c:ext>
              </c:extLst>
            </c:dLbl>
            <c:dLbl>
              <c:idx val="5"/>
              <c:layout>
                <c:manualLayout>
                  <c:x val="-5.0397201846514847E-2"/>
                  <c:y val="-6.2709081706970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C4E-49F2-A4F6-C8988503FEDB}"/>
                </c:ext>
              </c:extLst>
            </c:dLbl>
            <c:dLbl>
              <c:idx val="6"/>
              <c:layout>
                <c:manualLayout>
                  <c:x val="-6.2255366986868253E-2"/>
                  <c:y val="-7.0547575958887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C4E-49F2-A4F6-C8988503FEDB}"/>
                </c:ext>
              </c:extLst>
            </c:dLbl>
            <c:dLbl>
              <c:idx val="7"/>
              <c:layout>
                <c:manualLayout>
                  <c:x val="-7.1148990842135523E-2"/>
                  <c:y val="-6.6628399313656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4E-49F2-A4F6-C8988503FEDB}"/>
                </c:ext>
              </c:extLst>
            </c:dLbl>
            <c:dLbl>
              <c:idx val="8"/>
              <c:layout>
                <c:manualLayout>
                  <c:x val="-5.6690129668132076E-2"/>
                  <c:y val="-6.6628399313656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4E-49F2-A4F6-C8988503FEDB}"/>
                </c:ext>
              </c:extLst>
            </c:dLbl>
            <c:dLbl>
              <c:idx val="9"/>
              <c:layout>
                <c:manualLayout>
                  <c:x val="-5.6690129668132076E-2"/>
                  <c:y val="-8.2305669740399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4E-49F2-A4F6-C8988503FEDB}"/>
                </c:ext>
              </c:extLst>
            </c:dLbl>
            <c:dLbl>
              <c:idx val="10"/>
              <c:layout>
                <c:manualLayout>
                  <c:x val="-4.0942871426984301E-2"/>
                  <c:y val="6.2709081706970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C4E-49F2-A4F6-C8988503FEDB}"/>
                </c:ext>
              </c:extLst>
            </c:dLbl>
            <c:dLbl>
              <c:idx val="11"/>
              <c:layout>
                <c:manualLayout>
                  <c:x val="-4.0942871426984301E-2"/>
                  <c:y val="-6.6628399313656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C4E-49F2-A4F6-C8988503FEDB}"/>
                </c:ext>
              </c:extLst>
            </c:dLbl>
            <c:dLbl>
              <c:idx val="16"/>
              <c:layout>
                <c:manualLayout>
                  <c:x val="-5.0391226371673113E-2"/>
                  <c:y val="-6.6628399313656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C4E-49F2-A4F6-C8988503FEDB}"/>
                </c:ext>
              </c:extLst>
            </c:dLbl>
            <c:dLbl>
              <c:idx val="17"/>
              <c:layout>
                <c:manualLayout>
                  <c:x val="-9.1334097798657726E-2"/>
                  <c:y val="5.0951128886913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C4E-49F2-A4F6-C8988503FEDB}"/>
                </c:ext>
              </c:extLst>
            </c:dLbl>
            <c:dLbl>
              <c:idx val="18"/>
              <c:layout>
                <c:manualLayout>
                  <c:x val="-2.51956131858364E-2"/>
                  <c:y val="5.8789764100285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C4E-49F2-A4F6-C8988503FEDB}"/>
                </c:ext>
              </c:extLst>
            </c:dLbl>
            <c:dLbl>
              <c:idx val="19"/>
              <c:layout>
                <c:manualLayout>
                  <c:x val="-2.5195613185836494E-2"/>
                  <c:y val="-6.6628399313656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C4E-49F2-A4F6-C8988503FE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206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9"/>
                <c:pt idx="0">
                  <c:v> '12</c:v>
                </c:pt>
                <c:pt idx="1">
                  <c:v> </c:v>
                </c:pt>
                <c:pt idx="2">
                  <c:v> '13</c:v>
                </c:pt>
                <c:pt idx="4">
                  <c:v> '14</c:v>
                </c:pt>
                <c:pt idx="6">
                  <c:v> '15상 하</c:v>
                </c:pt>
                <c:pt idx="8">
                  <c:v>'16상 하</c:v>
                </c:pt>
              </c:strCache>
            </c:strRef>
          </c:cat>
          <c:val>
            <c:numRef>
              <c:f>Sheet1!$B$2:$B$11</c:f>
              <c:numCache>
                <c:formatCode>0.0_ </c:formatCode>
                <c:ptCount val="10"/>
                <c:pt idx="0">
                  <c:v>1.2049563850142706</c:v>
                </c:pt>
                <c:pt idx="1">
                  <c:v>2.6344490101449347</c:v>
                </c:pt>
                <c:pt idx="2">
                  <c:v>1.9179238898212161</c:v>
                </c:pt>
                <c:pt idx="3">
                  <c:v>2.1357963445547634</c:v>
                </c:pt>
                <c:pt idx="4">
                  <c:v>2.2000000000000002</c:v>
                </c:pt>
                <c:pt idx="5">
                  <c:v>1.5</c:v>
                </c:pt>
                <c:pt idx="6">
                  <c:v>1.6</c:v>
                </c:pt>
                <c:pt idx="7">
                  <c:v>2.1</c:v>
                </c:pt>
                <c:pt idx="8">
                  <c:v>2.2000000000000002</c:v>
                </c:pt>
                <c:pt idx="9">
                  <c:v>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F-6C4E-49F2-A4F6-C8988503F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567936"/>
        <c:axId val="146569472"/>
      </c:lineChart>
      <c:catAx>
        <c:axId val="146567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0"/>
          <a:lstStyle/>
          <a:p>
            <a:pPr>
              <a:defRPr sz="1200" spc="0">
                <a:solidFill>
                  <a:schemeClr val="tx1"/>
                </a:solidFill>
              </a:defRPr>
            </a:pPr>
            <a:endParaRPr lang="ko-KR"/>
          </a:p>
        </c:txPr>
        <c:crossAx val="146569472"/>
        <c:crosses val="autoZero"/>
        <c:auto val="1"/>
        <c:lblAlgn val="ctr"/>
        <c:lblOffset val="0"/>
        <c:tickLblSkip val="1"/>
        <c:noMultiLvlLbl val="0"/>
      </c:catAx>
      <c:valAx>
        <c:axId val="146569472"/>
        <c:scaling>
          <c:orientation val="minMax"/>
          <c:max val="4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6567936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ko-KR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855046396475949"/>
          <c:y val="0.12092108813306458"/>
          <c:w val="0.78289907207054044"/>
          <c:h val="0.7490837658249497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건설투자 (좌)</c:v>
                </c:pt>
              </c:strCache>
            </c:strRef>
          </c:tx>
          <c:spPr>
            <a:ln w="25400">
              <a:solidFill>
                <a:srgbClr val="002060"/>
              </a:solidFill>
            </a:ln>
          </c:spPr>
          <c:marker>
            <c:symbol val="circle"/>
            <c:size val="7"/>
            <c:spPr>
              <a:solidFill>
                <a:sysClr val="window" lastClr="FFFFFF"/>
              </a:solidFill>
              <a:ln>
                <a:solidFill>
                  <a:srgbClr val="002060"/>
                </a:solidFill>
              </a:ln>
            </c:spPr>
          </c:marker>
          <c:dLbls>
            <c:dLbl>
              <c:idx val="14"/>
              <c:layout>
                <c:manualLayout>
                  <c:x val="-7.3846953513101832E-2"/>
                  <c:y val="-5.92305220054915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8A-4B52-9673-36B6D7A70CFB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r>
                      <a:rPr lang="en-US" altLang="en-US" dirty="0" smtClean="0">
                        <a:solidFill>
                          <a:srgbClr val="002060"/>
                        </a:solidFill>
                      </a:rPr>
                      <a:t>0</a:t>
                    </a:r>
                    <a:r>
                      <a:rPr lang="en-US" altLang="en-US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.7</a:t>
                    </a:r>
                    <a:endParaRPr lang="en-US" altLang="en-US" dirty="0">
                      <a:solidFill>
                        <a:schemeClr val="tx2">
                          <a:lumMod val="75000"/>
                        </a:schemeClr>
                      </a:solidFill>
                    </a:endParaRP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8A-4B52-9673-36B6D7A70CFB}"/>
                </c:ext>
              </c:extLst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2060"/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4"/>
                <c:pt idx="0">
                  <c:v>'12.I</c:v>
                </c:pt>
                <c:pt idx="4">
                  <c:v>'13.I</c:v>
                </c:pt>
                <c:pt idx="6">
                  <c:v> </c:v>
                </c:pt>
                <c:pt idx="8">
                  <c:v>'14.I</c:v>
                </c:pt>
                <c:pt idx="13">
                  <c:v>'15.III</c:v>
                </c:pt>
              </c:strCache>
            </c:strRef>
          </c:cat>
          <c:val>
            <c:numRef>
              <c:f>Sheet1!$B$2:$B$16</c:f>
              <c:numCache>
                <c:formatCode>#,##0.00</c:formatCode>
                <c:ptCount val="15"/>
                <c:pt idx="0">
                  <c:v>-0.2</c:v>
                </c:pt>
                <c:pt idx="1">
                  <c:v>-5.3</c:v>
                </c:pt>
                <c:pt idx="2">
                  <c:v>-2.6</c:v>
                </c:pt>
                <c:pt idx="3">
                  <c:v>-6.4</c:v>
                </c:pt>
                <c:pt idx="4">
                  <c:v>1.3</c:v>
                </c:pt>
                <c:pt idx="5">
                  <c:v>8.9</c:v>
                </c:pt>
                <c:pt idx="6">
                  <c:v>7.4</c:v>
                </c:pt>
                <c:pt idx="7">
                  <c:v>3.5</c:v>
                </c:pt>
                <c:pt idx="8">
                  <c:v>4.0999999999999996</c:v>
                </c:pt>
                <c:pt idx="9">
                  <c:v>0.2</c:v>
                </c:pt>
                <c:pt idx="10">
                  <c:v>2.2999999999999998</c:v>
                </c:pt>
                <c:pt idx="11">
                  <c:v>-1.5</c:v>
                </c:pt>
                <c:pt idx="12">
                  <c:v>0.60000000000000064</c:v>
                </c:pt>
                <c:pt idx="13">
                  <c:v>1.6</c:v>
                </c:pt>
                <c:pt idx="14">
                  <c:v>5.2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2E8A-4B52-9673-36B6D7A70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856576"/>
        <c:axId val="146669952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건설수주(우)</c:v>
                </c:pt>
              </c:strCache>
            </c:strRef>
          </c:tx>
          <c:spPr>
            <a:ln w="38100">
              <a:solidFill>
                <a:srgbClr val="00B0F0">
                  <a:alpha val="70000"/>
                </a:srgbClr>
              </a:solidFill>
            </a:ln>
          </c:spPr>
          <c:marker>
            <c:symbol val="none"/>
          </c:marker>
          <c:dLbls>
            <c:dLbl>
              <c:idx val="13"/>
              <c:spPr>
                <a:solidFill>
                  <a:sysClr val="window" lastClr="FFFFFF"/>
                </a:solidFill>
              </c:spPr>
              <c:txPr>
                <a:bodyPr/>
                <a:lstStyle/>
                <a:p>
                  <a:pPr>
                    <a:defRPr>
                      <a:solidFill>
                        <a:srgbClr val="0070C0"/>
                      </a:solidFill>
                    </a:defRPr>
                  </a:pPr>
                  <a:endParaRPr lang="ko-KR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5905970765154251E-3"/>
                  <c:y val="-8.839295633818470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8A-4B52-9673-36B6D7A70CFB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r>
                      <a:rPr lang="en-US" altLang="en-US" dirty="0">
                        <a:solidFill>
                          <a:srgbClr val="0070C0"/>
                        </a:solidFill>
                      </a:rPr>
                      <a:t>5</a:t>
                    </a:r>
                    <a:r>
                      <a:rPr lang="en-US" altLang="en-US" dirty="0">
                        <a:solidFill>
                          <a:srgbClr val="00B0F0"/>
                        </a:solidFill>
                      </a:rPr>
                      <a:t>2.9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E8A-4B52-9673-36B6D7A70C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4"/>
                <c:pt idx="0">
                  <c:v>'12.I</c:v>
                </c:pt>
                <c:pt idx="4">
                  <c:v>'13.I</c:v>
                </c:pt>
                <c:pt idx="6">
                  <c:v> </c:v>
                </c:pt>
                <c:pt idx="8">
                  <c:v>'14.I</c:v>
                </c:pt>
                <c:pt idx="13">
                  <c:v>'15.III</c:v>
                </c:pt>
              </c:strCache>
            </c:strRef>
          </c:cat>
          <c:val>
            <c:numRef>
              <c:f>Sheet1!$C$2:$C$16</c:f>
              <c:numCache>
                <c:formatCode>#,##0.0</c:formatCode>
                <c:ptCount val="15"/>
                <c:pt idx="0">
                  <c:v>38.800000000000004</c:v>
                </c:pt>
                <c:pt idx="1">
                  <c:v>1.6</c:v>
                </c:pt>
                <c:pt idx="2">
                  <c:v>-10</c:v>
                </c:pt>
                <c:pt idx="3">
                  <c:v>-32</c:v>
                </c:pt>
                <c:pt idx="4">
                  <c:v>-39</c:v>
                </c:pt>
                <c:pt idx="5">
                  <c:v>-27.4</c:v>
                </c:pt>
                <c:pt idx="6">
                  <c:v>-8.5</c:v>
                </c:pt>
                <c:pt idx="7">
                  <c:v>26.3</c:v>
                </c:pt>
                <c:pt idx="8">
                  <c:v>15.5</c:v>
                </c:pt>
                <c:pt idx="9">
                  <c:v>25.4</c:v>
                </c:pt>
                <c:pt idx="10">
                  <c:v>42.8</c:v>
                </c:pt>
                <c:pt idx="11">
                  <c:v>-7.5</c:v>
                </c:pt>
                <c:pt idx="12">
                  <c:v>55.4</c:v>
                </c:pt>
                <c:pt idx="13">
                  <c:v>50</c:v>
                </c:pt>
                <c:pt idx="14">
                  <c:v>48.7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2E8A-4B52-9673-36B6D7A70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673024"/>
        <c:axId val="146671488"/>
      </c:lineChart>
      <c:catAx>
        <c:axId val="1468565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 rot="0"/>
          <a:lstStyle/>
          <a:p>
            <a:pPr>
              <a:defRPr sz="1200"/>
            </a:pPr>
            <a:endParaRPr lang="ko-KR"/>
          </a:p>
        </c:txPr>
        <c:crossAx val="146669952"/>
        <c:crosses val="autoZero"/>
        <c:auto val="1"/>
        <c:lblAlgn val="ctr"/>
        <c:lblOffset val="100"/>
        <c:tickLblSkip val="1"/>
        <c:noMultiLvlLbl val="0"/>
      </c:catAx>
      <c:valAx>
        <c:axId val="146669952"/>
        <c:scaling>
          <c:orientation val="minMax"/>
          <c:max val="12"/>
          <c:min val="-8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6856576"/>
        <c:crosses val="autoZero"/>
        <c:crossBetween val="between"/>
        <c:majorUnit val="4"/>
      </c:valAx>
      <c:valAx>
        <c:axId val="146671488"/>
        <c:scaling>
          <c:orientation val="minMax"/>
          <c:max val="60"/>
          <c:min val="-40"/>
        </c:scaling>
        <c:delete val="0"/>
        <c:axPos val="r"/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6673024"/>
        <c:crosses val="max"/>
        <c:crossBetween val="between"/>
        <c:majorUnit val="20"/>
      </c:valAx>
      <c:catAx>
        <c:axId val="1466730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4667148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400" b="1"/>
      </a:pPr>
      <a:endParaRPr lang="ko-KR"/>
    </a:p>
  </c:txPr>
  <c:externalData r:id="rId2">
    <c:autoUpdate val="0"/>
  </c:externalData>
  <c:userShapes r:id="rId3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565553215395068E-2"/>
          <c:y val="0.11426831127290767"/>
          <c:w val="0.87779098402672562"/>
          <c:h val="0.7386204504409207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건설투자</c:v>
                </c:pt>
              </c:strCache>
            </c:strRef>
          </c:tx>
          <c:spPr>
            <a:ln w="31750">
              <a:solidFill>
                <a:srgbClr val="002060"/>
              </a:solidFill>
            </a:ln>
          </c:spPr>
          <c:marker>
            <c:symbol val="circle"/>
            <c:size val="9"/>
            <c:spPr>
              <a:solidFill>
                <a:srgbClr val="FFFFFF"/>
              </a:solidFill>
              <a:ln w="15875">
                <a:solidFill>
                  <a:srgbClr val="002060"/>
                </a:solidFill>
              </a:ln>
            </c:spPr>
          </c:marker>
          <c:dPt>
            <c:idx val="7"/>
            <c:bubble3D val="0"/>
            <c:spPr>
              <a:ln w="31750"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99E-4CD4-AF05-F4E5D15F4A6F}"/>
              </c:ext>
            </c:extLst>
          </c:dPt>
          <c:dPt>
            <c:idx val="8"/>
            <c:bubble3D val="0"/>
            <c:spPr>
              <a:ln w="31750"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99E-4CD4-AF05-F4E5D15F4A6F}"/>
              </c:ext>
            </c:extLst>
          </c:dPt>
          <c:dPt>
            <c:idx val="9"/>
            <c:bubble3D val="0"/>
            <c:spPr>
              <a:ln w="31750"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99E-4CD4-AF05-F4E5D15F4A6F}"/>
              </c:ext>
            </c:extLst>
          </c:dPt>
          <c:dLbls>
            <c:dLbl>
              <c:idx val="4"/>
              <c:layout>
                <c:manualLayout>
                  <c:x val="-4.235243703080778E-2"/>
                  <c:y val="-8.24627366985042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9E-4CD4-AF05-F4E5D15F4A6F}"/>
                </c:ext>
              </c:extLst>
            </c:dLbl>
            <c:dLbl>
              <c:idx val="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9E-4CD4-AF05-F4E5D15F4A6F}"/>
                </c:ext>
              </c:extLst>
            </c:dLbl>
            <c:dLbl>
              <c:idx val="6"/>
              <c:layout>
                <c:manualLayout>
                  <c:x val="-8.0145856809560836E-2"/>
                  <c:y val="-8.65643481473660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99E-4CD4-AF05-F4E5D15F4A6F}"/>
                </c:ext>
              </c:extLst>
            </c:dLbl>
            <c:dLbl>
              <c:idx val="7"/>
              <c:layout>
                <c:manualLayout>
                  <c:x val="-6.1027693351533727E-2"/>
                  <c:y val="-8.24627366985038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9E-4CD4-AF05-F4E5D15F4A6F}"/>
                </c:ext>
              </c:extLst>
            </c:dLbl>
            <c:dLbl>
              <c:idx val="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9E-4CD4-AF05-F4E5D15F4A6F}"/>
                </c:ext>
              </c:extLst>
            </c:dLbl>
            <c:dLbl>
              <c:idx val="9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9E-4CD4-AF05-F4E5D15F4A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9"/>
                <c:pt idx="0">
                  <c:v>'12</c:v>
                </c:pt>
                <c:pt idx="2">
                  <c:v>'13</c:v>
                </c:pt>
                <c:pt idx="4">
                  <c:v>'14</c:v>
                </c:pt>
                <c:pt idx="6">
                  <c:v>'15상 하</c:v>
                </c:pt>
                <c:pt idx="8">
                  <c:v>'16상 하</c:v>
                </c:pt>
              </c:strCache>
            </c:strRef>
          </c:cat>
          <c:val>
            <c:numRef>
              <c:f>Sheet1!$B$2:$B$11</c:f>
              <c:numCache>
                <c:formatCode>0.0_ </c:formatCode>
                <c:ptCount val="10"/>
                <c:pt idx="0">
                  <c:v>-3.2023494466963642</c:v>
                </c:pt>
                <c:pt idx="1">
                  <c:v>-4.5843878029890845</c:v>
                </c:pt>
                <c:pt idx="2">
                  <c:v>6.3788282198114388</c:v>
                </c:pt>
                <c:pt idx="3">
                  <c:v>7.0088833099985575</c:v>
                </c:pt>
                <c:pt idx="4">
                  <c:v>1.9000000000000001</c:v>
                </c:pt>
                <c:pt idx="5">
                  <c:v>0.4</c:v>
                </c:pt>
                <c:pt idx="6">
                  <c:v>1.2</c:v>
                </c:pt>
                <c:pt idx="7">
                  <c:v>4</c:v>
                </c:pt>
                <c:pt idx="8">
                  <c:v>3.7</c:v>
                </c:pt>
                <c:pt idx="9">
                  <c:v>3.2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9-199E-4CD4-AF05-F4E5D15F4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884864"/>
        <c:axId val="146894848"/>
      </c:lineChart>
      <c:catAx>
        <c:axId val="146884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 rot="0"/>
          <a:lstStyle/>
          <a:p>
            <a:pPr>
              <a:defRPr sz="1200"/>
            </a:pPr>
            <a:endParaRPr lang="ko-KR"/>
          </a:p>
        </c:txPr>
        <c:crossAx val="146894848"/>
        <c:crosses val="autoZero"/>
        <c:auto val="1"/>
        <c:lblAlgn val="ctr"/>
        <c:lblOffset val="100"/>
        <c:tickLblSkip val="1"/>
        <c:noMultiLvlLbl val="0"/>
      </c:catAx>
      <c:valAx>
        <c:axId val="146894848"/>
        <c:scaling>
          <c:orientation val="minMax"/>
          <c:max val="8"/>
          <c:min val="-8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6884864"/>
        <c:crosses val="autoZero"/>
        <c:crossBetween val="between"/>
        <c:majorUnit val="4"/>
      </c:valAx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400" b="1"/>
      </a:pPr>
      <a:endParaRPr lang="ko-KR"/>
    </a:p>
  </c:txPr>
  <c:externalData r:id="rId2">
    <c:autoUpdate val="0"/>
  </c:externalData>
  <c:userShapes r:id="rId3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23457163763413"/>
          <c:y val="0.11015226703205815"/>
          <c:w val="0.75713737745614473"/>
          <c:h val="0.7584228295621476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투자조정압력(좌)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14"/>
              <c:layout>
                <c:manualLayout>
                  <c:x val="2.1285949070792939E-2"/>
                  <c:y val="1.1757952820057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2E9-4FBD-BC35-9FBA3EB23B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4"/>
                <c:pt idx="0">
                  <c:v>'12.Ⅰ</c:v>
                </c:pt>
                <c:pt idx="4">
                  <c:v>13.Ⅰ</c:v>
                </c:pt>
                <c:pt idx="6">
                  <c:v> </c:v>
                </c:pt>
                <c:pt idx="8">
                  <c:v>14.Ⅰ</c:v>
                </c:pt>
                <c:pt idx="13">
                  <c:v>15.III</c:v>
                </c:pt>
              </c:strCache>
            </c:strRef>
          </c:cat>
          <c:val>
            <c:numRef>
              <c:f>Sheet1!$C$2:$C$16</c:f>
              <c:numCache>
                <c:formatCode>#,##0.0</c:formatCode>
                <c:ptCount val="15"/>
                <c:pt idx="0">
                  <c:v>1.3999999999999981</c:v>
                </c:pt>
                <c:pt idx="1">
                  <c:v>-0.90000000000000013</c:v>
                </c:pt>
                <c:pt idx="2">
                  <c:v>-2.1999999999999997</c:v>
                </c:pt>
                <c:pt idx="3">
                  <c:v>-1.2000000000000002</c:v>
                </c:pt>
                <c:pt idx="4">
                  <c:v>-2.2000000000000002</c:v>
                </c:pt>
                <c:pt idx="5">
                  <c:v>-1.1000000000000001</c:v>
                </c:pt>
                <c:pt idx="6">
                  <c:v>-1.1000000000000001</c:v>
                </c:pt>
                <c:pt idx="7">
                  <c:v>0.59999999999999987</c:v>
                </c:pt>
                <c:pt idx="8">
                  <c:v>-0.70000000000000062</c:v>
                </c:pt>
                <c:pt idx="9">
                  <c:v>-1.1000000000000001</c:v>
                </c:pt>
                <c:pt idx="10">
                  <c:v>-0.5</c:v>
                </c:pt>
                <c:pt idx="11">
                  <c:v>-3.5</c:v>
                </c:pt>
                <c:pt idx="12">
                  <c:v>-2.5</c:v>
                </c:pt>
                <c:pt idx="13" formatCode="0.0_ ">
                  <c:v>-2.7</c:v>
                </c:pt>
                <c:pt idx="14" formatCode="0.0_ ">
                  <c:v>-1.2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2E9-4FBD-BC35-9FBA3EB23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146981248"/>
        <c:axId val="146967168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설비투자증감률(좌)</c:v>
                </c:pt>
              </c:strCache>
            </c:strRef>
          </c:tx>
          <c:spPr>
            <a:ln w="25400">
              <a:solidFill>
                <a:srgbClr val="002060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>
                <a:solidFill>
                  <a:srgbClr val="002060"/>
                </a:solidFill>
              </a:ln>
            </c:spPr>
          </c:marker>
          <c:dLbls>
            <c:dLbl>
              <c:idx val="1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2E9-4FBD-BC35-9FBA3EB23BE6}"/>
                </c:ext>
              </c:extLst>
            </c:dLbl>
            <c:dLbl>
              <c:idx val="1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E9-4FBD-BC35-9FBA3EB23BE6}"/>
                </c:ext>
              </c:extLst>
            </c:dLbl>
            <c:dLbl>
              <c:idx val="2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2E9-4FBD-BC35-9FBA3EB23BE6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4"/>
                <c:pt idx="0">
                  <c:v>'12.Ⅰ</c:v>
                </c:pt>
                <c:pt idx="4">
                  <c:v>13.Ⅰ</c:v>
                </c:pt>
                <c:pt idx="6">
                  <c:v> </c:v>
                </c:pt>
                <c:pt idx="8">
                  <c:v>14.Ⅰ</c:v>
                </c:pt>
                <c:pt idx="13">
                  <c:v>15.III</c:v>
                </c:pt>
              </c:strCache>
            </c:strRef>
          </c:cat>
          <c:val>
            <c:numRef>
              <c:f>Sheet1!$B$2:$B$16</c:f>
              <c:numCache>
                <c:formatCode>0.0_ </c:formatCode>
                <c:ptCount val="15"/>
                <c:pt idx="0">
                  <c:v>11</c:v>
                </c:pt>
                <c:pt idx="1">
                  <c:v>-1.9000000000000001</c:v>
                </c:pt>
                <c:pt idx="2">
                  <c:v>-4.2</c:v>
                </c:pt>
                <c:pt idx="3">
                  <c:v>-3.8</c:v>
                </c:pt>
                <c:pt idx="4">
                  <c:v>-12.3</c:v>
                </c:pt>
                <c:pt idx="5">
                  <c:v>-3.2</c:v>
                </c:pt>
                <c:pt idx="6">
                  <c:v>2.2999999999999998</c:v>
                </c:pt>
                <c:pt idx="7">
                  <c:v>11.6</c:v>
                </c:pt>
                <c:pt idx="8">
                  <c:v>7.2</c:v>
                </c:pt>
                <c:pt idx="9">
                  <c:v>7.7</c:v>
                </c:pt>
                <c:pt idx="10">
                  <c:v>4.2</c:v>
                </c:pt>
                <c:pt idx="11">
                  <c:v>4.2</c:v>
                </c:pt>
                <c:pt idx="12">
                  <c:v>5.8</c:v>
                </c:pt>
                <c:pt idx="13">
                  <c:v>5</c:v>
                </c:pt>
                <c:pt idx="14">
                  <c:v>6.8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02E9-4FBD-BC35-9FBA3EB23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955648"/>
        <c:axId val="146965632"/>
      </c:lineChart>
      <c:catAx>
        <c:axId val="146955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/>
            </a:pPr>
            <a:endParaRPr lang="ko-KR"/>
          </a:p>
        </c:txPr>
        <c:crossAx val="146965632"/>
        <c:crosses val="autoZero"/>
        <c:auto val="1"/>
        <c:lblAlgn val="ctr"/>
        <c:lblOffset val="100"/>
        <c:noMultiLvlLbl val="0"/>
      </c:catAx>
      <c:valAx>
        <c:axId val="146965632"/>
        <c:scaling>
          <c:orientation val="minMax"/>
          <c:min val="-15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6955648"/>
        <c:crosses val="autoZero"/>
        <c:crossBetween val="between"/>
        <c:majorUnit val="5"/>
      </c:valAx>
      <c:valAx>
        <c:axId val="146967168"/>
        <c:scaling>
          <c:orientation val="minMax"/>
          <c:max val="4.5"/>
          <c:min val="-4.5"/>
        </c:scaling>
        <c:delete val="0"/>
        <c:axPos val="r"/>
        <c:numFmt formatCode="#,##0.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6981248"/>
        <c:crosses val="max"/>
        <c:crossBetween val="between"/>
        <c:majorUnit val="1.5"/>
      </c:valAx>
      <c:catAx>
        <c:axId val="1469812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4696716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400" b="1"/>
      </a:pPr>
      <a:endParaRPr lang="ko-KR"/>
    </a:p>
  </c:txPr>
  <c:externalData r:id="rId1">
    <c:autoUpdate val="0"/>
  </c:externalData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26361983171462"/>
          <c:y val="0.11015226703205815"/>
          <c:w val="0.86748061131610432"/>
          <c:h val="0.76851892999543259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설비투자</c:v>
                </c:pt>
              </c:strCache>
            </c:strRef>
          </c:tx>
          <c:spPr>
            <a:ln w="31750">
              <a:solidFill>
                <a:srgbClr val="002060"/>
              </a:solidFill>
            </a:ln>
          </c:spPr>
          <c:marker>
            <c:symbol val="circle"/>
            <c:size val="9"/>
            <c:spPr>
              <a:solidFill>
                <a:srgbClr val="FFFFFF"/>
              </a:solidFill>
              <a:ln>
                <a:solidFill>
                  <a:srgbClr val="002060"/>
                </a:solidFill>
              </a:ln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38-4794-A780-C18D364CFDC4}"/>
                </c:ext>
              </c:extLst>
            </c:dLbl>
            <c:dLbl>
              <c:idx val="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38-4794-A780-C18D364CFDC4}"/>
                </c:ext>
              </c:extLst>
            </c:dLbl>
            <c:dLbl>
              <c:idx val="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C38-4794-A780-C18D364CFDC4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38-4794-A780-C18D364CFDC4}"/>
                </c:ext>
              </c:extLst>
            </c:dLbl>
            <c:dLbl>
              <c:idx val="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38-4794-A780-C18D364CFDC4}"/>
                </c:ext>
              </c:extLst>
            </c:dLbl>
            <c:dLbl>
              <c:idx val="9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38-4794-A780-C18D364CFD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9"/>
                <c:pt idx="0">
                  <c:v>'12</c:v>
                </c:pt>
                <c:pt idx="2">
                  <c:v>'13</c:v>
                </c:pt>
                <c:pt idx="4">
                  <c:v>'14</c:v>
                </c:pt>
                <c:pt idx="6">
                  <c:v> '15상 하</c:v>
                </c:pt>
                <c:pt idx="8">
                  <c:v>'16상 하</c:v>
                </c:pt>
              </c:strCache>
            </c:strRef>
          </c:cat>
          <c:val>
            <c:numRef>
              <c:f>Sheet1!$B$2:$B$11</c:f>
              <c:numCache>
                <c:formatCode>0.0_ </c:formatCode>
                <c:ptCount val="10"/>
                <c:pt idx="0">
                  <c:v>4.2922655811123533</c:v>
                </c:pt>
                <c:pt idx="1">
                  <c:v>-4.1235935623196145</c:v>
                </c:pt>
                <c:pt idx="2">
                  <c:v>-8.3240326825861803</c:v>
                </c:pt>
                <c:pt idx="3">
                  <c:v>6.1558423074313362</c:v>
                </c:pt>
                <c:pt idx="4">
                  <c:v>7.5</c:v>
                </c:pt>
                <c:pt idx="5">
                  <c:v>4.2</c:v>
                </c:pt>
                <c:pt idx="6">
                  <c:v>5.4</c:v>
                </c:pt>
                <c:pt idx="7">
                  <c:v>5.3</c:v>
                </c:pt>
                <c:pt idx="8">
                  <c:v>3.3</c:v>
                </c:pt>
                <c:pt idx="9">
                  <c:v>3.7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4C38-4794-A780-C18D364CFD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445056"/>
        <c:axId val="146446592"/>
      </c:lineChart>
      <c:catAx>
        <c:axId val="146445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/>
            </a:pPr>
            <a:endParaRPr lang="ko-KR"/>
          </a:p>
        </c:txPr>
        <c:crossAx val="146446592"/>
        <c:crosses val="autoZero"/>
        <c:auto val="1"/>
        <c:lblAlgn val="ctr"/>
        <c:lblOffset val="100"/>
        <c:noMultiLvlLbl val="0"/>
      </c:catAx>
      <c:valAx>
        <c:axId val="146446592"/>
        <c:scaling>
          <c:orientation val="minMax"/>
          <c:max val="10"/>
          <c:min val="-1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6445056"/>
        <c:crosses val="autoZero"/>
        <c:crossBetween val="between"/>
        <c:majorUnit val="5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ko-KR"/>
    </a:p>
  </c:txPr>
  <c:externalData r:id="rId1">
    <c:autoUpdate val="0"/>
  </c:externalData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239986744767815"/>
          <c:y val="0.1075384739859858"/>
          <c:w val="0.80126082734102344"/>
          <c:h val="0.754944498920429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지식재산생산물투자(좌)</c:v>
                </c:pt>
              </c:strCache>
            </c:strRef>
          </c:tx>
          <c:spPr>
            <a:ln w="25400">
              <a:solidFill>
                <a:srgbClr val="002060"/>
              </a:solidFill>
            </a:ln>
          </c:spPr>
          <c:marker>
            <c:symbol val="circle"/>
            <c:size val="7"/>
            <c:spPr>
              <a:solidFill>
                <a:prstClr val="white">
                  <a:lumMod val="95000"/>
                </a:prstClr>
              </a:solidFill>
              <a:ln>
                <a:solidFill>
                  <a:srgbClr val="002060"/>
                </a:solidFill>
              </a:ln>
            </c:spPr>
          </c:marker>
          <c:dLbls>
            <c:dLbl>
              <c:idx val="14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18-486D-8F16-4503C965061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5"/>
                <c:pt idx="0">
                  <c:v>12.Ⅰ</c:v>
                </c:pt>
                <c:pt idx="4">
                  <c:v>13.Ⅰ</c:v>
                </c:pt>
                <c:pt idx="8">
                  <c:v>14.Ⅰ</c:v>
                </c:pt>
                <c:pt idx="14">
                  <c:v>15.III</c:v>
                </c:pt>
              </c:strCache>
            </c:strRef>
          </c:cat>
          <c:val>
            <c:numRef>
              <c:f>Sheet1!$B$2:$B$16</c:f>
              <c:numCache>
                <c:formatCode>#,##0.0_ </c:formatCode>
                <c:ptCount val="15"/>
                <c:pt idx="0">
                  <c:v>14.7</c:v>
                </c:pt>
                <c:pt idx="1">
                  <c:v>6.8</c:v>
                </c:pt>
                <c:pt idx="2">
                  <c:v>9.7000000000000011</c:v>
                </c:pt>
                <c:pt idx="3">
                  <c:v>4.3</c:v>
                </c:pt>
                <c:pt idx="4">
                  <c:v>4.3</c:v>
                </c:pt>
                <c:pt idx="5">
                  <c:v>4.2</c:v>
                </c:pt>
                <c:pt idx="6">
                  <c:v>2.1</c:v>
                </c:pt>
                <c:pt idx="7">
                  <c:v>6.8</c:v>
                </c:pt>
                <c:pt idx="8">
                  <c:v>7.2</c:v>
                </c:pt>
                <c:pt idx="9">
                  <c:v>5.6</c:v>
                </c:pt>
                <c:pt idx="10">
                  <c:v>4.9000000000000004</c:v>
                </c:pt>
                <c:pt idx="11">
                  <c:v>1.1000000000000001</c:v>
                </c:pt>
                <c:pt idx="12">
                  <c:v>1.7</c:v>
                </c:pt>
                <c:pt idx="13">
                  <c:v>0.8</c:v>
                </c:pt>
                <c:pt idx="14">
                  <c:v>1.3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7718-486D-8F16-4503C96506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연구개발서비스</c:v>
                </c:pt>
              </c:strCache>
            </c:strRef>
          </c:tx>
          <c:spPr>
            <a:ln w="38100"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14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718-486D-8F16-4503C9650614}"/>
                </c:ext>
              </c:extLst>
            </c:dLbl>
            <c:dLbl>
              <c:idx val="20"/>
              <c:layout>
                <c:manualLayout>
                  <c:x val="-6.0816997345125969E-3"/>
                  <c:y val="-1.1502345150055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18-486D-8F16-4503C9650614}"/>
                </c:ext>
              </c:extLst>
            </c:dLbl>
            <c:dLbl>
              <c:idx val="25"/>
              <c:layout>
                <c:manualLayout>
                  <c:x val="-2.7367648805305202E-2"/>
                  <c:y val="-3.377284320654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18-486D-8F16-4503C96506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5"/>
                <c:pt idx="0">
                  <c:v>12.Ⅰ</c:v>
                </c:pt>
                <c:pt idx="4">
                  <c:v>13.Ⅰ</c:v>
                </c:pt>
                <c:pt idx="8">
                  <c:v>14.Ⅰ</c:v>
                </c:pt>
                <c:pt idx="14">
                  <c:v>15.III</c:v>
                </c:pt>
              </c:strCache>
            </c:strRef>
          </c:cat>
          <c:val>
            <c:numRef>
              <c:f>Sheet1!$C$2:$C$16</c:f>
              <c:numCache>
                <c:formatCode>#,##0.0</c:formatCode>
                <c:ptCount val="15"/>
                <c:pt idx="0">
                  <c:v>10.1</c:v>
                </c:pt>
                <c:pt idx="1">
                  <c:v>4.8</c:v>
                </c:pt>
                <c:pt idx="2">
                  <c:v>6.1</c:v>
                </c:pt>
                <c:pt idx="3">
                  <c:v>2</c:v>
                </c:pt>
                <c:pt idx="4">
                  <c:v>5.5</c:v>
                </c:pt>
                <c:pt idx="5">
                  <c:v>9.1</c:v>
                </c:pt>
                <c:pt idx="6">
                  <c:v>5.2</c:v>
                </c:pt>
                <c:pt idx="7">
                  <c:v>5.2</c:v>
                </c:pt>
                <c:pt idx="8">
                  <c:v>6</c:v>
                </c:pt>
                <c:pt idx="9">
                  <c:v>9.2000000000000011</c:v>
                </c:pt>
                <c:pt idx="10">
                  <c:v>6.9</c:v>
                </c:pt>
                <c:pt idx="11">
                  <c:v>10.5</c:v>
                </c:pt>
                <c:pt idx="12">
                  <c:v>3.8</c:v>
                </c:pt>
                <c:pt idx="13">
                  <c:v>-3.1</c:v>
                </c:pt>
                <c:pt idx="14">
                  <c:v>-1.8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7718-486D-8F16-4503C96506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349888"/>
        <c:axId val="147351424"/>
      </c:lineChart>
      <c:catAx>
        <c:axId val="147349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/>
            </a:pPr>
            <a:endParaRPr lang="ko-KR"/>
          </a:p>
        </c:txPr>
        <c:crossAx val="147351424"/>
        <c:crosses val="autoZero"/>
        <c:auto val="1"/>
        <c:lblAlgn val="ctr"/>
        <c:lblOffset val="100"/>
        <c:tickMarkSkip val="8"/>
        <c:noMultiLvlLbl val="0"/>
      </c:catAx>
      <c:valAx>
        <c:axId val="147351424"/>
        <c:scaling>
          <c:orientation val="minMax"/>
          <c:max val="16"/>
          <c:min val="-4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7349888"/>
        <c:crosses val="autoZero"/>
        <c:crossBetween val="between"/>
        <c:majorUnit val="4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ko-KR"/>
    </a:p>
  </c:txPr>
  <c:externalData r:id="rId1">
    <c:autoUpdate val="0"/>
  </c:externalData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26361983171462"/>
          <c:y val="0.11015226703205815"/>
          <c:w val="0.86748061131610488"/>
          <c:h val="0.76851892999543259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설비투자</c:v>
                </c:pt>
              </c:strCache>
            </c:strRef>
          </c:tx>
          <c:spPr>
            <a:ln w="31750">
              <a:solidFill>
                <a:srgbClr val="002060"/>
              </a:solidFill>
            </a:ln>
          </c:spPr>
          <c:marker>
            <c:symbol val="circle"/>
            <c:size val="9"/>
            <c:spPr>
              <a:solidFill>
                <a:srgbClr val="FFFFFF"/>
              </a:solidFill>
              <a:ln>
                <a:solidFill>
                  <a:srgbClr val="002060"/>
                </a:solidFill>
              </a:ln>
            </c:spPr>
          </c:marker>
          <c:dPt>
            <c:idx val="7"/>
            <c:bubble3D val="0"/>
            <c:spPr>
              <a:ln w="31750"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341-4882-B9F5-A8577E039A49}"/>
              </c:ext>
            </c:extLst>
          </c:dPt>
          <c:dPt>
            <c:idx val="8"/>
            <c:bubble3D val="0"/>
            <c:spPr>
              <a:ln w="31750"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341-4882-B9F5-A8577E039A49}"/>
              </c:ext>
            </c:extLst>
          </c:dPt>
          <c:dPt>
            <c:idx val="9"/>
            <c:bubble3D val="0"/>
            <c:spPr>
              <a:ln w="31750"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341-4882-B9F5-A8577E039A49}"/>
              </c:ext>
            </c:extLst>
          </c:dPt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341-4882-B9F5-A8577E039A49}"/>
                </c:ext>
              </c:extLst>
            </c:dLbl>
            <c:dLbl>
              <c:idx val="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341-4882-B9F5-A8577E039A49}"/>
                </c:ext>
              </c:extLst>
            </c:dLbl>
            <c:dLbl>
              <c:idx val="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341-4882-B9F5-A8577E039A49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41-4882-B9F5-A8577E039A49}"/>
                </c:ext>
              </c:extLst>
            </c:dLbl>
            <c:dLbl>
              <c:idx val="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341-4882-B9F5-A8577E039A49}"/>
                </c:ext>
              </c:extLst>
            </c:dLbl>
            <c:dLbl>
              <c:idx val="9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341-4882-B9F5-A8577E039A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'12</c:v>
                </c:pt>
                <c:pt idx="2">
                  <c:v>'13</c:v>
                </c:pt>
                <c:pt idx="4">
                  <c:v>'14</c:v>
                </c:pt>
                <c:pt idx="6">
                  <c:v> '15상</c:v>
                </c:pt>
                <c:pt idx="7">
                  <c:v>하</c:v>
                </c:pt>
                <c:pt idx="8">
                  <c:v>'16상</c:v>
                </c:pt>
                <c:pt idx="9">
                  <c:v>하</c:v>
                </c:pt>
              </c:strCache>
            </c:strRef>
          </c:cat>
          <c:val>
            <c:numRef>
              <c:f>Sheet1!$B$2:$B$11</c:f>
              <c:numCache>
                <c:formatCode>0.0_ </c:formatCode>
                <c:ptCount val="10"/>
                <c:pt idx="0">
                  <c:v>10.6</c:v>
                </c:pt>
                <c:pt idx="1">
                  <c:v>6.9</c:v>
                </c:pt>
                <c:pt idx="2">
                  <c:v>4.3</c:v>
                </c:pt>
                <c:pt idx="3">
                  <c:v>4.5</c:v>
                </c:pt>
                <c:pt idx="4">
                  <c:v>6.4</c:v>
                </c:pt>
                <c:pt idx="5">
                  <c:v>2.9</c:v>
                </c:pt>
                <c:pt idx="6">
                  <c:v>1.3</c:v>
                </c:pt>
                <c:pt idx="7">
                  <c:v>5</c:v>
                </c:pt>
                <c:pt idx="8">
                  <c:v>4.5</c:v>
                </c:pt>
                <c:pt idx="9">
                  <c:v>3.8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9-9341-4882-B9F5-A8577E039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038592"/>
        <c:axId val="147040128"/>
      </c:lineChart>
      <c:catAx>
        <c:axId val="147038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/>
            </a:pPr>
            <a:endParaRPr lang="ko-KR"/>
          </a:p>
        </c:txPr>
        <c:crossAx val="147040128"/>
        <c:crosses val="autoZero"/>
        <c:auto val="1"/>
        <c:lblAlgn val="ctr"/>
        <c:lblOffset val="100"/>
        <c:noMultiLvlLbl val="0"/>
      </c:catAx>
      <c:valAx>
        <c:axId val="14704012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70385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ko-KR"/>
    </a:p>
  </c:txPr>
  <c:externalData r:id="rId1">
    <c:autoUpdate val="0"/>
  </c:externalData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444894661459941"/>
          <c:y val="0.13817586159677347"/>
          <c:w val="0.75248560528553265"/>
          <c:h val="0.740854052392125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무역수지(좌)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EF-4D89-8B07-39D33F25BF78}"/>
                </c:ext>
              </c:extLst>
            </c:dLbl>
            <c:dLbl>
              <c:idx val="5"/>
              <c:layout>
                <c:manualLayout>
                  <c:x val="-1.2826857621880561E-2"/>
                  <c:y val="2.05080572442854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EF-4D89-8B07-39D33F25BF78}"/>
                </c:ext>
              </c:extLst>
            </c:dLbl>
            <c:dLbl>
              <c:idx val="6"/>
              <c:layout>
                <c:manualLayout>
                  <c:x val="-2.8860429649230777E-2"/>
                  <c:y val="1.6406122833897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0EF-4D89-8B07-39D33F25BF78}"/>
                </c:ext>
              </c:extLst>
            </c:dLbl>
            <c:dLbl>
              <c:idx val="7"/>
              <c:layout>
                <c:manualLayout>
                  <c:x val="0"/>
                  <c:y val="2.0508057244285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EF-4D89-8B07-39D33F25BF78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0EF-4D89-8B07-39D33F25BF78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0EF-4D89-8B07-39D33F25BF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accent6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Sheet1!$A$2:$A$19</c:f>
              <c:strCache>
                <c:ptCount val="10"/>
                <c:pt idx="0">
                  <c:v>'12</c:v>
                </c:pt>
                <c:pt idx="2">
                  <c:v>'13</c:v>
                </c:pt>
                <c:pt idx="4">
                  <c:v>'14</c:v>
                </c:pt>
                <c:pt idx="6">
                  <c:v>'15상</c:v>
                </c:pt>
                <c:pt idx="7">
                  <c:v>하</c:v>
                </c:pt>
                <c:pt idx="8">
                  <c:v>'16상</c:v>
                </c:pt>
                <c:pt idx="9">
                  <c:v>하</c:v>
                </c:pt>
              </c:strCache>
            </c:strRef>
          </c:cat>
          <c:val>
            <c:numRef>
              <c:f>Sheet1!$B$2:$B$19</c:f>
              <c:numCache>
                <c:formatCode>0_ </c:formatCode>
                <c:ptCount val="10"/>
                <c:pt idx="0">
                  <c:v>108.74251000000002</c:v>
                </c:pt>
                <c:pt idx="1">
                  <c:v>174.11068999999998</c:v>
                </c:pt>
                <c:pt idx="2">
                  <c:v>199.84455999999992</c:v>
                </c:pt>
                <c:pt idx="3">
                  <c:v>240.62461999999999</c:v>
                </c:pt>
                <c:pt idx="4">
                  <c:v>199</c:v>
                </c:pt>
                <c:pt idx="5" formatCode="General">
                  <c:v>273</c:v>
                </c:pt>
                <c:pt idx="6" formatCode="General">
                  <c:v>462</c:v>
                </c:pt>
                <c:pt idx="7" formatCode="General">
                  <c:v>468</c:v>
                </c:pt>
                <c:pt idx="8" formatCode="General">
                  <c:v>463</c:v>
                </c:pt>
                <c:pt idx="9" formatCode="General">
                  <c:v>494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0EF-4D89-8B07-39D33F25B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47460096"/>
        <c:axId val="14746124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수출(우)</c:v>
                </c:pt>
              </c:strCache>
            </c:strRef>
          </c:tx>
          <c:spPr>
            <a:ln w="38100">
              <a:solidFill>
                <a:srgbClr val="002060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25400">
                <a:solidFill>
                  <a:srgbClr val="002060"/>
                </a:solidFill>
              </a:ln>
            </c:spPr>
          </c:marker>
          <c:dPt>
            <c:idx val="7"/>
            <c:bubble3D val="0"/>
            <c:spPr>
              <a:ln w="38100"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D0EF-4D89-8B07-39D33F25BF78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0EF-4D89-8B07-39D33F25BF78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0EF-4D89-8B07-39D33F25BF78}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0EF-4D89-8B07-39D33F25BF78}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0EF-4D89-8B07-39D33F25BF78}"/>
                </c:ext>
              </c:extLst>
            </c:dLbl>
            <c:dLbl>
              <c:idx val="6"/>
              <c:layout>
                <c:manualLayout>
                  <c:x val="-9.729979497227581E-2"/>
                  <c:y val="4.14469451714667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0EF-4D89-8B07-39D33F25BF78}"/>
                </c:ext>
              </c:extLst>
            </c:dLbl>
            <c:dLbl>
              <c:idx val="7"/>
              <c:layout>
                <c:manualLayout>
                  <c:x val="-4.9199078890224332E-2"/>
                  <c:y val="3.32437222737525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0EF-4D89-8B07-39D33F25BF78}"/>
                </c:ext>
              </c:extLst>
            </c:dLbl>
            <c:dLbl>
              <c:idx val="8"/>
              <c:layout>
                <c:manualLayout>
                  <c:x val="-4.9535657654200434E-2"/>
                  <c:y val="9.47678940066102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0EF-4D89-8B07-39D33F25BF78}"/>
                </c:ext>
              </c:extLst>
            </c:dLbl>
            <c:dLbl>
              <c:idx val="9"/>
              <c:layout>
                <c:manualLayout>
                  <c:x val="-5.2742372059670174E-2"/>
                  <c:y val="5.37517795180380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0EF-4D89-8B07-39D33F25BF78}"/>
                </c:ext>
              </c:extLst>
            </c:dLbl>
            <c:dLbl>
              <c:idx val="1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0EF-4D89-8B07-39D33F25BF78}"/>
                </c:ext>
              </c:extLst>
            </c:dLbl>
            <c:dLbl>
              <c:idx val="1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0EF-4D89-8B07-39D33F25BF78}"/>
                </c:ext>
              </c:extLst>
            </c:dLbl>
            <c:dLbl>
              <c:idx val="1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0EF-4D89-8B07-39D33F25BF78}"/>
                </c:ext>
              </c:extLst>
            </c:dLbl>
            <c:dLbl>
              <c:idx val="1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0EF-4D89-8B07-39D33F25BF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002060"/>
                    </a:solidFill>
                    <a:latin typeface="맑은 고딕" pitchFamily="50" charset="-127"/>
                    <a:ea typeface="맑은 고딕" pitchFamily="50" charset="-127"/>
                  </a:defRPr>
                </a:pPr>
                <a:endParaRPr lang="ko-K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Sheet1!$A$2:$A$19</c:f>
              <c:strCache>
                <c:ptCount val="10"/>
                <c:pt idx="0">
                  <c:v>'12</c:v>
                </c:pt>
                <c:pt idx="2">
                  <c:v>'13</c:v>
                </c:pt>
                <c:pt idx="4">
                  <c:v>'14</c:v>
                </c:pt>
                <c:pt idx="6">
                  <c:v>'15상</c:v>
                </c:pt>
                <c:pt idx="7">
                  <c:v>하</c:v>
                </c:pt>
                <c:pt idx="8">
                  <c:v>'16상</c:v>
                </c:pt>
                <c:pt idx="9">
                  <c:v>하</c:v>
                </c:pt>
              </c:strCache>
            </c:strRef>
          </c:cat>
          <c:val>
            <c:numRef>
              <c:f>Sheet1!$C$2:$C$19</c:f>
              <c:numCache>
                <c:formatCode>0.0_ </c:formatCode>
                <c:ptCount val="10"/>
                <c:pt idx="0">
                  <c:v>0.5063611131221224</c:v>
                </c:pt>
                <c:pt idx="1">
                  <c:v>-3.0996132630388633</c:v>
                </c:pt>
                <c:pt idx="2">
                  <c:v>0.54479067149675364</c:v>
                </c:pt>
                <c:pt idx="3">
                  <c:v>3.7613903593046611</c:v>
                </c:pt>
                <c:pt idx="4">
                  <c:v>2.4</c:v>
                </c:pt>
                <c:pt idx="5" formatCode="General">
                  <c:v>2.2000000000000002</c:v>
                </c:pt>
                <c:pt idx="6" formatCode="General">
                  <c:v>-5.2</c:v>
                </c:pt>
                <c:pt idx="7" formatCode="General">
                  <c:v>-7.2</c:v>
                </c:pt>
                <c:pt idx="8" formatCode="General">
                  <c:v>3.2</c:v>
                </c:pt>
                <c:pt idx="9" formatCode="General">
                  <c:v>4.5999999999999996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14-D0EF-4D89-8B07-39D33F25B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485056"/>
        <c:axId val="147462784"/>
      </c:lineChart>
      <c:catAx>
        <c:axId val="147460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>
                <a:latin typeface="+mj-ea"/>
                <a:ea typeface="+mj-ea"/>
              </a:defRPr>
            </a:pPr>
            <a:endParaRPr lang="ko-KR"/>
          </a:p>
        </c:txPr>
        <c:crossAx val="147461248"/>
        <c:crosses val="autoZero"/>
        <c:auto val="1"/>
        <c:lblAlgn val="ctr"/>
        <c:lblOffset val="100"/>
        <c:noMultiLvlLbl val="0"/>
      </c:catAx>
      <c:valAx>
        <c:axId val="147461248"/>
        <c:scaling>
          <c:orientation val="minMax"/>
          <c:max val="600"/>
          <c:min val="-30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맑은 고딕" pitchFamily="50" charset="-127"/>
                <a:ea typeface="맑은 고딕" pitchFamily="50" charset="-127"/>
              </a:defRPr>
            </a:pPr>
            <a:endParaRPr lang="ko-KR"/>
          </a:p>
        </c:txPr>
        <c:crossAx val="147460096"/>
        <c:crosses val="autoZero"/>
        <c:crossBetween val="between"/>
        <c:majorUnit val="300"/>
      </c:valAx>
      <c:valAx>
        <c:axId val="147462784"/>
        <c:scaling>
          <c:orientation val="minMax"/>
          <c:max val="20"/>
          <c:min val="-10"/>
        </c:scaling>
        <c:delete val="0"/>
        <c:axPos val="r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맑은 고딕" pitchFamily="50" charset="-127"/>
                <a:ea typeface="맑은 고딕" pitchFamily="50" charset="-127"/>
              </a:defRPr>
            </a:pPr>
            <a:endParaRPr lang="ko-KR"/>
          </a:p>
        </c:txPr>
        <c:crossAx val="147485056"/>
        <c:crosses val="max"/>
        <c:crossBetween val="between"/>
        <c:majorUnit val="10"/>
      </c:valAx>
      <c:catAx>
        <c:axId val="1474850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4746278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 sz="1400" b="1">
          <a:solidFill>
            <a:schemeClr val="tx1"/>
          </a:solidFill>
        </a:defRPr>
      </a:pPr>
      <a:endParaRPr lang="ko-KR"/>
    </a:p>
  </c:txPr>
  <c:externalData r:id="rId1">
    <c:autoUpdate val="0"/>
  </c:externalData>
  <c:userShapes r:id="rId2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556655240289241"/>
          <c:y val="0.11668406352782508"/>
          <c:w val="0.74387295025385003"/>
          <c:h val="0.7508581087889458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중국 성장률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43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62D-47D9-BBED-46B5790EB96C}"/>
                </c:ext>
              </c:extLst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Sheet1!$A$2:$A$46</c:f>
              <c:strCache>
                <c:ptCount val="37"/>
                <c:pt idx="0">
                  <c:v>'12</c:v>
                </c:pt>
                <c:pt idx="12">
                  <c:v>'13</c:v>
                </c:pt>
                <c:pt idx="24">
                  <c:v>'14</c:v>
                </c:pt>
                <c:pt idx="36">
                  <c:v>'15</c:v>
                </c:pt>
              </c:strCache>
            </c:strRef>
          </c:cat>
          <c:val>
            <c:numRef>
              <c:f>Sheet1!$C$2:$C$46</c:f>
              <c:numCache>
                <c:formatCode>General</c:formatCode>
                <c:ptCount val="45"/>
                <c:pt idx="1">
                  <c:v>7.9</c:v>
                </c:pt>
                <c:pt idx="2">
                  <c:v>7.9</c:v>
                </c:pt>
                <c:pt idx="4">
                  <c:v>7.6</c:v>
                </c:pt>
                <c:pt idx="5">
                  <c:v>7.6</c:v>
                </c:pt>
                <c:pt idx="7">
                  <c:v>7.4</c:v>
                </c:pt>
                <c:pt idx="8">
                  <c:v>7.4</c:v>
                </c:pt>
                <c:pt idx="10">
                  <c:v>7.9</c:v>
                </c:pt>
                <c:pt idx="11">
                  <c:v>7.9</c:v>
                </c:pt>
                <c:pt idx="13">
                  <c:v>7.8</c:v>
                </c:pt>
                <c:pt idx="14">
                  <c:v>7.8</c:v>
                </c:pt>
                <c:pt idx="16">
                  <c:v>7.5</c:v>
                </c:pt>
                <c:pt idx="17">
                  <c:v>7.5</c:v>
                </c:pt>
                <c:pt idx="19">
                  <c:v>7.9</c:v>
                </c:pt>
                <c:pt idx="20">
                  <c:v>7.9</c:v>
                </c:pt>
                <c:pt idx="22">
                  <c:v>7.6</c:v>
                </c:pt>
                <c:pt idx="23">
                  <c:v>7.6</c:v>
                </c:pt>
                <c:pt idx="25">
                  <c:v>7.4</c:v>
                </c:pt>
                <c:pt idx="26">
                  <c:v>7.4</c:v>
                </c:pt>
                <c:pt idx="28">
                  <c:v>7.5</c:v>
                </c:pt>
                <c:pt idx="29">
                  <c:v>7.5</c:v>
                </c:pt>
                <c:pt idx="31">
                  <c:v>7.3</c:v>
                </c:pt>
                <c:pt idx="32">
                  <c:v>7.3</c:v>
                </c:pt>
                <c:pt idx="34">
                  <c:v>7.3</c:v>
                </c:pt>
                <c:pt idx="35">
                  <c:v>7.3</c:v>
                </c:pt>
                <c:pt idx="37">
                  <c:v>7</c:v>
                </c:pt>
                <c:pt idx="38">
                  <c:v>7</c:v>
                </c:pt>
                <c:pt idx="40">
                  <c:v>7</c:v>
                </c:pt>
                <c:pt idx="41">
                  <c:v>7</c:v>
                </c:pt>
                <c:pt idx="43">
                  <c:v>6.9</c:v>
                </c:pt>
                <c:pt idx="44">
                  <c:v>6.9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62D-47D9-BBED-46B5790EB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47632128"/>
        <c:axId val="147633664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원화 실질실효환율</c:v>
                </c:pt>
              </c:strCache>
            </c:strRef>
          </c:tx>
          <c:spPr>
            <a:ln w="50800"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4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C0000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62D-47D9-BBED-46B5790EB96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Sheet1!$A$2:$A$46</c:f>
              <c:strCache>
                <c:ptCount val="37"/>
                <c:pt idx="0">
                  <c:v>'12</c:v>
                </c:pt>
                <c:pt idx="12">
                  <c:v>'13</c:v>
                </c:pt>
                <c:pt idx="24">
                  <c:v>'14</c:v>
                </c:pt>
                <c:pt idx="36">
                  <c:v>'15</c:v>
                </c:pt>
              </c:strCache>
            </c:str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99.95</c:v>
                </c:pt>
                <c:pt idx="1">
                  <c:v>101.04</c:v>
                </c:pt>
                <c:pt idx="2">
                  <c:v>101.64</c:v>
                </c:pt>
                <c:pt idx="3">
                  <c:v>100.11</c:v>
                </c:pt>
                <c:pt idx="4">
                  <c:v>99.07</c:v>
                </c:pt>
                <c:pt idx="5">
                  <c:v>99.25</c:v>
                </c:pt>
                <c:pt idx="6">
                  <c:v>101.13</c:v>
                </c:pt>
                <c:pt idx="7">
                  <c:v>101.57</c:v>
                </c:pt>
                <c:pt idx="8">
                  <c:v>101.27</c:v>
                </c:pt>
                <c:pt idx="9">
                  <c:v>102.6</c:v>
                </c:pt>
                <c:pt idx="10">
                  <c:v>105.35</c:v>
                </c:pt>
                <c:pt idx="11">
                  <c:v>106.73</c:v>
                </c:pt>
                <c:pt idx="12">
                  <c:v>110.06</c:v>
                </c:pt>
                <c:pt idx="13">
                  <c:v>109.46000000000002</c:v>
                </c:pt>
                <c:pt idx="14">
                  <c:v>109.05</c:v>
                </c:pt>
                <c:pt idx="15">
                  <c:v>107.85</c:v>
                </c:pt>
                <c:pt idx="16">
                  <c:v>109.91000000000012</c:v>
                </c:pt>
                <c:pt idx="17">
                  <c:v>106.08</c:v>
                </c:pt>
                <c:pt idx="18">
                  <c:v>108.49000000000002</c:v>
                </c:pt>
                <c:pt idx="19">
                  <c:v>108.42</c:v>
                </c:pt>
                <c:pt idx="20">
                  <c:v>111.67999999999998</c:v>
                </c:pt>
                <c:pt idx="21">
                  <c:v>111.77</c:v>
                </c:pt>
                <c:pt idx="22">
                  <c:v>113.45</c:v>
                </c:pt>
                <c:pt idx="23">
                  <c:v>114.83</c:v>
                </c:pt>
                <c:pt idx="24">
                  <c:v>115.13</c:v>
                </c:pt>
                <c:pt idx="25">
                  <c:v>114.05</c:v>
                </c:pt>
                <c:pt idx="26">
                  <c:v>113.46000000000002</c:v>
                </c:pt>
                <c:pt idx="27">
                  <c:v>115.59</c:v>
                </c:pt>
                <c:pt idx="28">
                  <c:v>117.29</c:v>
                </c:pt>
                <c:pt idx="29">
                  <c:v>118.17999999999998</c:v>
                </c:pt>
                <c:pt idx="30">
                  <c:v>118.28</c:v>
                </c:pt>
                <c:pt idx="31">
                  <c:v>119.1</c:v>
                </c:pt>
                <c:pt idx="32">
                  <c:v>120.1</c:v>
                </c:pt>
                <c:pt idx="33">
                  <c:v>118.32</c:v>
                </c:pt>
                <c:pt idx="34">
                  <c:v>117.61</c:v>
                </c:pt>
                <c:pt idx="35">
                  <c:v>119.2</c:v>
                </c:pt>
                <c:pt idx="36">
                  <c:v>124.31</c:v>
                </c:pt>
                <c:pt idx="37">
                  <c:v>123.51</c:v>
                </c:pt>
                <c:pt idx="38">
                  <c:v>123.86</c:v>
                </c:pt>
                <c:pt idx="39">
                  <c:v>126.54</c:v>
                </c:pt>
                <c:pt idx="40">
                  <c:v>124.43</c:v>
                </c:pt>
                <c:pt idx="41">
                  <c:v>123</c:v>
                </c:pt>
                <c:pt idx="42">
                  <c:v>120.89</c:v>
                </c:pt>
                <c:pt idx="43">
                  <c:v>118</c:v>
                </c:pt>
                <c:pt idx="44">
                  <c:v>116.3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162D-47D9-BBED-46B5790EB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636992"/>
        <c:axId val="147635200"/>
      </c:lineChart>
      <c:catAx>
        <c:axId val="147632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47633664"/>
        <c:crosses val="autoZero"/>
        <c:auto val="1"/>
        <c:lblAlgn val="ctr"/>
        <c:lblOffset val="100"/>
        <c:tickMarkSkip val="3"/>
        <c:noMultiLvlLbl val="0"/>
      </c:catAx>
      <c:valAx>
        <c:axId val="147633664"/>
        <c:scaling>
          <c:orientation val="minMax"/>
          <c:max val="8"/>
          <c:min val="6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  <a:prstDash val="sysDot"/>
            </a:ln>
          </c:spPr>
        </c:majorGridlines>
        <c:numFmt formatCode="#,##0.0_);\(#,##0.0\)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47632128"/>
        <c:crosses val="autoZero"/>
        <c:crossBetween val="between"/>
        <c:majorUnit val="0.5"/>
      </c:valAx>
      <c:valAx>
        <c:axId val="147635200"/>
        <c:scaling>
          <c:orientation val="minMax"/>
          <c:max val="130"/>
          <c:min val="90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47636992"/>
        <c:crosses val="max"/>
        <c:crossBetween val="between"/>
        <c:majorUnit val="10"/>
      </c:valAx>
      <c:catAx>
        <c:axId val="1476369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4763520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855046396475949"/>
          <c:y val="0.11754088047064552"/>
          <c:w val="0.78913741688751993"/>
          <c:h val="0.7554871164186045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계</c:v>
                </c:pt>
              </c:strCache>
            </c:strRef>
          </c:tx>
          <c:spPr>
            <a:solidFill>
              <a:srgbClr val="F79646">
                <a:lumMod val="60000"/>
                <a:lumOff val="40000"/>
              </a:srgbClr>
            </a:solidFill>
            <a:ln w="38100">
              <a:noFill/>
            </a:ln>
          </c:spPr>
          <c:invertIfNegative val="0"/>
          <c:dLbls>
            <c:dLbl>
              <c:idx val="14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8F5-4FA3-ABF1-CA194DAE43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Sheet1!$A$2:$A$32</c:f>
              <c:strCache>
                <c:ptCount val="15"/>
                <c:pt idx="0">
                  <c:v>'12. I</c:v>
                </c:pt>
                <c:pt idx="4">
                  <c:v>'13. I</c:v>
                </c:pt>
                <c:pt idx="6">
                  <c:v> </c:v>
                </c:pt>
                <c:pt idx="8">
                  <c:v>'14. I</c:v>
                </c:pt>
                <c:pt idx="12">
                  <c:v>'15. I</c:v>
                </c:pt>
                <c:pt idx="14">
                  <c:v>III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15"/>
                <c:pt idx="0">
                  <c:v>46.720000000000013</c:v>
                </c:pt>
                <c:pt idx="1">
                  <c:v>43.04</c:v>
                </c:pt>
                <c:pt idx="2">
                  <c:v>50.63</c:v>
                </c:pt>
                <c:pt idx="3">
                  <c:v>34.18</c:v>
                </c:pt>
                <c:pt idx="4">
                  <c:v>25.74</c:v>
                </c:pt>
                <c:pt idx="5">
                  <c:v>32.36</c:v>
                </c:pt>
                <c:pt idx="6">
                  <c:v>42.08</c:v>
                </c:pt>
                <c:pt idx="7">
                  <c:v>54.14</c:v>
                </c:pt>
                <c:pt idx="8">
                  <c:v>72.940000000000026</c:v>
                </c:pt>
                <c:pt idx="9">
                  <c:v>46.37</c:v>
                </c:pt>
                <c:pt idx="10">
                  <c:v>51.7</c:v>
                </c:pt>
                <c:pt idx="11">
                  <c:v>42.1</c:v>
                </c:pt>
                <c:pt idx="12">
                  <c:v>35.4</c:v>
                </c:pt>
                <c:pt idx="13" formatCode="0.0_ ">
                  <c:v>30.8</c:v>
                </c:pt>
                <c:pt idx="14" formatCode="0.0_ 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8F5-4FA3-ABF1-CA194DAE4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47723008"/>
        <c:axId val="147724544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고용률</c:v>
                </c:pt>
              </c:strCache>
            </c:strRef>
          </c:tx>
          <c:spPr>
            <a:ln w="34925">
              <a:solidFill>
                <a:srgbClr val="1F497D"/>
              </a:solidFill>
            </a:ln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002060"/>
                </a:solidFill>
              </a:ln>
            </c:spPr>
          </c:marker>
          <c:dLbls>
            <c:dLbl>
              <c:idx val="14"/>
              <c:layout>
                <c:manualLayout>
                  <c:x val="-8.6581288947692708E-2"/>
                  <c:y val="3.2812891590856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F5-4FA3-ABF1-CA194DAE43BC}"/>
                </c:ext>
              </c:extLst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Sheet1!$A$2:$A$32</c:f>
              <c:strCache>
                <c:ptCount val="15"/>
                <c:pt idx="0">
                  <c:v>'12. I</c:v>
                </c:pt>
                <c:pt idx="4">
                  <c:v>'13. I</c:v>
                </c:pt>
                <c:pt idx="6">
                  <c:v> </c:v>
                </c:pt>
                <c:pt idx="8">
                  <c:v>'14. I</c:v>
                </c:pt>
                <c:pt idx="12">
                  <c:v>'15. I</c:v>
                </c:pt>
                <c:pt idx="14">
                  <c:v>III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15"/>
                <c:pt idx="0">
                  <c:v>63.2</c:v>
                </c:pt>
                <c:pt idx="1">
                  <c:v>64.8</c:v>
                </c:pt>
                <c:pt idx="2">
                  <c:v>64.599999999999994</c:v>
                </c:pt>
                <c:pt idx="3">
                  <c:v>64.3</c:v>
                </c:pt>
                <c:pt idx="4">
                  <c:v>63</c:v>
                </c:pt>
                <c:pt idx="5">
                  <c:v>64.8</c:v>
                </c:pt>
                <c:pt idx="6">
                  <c:v>64.900000000000006</c:v>
                </c:pt>
                <c:pt idx="7">
                  <c:v>65</c:v>
                </c:pt>
                <c:pt idx="8">
                  <c:v>64.400000000000006</c:v>
                </c:pt>
                <c:pt idx="9">
                  <c:v>65.599999999999994</c:v>
                </c:pt>
                <c:pt idx="10" formatCode="#,##0.00">
                  <c:v>65.8</c:v>
                </c:pt>
                <c:pt idx="11" formatCode="#,##0.00">
                  <c:v>65.599999999999994</c:v>
                </c:pt>
                <c:pt idx="12" formatCode="#,##0.00">
                  <c:v>64.900000000000006</c:v>
                </c:pt>
                <c:pt idx="13" formatCode="#,##0.00">
                  <c:v>65.900000000000006</c:v>
                </c:pt>
                <c:pt idx="14" formatCode="#,##0.00">
                  <c:v>64.900000000000006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28F5-4FA3-ABF1-CA194DAE4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736064"/>
        <c:axId val="147734528"/>
      </c:lineChart>
      <c:catAx>
        <c:axId val="1477230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 rot="0"/>
          <a:lstStyle/>
          <a:p>
            <a:pPr>
              <a:defRPr sz="1200"/>
            </a:pPr>
            <a:endParaRPr lang="ko-KR"/>
          </a:p>
        </c:txPr>
        <c:crossAx val="147724544"/>
        <c:crosses val="autoZero"/>
        <c:auto val="1"/>
        <c:lblAlgn val="ctr"/>
        <c:lblOffset val="100"/>
        <c:tickLblSkip val="1"/>
        <c:noMultiLvlLbl val="0"/>
      </c:catAx>
      <c:valAx>
        <c:axId val="147724544"/>
        <c:scaling>
          <c:orientation val="minMax"/>
          <c:max val="80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7723008"/>
        <c:crosses val="autoZero"/>
        <c:crossBetween val="between"/>
        <c:majorUnit val="20"/>
      </c:valAx>
      <c:valAx>
        <c:axId val="147734528"/>
        <c:scaling>
          <c:orientation val="minMax"/>
          <c:max val="66"/>
          <c:min val="62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7736064"/>
        <c:crosses val="max"/>
        <c:crossBetween val="between"/>
        <c:majorUnit val="1"/>
      </c:valAx>
      <c:catAx>
        <c:axId val="1477360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4773452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400" b="1"/>
      </a:pPr>
      <a:endParaRPr lang="ko-KR"/>
    </a:p>
  </c:txPr>
  <c:externalData r:id="rId2">
    <c:autoUpdate val="0"/>
  </c:externalData>
  <c:userShapes r:id="rId3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146106192337359"/>
          <c:y val="0.10982241685080259"/>
          <c:w val="0.80813641447541273"/>
          <c:h val="0.752994616759784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고용률</c:v>
                </c:pt>
              </c:strCache>
            </c:strRef>
          </c:tx>
          <c:spPr>
            <a:ln w="31750">
              <a:solidFill>
                <a:srgbClr val="002060"/>
              </a:solidFill>
            </a:ln>
          </c:spPr>
          <c:marker>
            <c:symbol val="circle"/>
            <c:size val="8"/>
            <c:spPr>
              <a:solidFill>
                <a:srgbClr val="FFFFFF"/>
              </a:solidFill>
              <a:ln w="15875">
                <a:solidFill>
                  <a:srgbClr val="002060"/>
                </a:solidFill>
              </a:ln>
            </c:spPr>
          </c:marker>
          <c:dPt>
            <c:idx val="7"/>
            <c:bubble3D val="0"/>
            <c:spPr>
              <a:ln w="31750"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13-46FA-B744-B5F390C0FAC5}"/>
              </c:ext>
            </c:extLst>
          </c:dPt>
          <c:dPt>
            <c:idx val="8"/>
            <c:bubble3D val="0"/>
            <c:spPr>
              <a:ln w="31750"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13-46FA-B744-B5F390C0FAC5}"/>
              </c:ext>
            </c:extLst>
          </c:dPt>
          <c:dPt>
            <c:idx val="9"/>
            <c:bubble3D val="0"/>
            <c:spPr>
              <a:ln w="31750"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013-46FA-B744-B5F390C0FAC5}"/>
              </c:ext>
            </c:extLst>
          </c:dPt>
          <c:dLbls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013-46FA-B744-B5F390C0FAC5}"/>
                </c:ext>
              </c:extLst>
            </c:dLbl>
            <c:dLbl>
              <c:idx val="5"/>
              <c:layout>
                <c:manualLayout>
                  <c:x val="-0.12240325140895202"/>
                  <c:y val="-7.45759940814657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013-46FA-B744-B5F390C0FAC5}"/>
                </c:ext>
              </c:extLst>
            </c:dLbl>
            <c:dLbl>
              <c:idx val="6"/>
              <c:layout>
                <c:manualLayout>
                  <c:x val="-7.8461392483884299E-2"/>
                  <c:y val="-9.51592499823251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013-46FA-B744-B5F390C0FAC5}"/>
                </c:ext>
              </c:extLst>
            </c:dLbl>
            <c:dLbl>
              <c:idx val="7"/>
              <c:layout>
                <c:manualLayout>
                  <c:x val="-5.6502323705752235E-2"/>
                  <c:y val="-5.45340290472779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13-46FA-B744-B5F390C0FAC5}"/>
                </c:ext>
              </c:extLst>
            </c:dLbl>
            <c:dLbl>
              <c:idx val="8"/>
              <c:layout>
                <c:manualLayout>
                  <c:x val="-5.0218137753942432E-2"/>
                  <c:y val="-6.30921059276243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13-46FA-B744-B5F390C0FAC5}"/>
                </c:ext>
              </c:extLst>
            </c:dLbl>
            <c:dLbl>
              <c:idx val="9"/>
              <c:layout>
                <c:manualLayout>
                  <c:x val="-2.9210147606217717E-2"/>
                  <c:y val="-6.71004989344619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013-46FA-B744-B5F390C0FAC5}"/>
                </c:ext>
              </c:extLst>
            </c:dLbl>
            <c:dLbl>
              <c:idx val="1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013-46FA-B744-B5F390C0FAC5}"/>
                </c:ext>
              </c:extLst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013-46FA-B744-B5F390C0FA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>
                    <a:solidFill>
                      <a:schemeClr val="tx2"/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Sheet1!$A$2:$A$19</c:f>
              <c:strCache>
                <c:ptCount val="10"/>
                <c:pt idx="0">
                  <c:v>'12</c:v>
                </c:pt>
                <c:pt idx="2">
                  <c:v>'13</c:v>
                </c:pt>
                <c:pt idx="4">
                  <c:v>'14</c:v>
                </c:pt>
                <c:pt idx="6">
                  <c:v>'15상</c:v>
                </c:pt>
                <c:pt idx="7">
                  <c:v>하</c:v>
                </c:pt>
                <c:pt idx="8">
                  <c:v>'16상</c:v>
                </c:pt>
                <c:pt idx="9">
                  <c:v>하</c:v>
                </c:pt>
              </c:strCache>
            </c:strRef>
          </c:cat>
          <c:val>
            <c:numRef>
              <c:f>Sheet1!$B$2:$B$19</c:f>
              <c:numCache>
                <c:formatCode>0.0_ </c:formatCode>
                <c:ptCount val="10"/>
                <c:pt idx="0">
                  <c:v>64</c:v>
                </c:pt>
                <c:pt idx="1">
                  <c:v>64.400000000000006</c:v>
                </c:pt>
                <c:pt idx="2">
                  <c:v>63.9</c:v>
                </c:pt>
                <c:pt idx="3">
                  <c:v>64.900000000000006</c:v>
                </c:pt>
                <c:pt idx="4">
                  <c:v>65</c:v>
                </c:pt>
                <c:pt idx="5" formatCode="General">
                  <c:v>65.7</c:v>
                </c:pt>
                <c:pt idx="6">
                  <c:v>65.400000000000006</c:v>
                </c:pt>
                <c:pt idx="7">
                  <c:v>65.599999999999994</c:v>
                </c:pt>
                <c:pt idx="8">
                  <c:v>65.8</c:v>
                </c:pt>
                <c:pt idx="9">
                  <c:v>66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B-1013-46FA-B744-B5F390C0F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677568"/>
        <c:axId val="147679104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실업률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square"/>
            <c:size val="8"/>
            <c:spPr>
              <a:solidFill>
                <a:srgbClr val="FFFFFF"/>
              </a:solidFill>
              <a:ln>
                <a:solidFill>
                  <a:srgbClr val="00B050"/>
                </a:solidFill>
              </a:ln>
            </c:spPr>
          </c:marker>
          <c:dPt>
            <c:idx val="7"/>
            <c:bubble3D val="0"/>
            <c:spPr>
              <a:ln>
                <a:solidFill>
                  <a:srgbClr val="00B05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013-46FA-B744-B5F390C0FAC5}"/>
              </c:ext>
            </c:extLst>
          </c:dPt>
          <c:dLbls>
            <c:dLbl>
              <c:idx val="4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013-46FA-B744-B5F390C0FAC5}"/>
                </c:ext>
              </c:extLst>
            </c:dLbl>
            <c:dLbl>
              <c:idx val="5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013-46FA-B744-B5F390C0FAC5}"/>
                </c:ext>
              </c:extLst>
            </c:dLbl>
            <c:dLbl>
              <c:idx val="6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013-46FA-B744-B5F390C0FAC5}"/>
                </c:ext>
              </c:extLst>
            </c:dLbl>
            <c:dLbl>
              <c:idx val="7"/>
              <c:layout>
                <c:manualLayout>
                  <c:x val="-3.9062175684411352E-2"/>
                  <c:y val="7.25717975780469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013-46FA-B744-B5F390C0FAC5}"/>
                </c:ext>
              </c:extLst>
            </c:dLbl>
            <c:dLbl>
              <c:idx val="8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013-46FA-B744-B5F390C0FAC5}"/>
                </c:ext>
              </c:extLst>
            </c:dLbl>
            <c:dLbl>
              <c:idx val="9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013-46FA-B744-B5F390C0FAC5}"/>
                </c:ext>
              </c:extLst>
            </c:dLbl>
            <c:dLbl>
              <c:idx val="1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013-46FA-B744-B5F390C0FAC5}"/>
                </c:ext>
              </c:extLst>
            </c:dLbl>
            <c:dLbl>
              <c:idx val="1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013-46FA-B744-B5F390C0FA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B050"/>
                    </a:solidFill>
                  </a:defRPr>
                </a:pPr>
                <a:endParaRPr lang="ko-KR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Sheet1!$A$2:$A$19</c:f>
              <c:strCache>
                <c:ptCount val="10"/>
                <c:pt idx="0">
                  <c:v>'12</c:v>
                </c:pt>
                <c:pt idx="2">
                  <c:v>'13</c:v>
                </c:pt>
                <c:pt idx="4">
                  <c:v>'14</c:v>
                </c:pt>
                <c:pt idx="6">
                  <c:v>'15상</c:v>
                </c:pt>
                <c:pt idx="7">
                  <c:v>하</c:v>
                </c:pt>
                <c:pt idx="8">
                  <c:v>'16상</c:v>
                </c:pt>
                <c:pt idx="9">
                  <c:v>하</c:v>
                </c:pt>
              </c:strCache>
            </c:strRef>
          </c:cat>
          <c:val>
            <c:numRef>
              <c:f>Sheet1!$C$2:$C$19</c:f>
              <c:numCache>
                <c:formatCode>General</c:formatCode>
                <c:ptCount val="10"/>
                <c:pt idx="0">
                  <c:v>3.5</c:v>
                </c:pt>
                <c:pt idx="1">
                  <c:v>2.9</c:v>
                </c:pt>
                <c:pt idx="2">
                  <c:v>3.3</c:v>
                </c:pt>
                <c:pt idx="3">
                  <c:v>2.9</c:v>
                </c:pt>
                <c:pt idx="4">
                  <c:v>3.8</c:v>
                </c:pt>
                <c:pt idx="5">
                  <c:v>3.3</c:v>
                </c:pt>
                <c:pt idx="6" formatCode="0.0">
                  <c:v>4</c:v>
                </c:pt>
                <c:pt idx="7">
                  <c:v>3.5</c:v>
                </c:pt>
                <c:pt idx="8" formatCode="0.0_ ">
                  <c:v>3.9</c:v>
                </c:pt>
                <c:pt idx="9">
                  <c:v>3.4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15-1013-46FA-B744-B5F390C0F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797120"/>
        <c:axId val="147680640"/>
      </c:lineChart>
      <c:catAx>
        <c:axId val="1476775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 rot="0"/>
          <a:lstStyle/>
          <a:p>
            <a:pPr>
              <a:defRPr sz="1200"/>
            </a:pPr>
            <a:endParaRPr lang="ko-KR"/>
          </a:p>
        </c:txPr>
        <c:crossAx val="147679104"/>
        <c:crosses val="autoZero"/>
        <c:auto val="1"/>
        <c:lblAlgn val="ctr"/>
        <c:lblOffset val="100"/>
        <c:noMultiLvlLbl val="0"/>
      </c:catAx>
      <c:valAx>
        <c:axId val="147679104"/>
        <c:scaling>
          <c:orientation val="minMax"/>
          <c:max val="68"/>
          <c:min val="60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7677568"/>
        <c:crosses val="autoZero"/>
        <c:crossBetween val="between"/>
        <c:majorUnit val="2"/>
      </c:valAx>
      <c:valAx>
        <c:axId val="147680640"/>
        <c:scaling>
          <c:orientation val="minMax"/>
          <c:max val="6"/>
          <c:min val="2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7797120"/>
        <c:crosses val="max"/>
        <c:crossBetween val="between"/>
        <c:majorUnit val="1"/>
      </c:valAx>
      <c:catAx>
        <c:axId val="1477971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4768064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400" b="1"/>
      </a:pPr>
      <a:endParaRPr lang="ko-KR"/>
    </a:p>
  </c:txPr>
  <c:externalData r:id="rId2">
    <c:autoUpdate val="0"/>
  </c:externalData>
  <c:userShapes r:id="rId3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33309665726189"/>
          <c:y val="0.11548361551558871"/>
          <c:w val="0.85630548652504668"/>
          <c:h val="0.7514297794072263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소비자물가</c:v>
                </c:pt>
              </c:strCache>
            </c:strRef>
          </c:tx>
          <c:spPr>
            <a:ln w="34925">
              <a:solidFill>
                <a:srgbClr val="002060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25400">
                <a:solidFill>
                  <a:srgbClr val="002060"/>
                </a:solidFill>
              </a:ln>
            </c:spPr>
          </c:marker>
          <c:dPt>
            <c:idx val="7"/>
            <c:bubble3D val="0"/>
            <c:spPr>
              <a:ln w="34925"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B2-49BB-8F66-70B380ABCDBC}"/>
              </c:ext>
            </c:extLst>
          </c:dPt>
          <c:dPt>
            <c:idx val="8"/>
            <c:bubble3D val="0"/>
            <c:spPr>
              <a:ln w="34925"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2B2-49BB-8F66-70B380ABCDBC}"/>
              </c:ext>
            </c:extLst>
          </c:dPt>
          <c:dPt>
            <c:idx val="9"/>
            <c:bubble3D val="0"/>
            <c:spPr>
              <a:ln w="34925">
                <a:solidFill>
                  <a:srgbClr val="00206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2B2-49BB-8F66-70B380ABCDBC}"/>
              </c:ext>
            </c:extLst>
          </c:dPt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2B2-49BB-8F66-70B380ABCDBC}"/>
                </c:ext>
              </c:extLst>
            </c:dLbl>
            <c:dLbl>
              <c:idx val="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2B2-49BB-8F66-70B380ABCDBC}"/>
                </c:ext>
              </c:extLst>
            </c:dLbl>
            <c:dLbl>
              <c:idx val="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2B2-49BB-8F66-70B380ABCDBC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B2-49BB-8F66-70B380ABCDBC}"/>
                </c:ext>
              </c:extLst>
            </c:dLbl>
            <c:dLbl>
              <c:idx val="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B2-49BB-8F66-70B380ABCDBC}"/>
                </c:ext>
              </c:extLst>
            </c:dLbl>
            <c:dLbl>
              <c:idx val="9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2B2-49BB-8F66-70B380ABCDBC}"/>
                </c:ext>
              </c:extLst>
            </c:dLbl>
            <c:dLbl>
              <c:idx val="1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2B2-49BB-8F66-70B380ABCDBC}"/>
                </c:ext>
              </c:extLst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2B2-49BB-8F66-70B380ABCDBC}"/>
                </c:ext>
              </c:extLst>
            </c:dLbl>
            <c:dLbl>
              <c:idx val="1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2B2-49BB-8F66-70B380ABCDBC}"/>
                </c:ext>
              </c:extLst>
            </c:dLbl>
            <c:dLbl>
              <c:idx val="1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2B2-49BB-8F66-70B380ABCDBC}"/>
                </c:ext>
              </c:extLst>
            </c:dLbl>
            <c:dLbl>
              <c:idx val="1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2B2-49BB-8F66-70B380ABCD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2"/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Sheet1!$A$2:$A$19</c:f>
              <c:strCache>
                <c:ptCount val="10"/>
                <c:pt idx="0">
                  <c:v>'12</c:v>
                </c:pt>
                <c:pt idx="2">
                  <c:v>'13</c:v>
                </c:pt>
                <c:pt idx="4">
                  <c:v>'14</c:v>
                </c:pt>
                <c:pt idx="6">
                  <c:v>'15상</c:v>
                </c:pt>
                <c:pt idx="7">
                  <c:v>하</c:v>
                </c:pt>
                <c:pt idx="8">
                  <c:v>'16상</c:v>
                </c:pt>
                <c:pt idx="9">
                  <c:v>하</c:v>
                </c:pt>
              </c:strCache>
            </c:strRef>
          </c:cat>
          <c:val>
            <c:numRef>
              <c:f>Sheet1!$B$2:$B$19</c:f>
              <c:numCache>
                <c:formatCode>0.0_ </c:formatCode>
                <c:ptCount val="10"/>
                <c:pt idx="0">
                  <c:v>2.7228682170542737</c:v>
                </c:pt>
                <c:pt idx="1">
                  <c:v>1.6793893129770858</c:v>
                </c:pt>
                <c:pt idx="2">
                  <c:v>1.3866616356947414</c:v>
                </c:pt>
                <c:pt idx="3">
                  <c:v>1.2152777777777899</c:v>
                </c:pt>
                <c:pt idx="4">
                  <c:v>1.3630442873092576</c:v>
                </c:pt>
                <c:pt idx="5">
                  <c:v>1.2</c:v>
                </c:pt>
                <c:pt idx="6">
                  <c:v>0.5</c:v>
                </c:pt>
                <c:pt idx="7">
                  <c:v>0.8</c:v>
                </c:pt>
                <c:pt idx="8">
                  <c:v>1.1000000000000001</c:v>
                </c:pt>
                <c:pt idx="9">
                  <c:v>1.3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E-02B2-49BB-8F66-70B380ABCD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123648"/>
        <c:axId val="148125184"/>
      </c:lineChart>
      <c:catAx>
        <c:axId val="148123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8125184"/>
        <c:crosses val="autoZero"/>
        <c:auto val="1"/>
        <c:lblAlgn val="ctr"/>
        <c:lblOffset val="100"/>
        <c:noMultiLvlLbl val="0"/>
      </c:catAx>
      <c:valAx>
        <c:axId val="14812518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.0_);[Red]\(#,##0.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8123648"/>
        <c:crosses val="autoZero"/>
        <c:crossBetween val="between"/>
        <c:majorUnit val="0.5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 b="1"/>
      </a:pPr>
      <a:endParaRPr lang="ko-KR"/>
    </a:p>
  </c:txPr>
  <c:externalData r:id="rId1">
    <c:autoUpdate val="0"/>
  </c:externalData>
  <c:userShapes r:id="rId2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444894661459941"/>
          <c:y val="0.11766780435248797"/>
          <c:w val="0.75248560528553265"/>
          <c:h val="0.735220957361326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GDP갭률(좌)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00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484-46BD-BCF3-2B556108D0F0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484-46BD-BCF3-2B556108D0F0}"/>
              </c:ext>
            </c:extLst>
          </c:dPt>
          <c:cat>
            <c:strRef>
              <c:f>Sheet1!$A$2:$A$16</c:f>
              <c:strCache>
                <c:ptCount val="15"/>
                <c:pt idx="0">
                  <c:v>'12.I</c:v>
                </c:pt>
                <c:pt idx="4">
                  <c:v>"13.I</c:v>
                </c:pt>
                <c:pt idx="8">
                  <c:v>'14.I</c:v>
                </c:pt>
                <c:pt idx="12">
                  <c:v>'15.I</c:v>
                </c:pt>
                <c:pt idx="13">
                  <c:v>  </c:v>
                </c:pt>
                <c:pt idx="14">
                  <c:v>III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 formatCode="0.0_ ">
                  <c:v>-0.30000000000000032</c:v>
                </c:pt>
                <c:pt idx="2" formatCode="0.0_ ">
                  <c:v>-1</c:v>
                </c:pt>
                <c:pt idx="4" formatCode="0.0_ ">
                  <c:v>-1.3</c:v>
                </c:pt>
                <c:pt idx="6" formatCode="0.0_ ">
                  <c:v>-1</c:v>
                </c:pt>
                <c:pt idx="8" formatCode="0.0_ ">
                  <c:v>-1</c:v>
                </c:pt>
                <c:pt idx="10" formatCode="0.0_ ">
                  <c:v>-1.5</c:v>
                </c:pt>
                <c:pt idx="12" formatCode="0.0_ ">
                  <c:v>-1.7</c:v>
                </c:pt>
                <c:pt idx="14" formatCode="0.0_ ">
                  <c:v>-1.2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484-46BD-BCF3-2B556108D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272128"/>
        <c:axId val="4273664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수입물가상승률(우)</c:v>
                </c:pt>
              </c:strCache>
            </c:strRef>
          </c:tx>
          <c:spPr>
            <a:ln w="4445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1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484-46BD-BCF3-2B556108D0F0}"/>
                </c:ext>
              </c:extLst>
            </c:dLbl>
            <c:dLbl>
              <c:idx val="1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484-46BD-BCF3-2B556108D0F0}"/>
                </c:ext>
              </c:extLst>
            </c:dLbl>
            <c:dLbl>
              <c:idx val="14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484-46BD-BCF3-2B556108D0F0}"/>
                </c:ext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5"/>
                <c:pt idx="0">
                  <c:v>'12.I</c:v>
                </c:pt>
                <c:pt idx="4">
                  <c:v>"13.I</c:v>
                </c:pt>
                <c:pt idx="8">
                  <c:v>'14.I</c:v>
                </c:pt>
                <c:pt idx="12">
                  <c:v>'15.I</c:v>
                </c:pt>
                <c:pt idx="13">
                  <c:v>  </c:v>
                </c:pt>
                <c:pt idx="14">
                  <c:v>III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5.3</c:v>
                </c:pt>
                <c:pt idx="1">
                  <c:v>0.70000000000000062</c:v>
                </c:pt>
                <c:pt idx="2">
                  <c:v>-0.9</c:v>
                </c:pt>
                <c:pt idx="3">
                  <c:v>-7.7</c:v>
                </c:pt>
                <c:pt idx="4">
                  <c:v>-10</c:v>
                </c:pt>
                <c:pt idx="5">
                  <c:v>-8</c:v>
                </c:pt>
                <c:pt idx="6">
                  <c:v>-5.9</c:v>
                </c:pt>
                <c:pt idx="7">
                  <c:v>-5.3</c:v>
                </c:pt>
                <c:pt idx="8">
                  <c:v>-4.0999999999999996</c:v>
                </c:pt>
                <c:pt idx="9">
                  <c:v>-7.5</c:v>
                </c:pt>
                <c:pt idx="10" formatCode="0.0_ ">
                  <c:v>-9.1</c:v>
                </c:pt>
                <c:pt idx="11" formatCode="0.0_ ">
                  <c:v>-9.5</c:v>
                </c:pt>
                <c:pt idx="12" formatCode="0.0_ ">
                  <c:v>-18.100000000000001</c:v>
                </c:pt>
                <c:pt idx="13" formatCode="0.0_ ">
                  <c:v>-15.2</c:v>
                </c:pt>
                <c:pt idx="14" formatCode="0.0_ ">
                  <c:v>-13.5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8-4484-46BD-BCF3-2B556108D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01568"/>
        <c:axId val="4275200"/>
      </c:lineChart>
      <c:catAx>
        <c:axId val="4272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/>
            </a:pPr>
            <a:endParaRPr lang="ko-KR"/>
          </a:p>
        </c:txPr>
        <c:crossAx val="4273664"/>
        <c:crosses val="autoZero"/>
        <c:auto val="1"/>
        <c:lblAlgn val="ctr"/>
        <c:lblOffset val="100"/>
        <c:noMultiLvlLbl val="0"/>
      </c:catAx>
      <c:valAx>
        <c:axId val="4273664"/>
        <c:scaling>
          <c:orientation val="minMax"/>
          <c:max val="0.5"/>
          <c:min val="-2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.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4272128"/>
        <c:crosses val="autoZero"/>
        <c:crossBetween val="between"/>
        <c:majorUnit val="0.5"/>
      </c:valAx>
      <c:valAx>
        <c:axId val="4275200"/>
        <c:scaling>
          <c:orientation val="minMax"/>
          <c:max val="5"/>
          <c:min val="-20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4301568"/>
        <c:crosses val="max"/>
        <c:crossBetween val="between"/>
        <c:majorUnit val="5"/>
      </c:valAx>
      <c:catAx>
        <c:axId val="4301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427520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 sz="1400" b="1">
          <a:solidFill>
            <a:schemeClr val="tx1"/>
          </a:solidFill>
          <a:latin typeface="+mn-lt"/>
        </a:defRPr>
      </a:pPr>
      <a:endParaRPr lang="ko-KR"/>
    </a:p>
  </c:txPr>
  <c:externalData r:id="rId1">
    <c:autoUpdate val="0"/>
  </c:externalData>
  <c:userShapes r:id="rId2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82671678455467"/>
          <c:y val="0.11713362597954546"/>
          <c:w val="0.70981532354990862"/>
          <c:h val="0.7695852700929144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원달러환율</c:v>
                </c:pt>
              </c:strCache>
            </c:strRef>
          </c:tx>
          <c:spPr>
            <a:ln w="38100">
              <a:solidFill>
                <a:schemeClr val="tx2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25400">
                <a:solidFill>
                  <a:srgbClr val="002060"/>
                </a:solidFill>
              </a:ln>
            </c:spPr>
          </c:marker>
          <c:dPt>
            <c:idx val="11"/>
            <c:bubble3D val="0"/>
            <c:spPr>
              <a:ln w="38100">
                <a:solidFill>
                  <a:schemeClr val="tx2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79-4386-9824-0E90F6881120}"/>
              </c:ext>
            </c:extLst>
          </c:dPt>
          <c:dPt>
            <c:idx val="12"/>
            <c:bubble3D val="0"/>
            <c:spPr>
              <a:ln w="38100">
                <a:solidFill>
                  <a:schemeClr val="tx2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79-4386-9824-0E90F6881120}"/>
              </c:ext>
            </c:extLst>
          </c:dPt>
          <c:dPt>
            <c:idx val="13"/>
            <c:bubble3D val="0"/>
            <c:spPr>
              <a:ln w="38100">
                <a:solidFill>
                  <a:schemeClr val="tx2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E79-4386-9824-0E90F6881120}"/>
              </c:ext>
            </c:extLst>
          </c:dPt>
          <c:dLbls>
            <c:dLbl>
              <c:idx val="8"/>
              <c:layout>
                <c:manualLayout>
                  <c:x val="-0.16983709628971266"/>
                  <c:y val="7.3829006079427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E79-4386-9824-0E90F6881120}"/>
                </c:ext>
              </c:extLst>
            </c:dLbl>
            <c:dLbl>
              <c:idx val="9"/>
              <c:layout>
                <c:manualLayout>
                  <c:x val="-5.5523666094713833E-2"/>
                  <c:y val="9.02354518748563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E79-4386-9824-0E90F6881120}"/>
                </c:ext>
              </c:extLst>
            </c:dLbl>
            <c:dLbl>
              <c:idx val="10"/>
              <c:layout>
                <c:manualLayout>
                  <c:x val="-1.6330490027856987E-2"/>
                  <c:y val="8.2032228977142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E79-4386-9824-0E90F6881120}"/>
                </c:ext>
              </c:extLst>
            </c:dLbl>
            <c:dLbl>
              <c:idx val="11"/>
              <c:layout>
                <c:manualLayout>
                  <c:x val="-9.7982940167141968E-3"/>
                  <c:y val="5.3320948835142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79-4386-9824-0E90F6881120}"/>
                </c:ext>
              </c:extLst>
            </c:dLbl>
            <c:dLbl>
              <c:idx val="12"/>
              <c:layout>
                <c:manualLayout>
                  <c:x val="-3.2660980055714429E-3"/>
                  <c:y val="4.1016114488571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79-4386-9824-0E90F6881120}"/>
                </c:ext>
              </c:extLst>
            </c:dLbl>
            <c:dLbl>
              <c:idx val="13"/>
              <c:layout>
                <c:manualLayout>
                  <c:x val="0"/>
                  <c:y val="-4.5117725937429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E79-4386-9824-0E90F688112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Sheet1!$A$2:$A$15</c:f>
              <c:strCache>
                <c:ptCount val="13"/>
                <c:pt idx="0">
                  <c:v>'10</c:v>
                </c:pt>
                <c:pt idx="2">
                  <c:v>'11</c:v>
                </c:pt>
                <c:pt idx="4">
                  <c:v>'12</c:v>
                </c:pt>
                <c:pt idx="6">
                  <c:v>'13</c:v>
                </c:pt>
                <c:pt idx="8">
                  <c:v>'14</c:v>
                </c:pt>
                <c:pt idx="10">
                  <c:v>'15</c:v>
                </c:pt>
                <c:pt idx="12">
                  <c:v>'16</c:v>
                </c:pt>
              </c:strCache>
            </c:strRef>
          </c:cat>
          <c:val>
            <c:numRef>
              <c:f>Sheet1!$B$2:$B$15</c:f>
              <c:numCache>
                <c:formatCode>0_);[Red]\(0\)</c:formatCode>
                <c:ptCount val="14"/>
                <c:pt idx="0">
                  <c:v>1154.3899999999999</c:v>
                </c:pt>
                <c:pt idx="1">
                  <c:v>1157.56</c:v>
                </c:pt>
                <c:pt idx="2">
                  <c:v>1101.23</c:v>
                </c:pt>
                <c:pt idx="3">
                  <c:v>1114.53</c:v>
                </c:pt>
                <c:pt idx="4">
                  <c:v>1141.5999999999999</c:v>
                </c:pt>
                <c:pt idx="5">
                  <c:v>1112.1399999999999</c:v>
                </c:pt>
                <c:pt idx="6">
                  <c:v>1103.97</c:v>
                </c:pt>
                <c:pt idx="7">
                  <c:v>1086.1799999999998</c:v>
                </c:pt>
                <c:pt idx="8">
                  <c:v>1049.3499999999999</c:v>
                </c:pt>
                <c:pt idx="9">
                  <c:v>1056.8</c:v>
                </c:pt>
                <c:pt idx="10">
                  <c:v>1099</c:v>
                </c:pt>
                <c:pt idx="11">
                  <c:v>1170</c:v>
                </c:pt>
                <c:pt idx="12">
                  <c:v>1200</c:v>
                </c:pt>
                <c:pt idx="13">
                  <c:v>1220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9-2E79-4386-9824-0E90F68811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514304"/>
        <c:axId val="148515840"/>
      </c:lineChart>
      <c:catAx>
        <c:axId val="148514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>
              <a:defRPr sz="1200"/>
            </a:pPr>
            <a:endParaRPr lang="ko-KR"/>
          </a:p>
        </c:txPr>
        <c:crossAx val="148515840"/>
        <c:crosses val="autoZero"/>
        <c:auto val="1"/>
        <c:lblAlgn val="ctr"/>
        <c:lblOffset val="100"/>
        <c:noMultiLvlLbl val="0"/>
      </c:catAx>
      <c:valAx>
        <c:axId val="148515840"/>
        <c:scaling>
          <c:orientation val="minMax"/>
          <c:max val="1300"/>
          <c:min val="100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48514304"/>
        <c:crosses val="autoZero"/>
        <c:crossBetween val="between"/>
        <c:majorUnit val="100"/>
      </c:valAx>
    </c:plotArea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 sz="1400" b="1"/>
      </a:pPr>
      <a:endParaRPr lang="ko-KR"/>
    </a:p>
  </c:txPr>
  <c:externalData r:id="rId1">
    <c:autoUpdate val="0"/>
  </c:externalData>
  <c:userShapes r:id="rId2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329155346375656"/>
          <c:y val="0.11638306338055461"/>
          <c:w val="0.70919392794739977"/>
          <c:h val="0.7350042501737655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경상수지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67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F38-4D67-AEC3-29EF26B207FB}"/>
                </c:ext>
              </c:extLst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Sheet1!$A$2:$A$71</c:f>
              <c:strCache>
                <c:ptCount val="67"/>
                <c:pt idx="0">
                  <c:v>'10</c:v>
                </c:pt>
                <c:pt idx="12">
                  <c:v>'11</c:v>
                </c:pt>
                <c:pt idx="24">
                  <c:v>'12</c:v>
                </c:pt>
                <c:pt idx="36">
                  <c:v>'13</c:v>
                </c:pt>
                <c:pt idx="48">
                  <c:v>'14</c:v>
                </c:pt>
                <c:pt idx="60">
                  <c:v>'15.</c:v>
                </c:pt>
                <c:pt idx="66">
                  <c:v>III</c:v>
                </c:pt>
              </c:strCache>
            </c:strRef>
          </c:cat>
          <c:val>
            <c:numRef>
              <c:f>Sheet1!$C$2:$C$71</c:f>
              <c:numCache>
                <c:formatCode>#,##0.00</c:formatCode>
                <c:ptCount val="70"/>
                <c:pt idx="1">
                  <c:v>-9.6</c:v>
                </c:pt>
                <c:pt idx="2">
                  <c:v>-9.6</c:v>
                </c:pt>
                <c:pt idx="4">
                  <c:v>112</c:v>
                </c:pt>
                <c:pt idx="5">
                  <c:v>112</c:v>
                </c:pt>
                <c:pt idx="7">
                  <c:v>119.3</c:v>
                </c:pt>
                <c:pt idx="8">
                  <c:v>119.3</c:v>
                </c:pt>
                <c:pt idx="10">
                  <c:v>66.900000000000006</c:v>
                </c:pt>
                <c:pt idx="11">
                  <c:v>66.900000000000006</c:v>
                </c:pt>
                <c:pt idx="13">
                  <c:v>-37.700000000000003</c:v>
                </c:pt>
                <c:pt idx="14">
                  <c:v>-37.700000000000003</c:v>
                </c:pt>
                <c:pt idx="16">
                  <c:v>-19.2</c:v>
                </c:pt>
                <c:pt idx="17">
                  <c:v>-19.2</c:v>
                </c:pt>
                <c:pt idx="19">
                  <c:v>119.9</c:v>
                </c:pt>
                <c:pt idx="20">
                  <c:v>119.9</c:v>
                </c:pt>
                <c:pt idx="22">
                  <c:v>123.5</c:v>
                </c:pt>
                <c:pt idx="23">
                  <c:v>123.5</c:v>
                </c:pt>
                <c:pt idx="25">
                  <c:v>-7.5</c:v>
                </c:pt>
                <c:pt idx="26">
                  <c:v>-7.5</c:v>
                </c:pt>
                <c:pt idx="28">
                  <c:v>116.1</c:v>
                </c:pt>
                <c:pt idx="29">
                  <c:v>116.1</c:v>
                </c:pt>
                <c:pt idx="31">
                  <c:v>168.9</c:v>
                </c:pt>
                <c:pt idx="32">
                  <c:v>168.9</c:v>
                </c:pt>
                <c:pt idx="34">
                  <c:v>230.9</c:v>
                </c:pt>
                <c:pt idx="35">
                  <c:v>230.9</c:v>
                </c:pt>
                <c:pt idx="37">
                  <c:v>126.1</c:v>
                </c:pt>
                <c:pt idx="38">
                  <c:v>126.1</c:v>
                </c:pt>
                <c:pt idx="40">
                  <c:v>223.5</c:v>
                </c:pt>
                <c:pt idx="41">
                  <c:v>223.5</c:v>
                </c:pt>
                <c:pt idx="43">
                  <c:v>222.5</c:v>
                </c:pt>
                <c:pt idx="44">
                  <c:v>222.5</c:v>
                </c:pt>
                <c:pt idx="46">
                  <c:v>239.4</c:v>
                </c:pt>
                <c:pt idx="47">
                  <c:v>239.4</c:v>
                </c:pt>
                <c:pt idx="49">
                  <c:v>151.9</c:v>
                </c:pt>
                <c:pt idx="50">
                  <c:v>151.9</c:v>
                </c:pt>
                <c:pt idx="52">
                  <c:v>242.4</c:v>
                </c:pt>
                <c:pt idx="53">
                  <c:v>242.4</c:v>
                </c:pt>
                <c:pt idx="55">
                  <c:v>225.7</c:v>
                </c:pt>
                <c:pt idx="56">
                  <c:v>225.7</c:v>
                </c:pt>
                <c:pt idx="58">
                  <c:v>272.3</c:v>
                </c:pt>
                <c:pt idx="59">
                  <c:v>272.3</c:v>
                </c:pt>
                <c:pt idx="61">
                  <c:v>234.5</c:v>
                </c:pt>
                <c:pt idx="62">
                  <c:v>234.5</c:v>
                </c:pt>
                <c:pt idx="64">
                  <c:v>288.60000000000002</c:v>
                </c:pt>
                <c:pt idx="65">
                  <c:v>288.60000000000002</c:v>
                </c:pt>
                <c:pt idx="67" formatCode="General">
                  <c:v>283.10000000000002</c:v>
                </c:pt>
                <c:pt idx="68" formatCode="General">
                  <c:v>283.10000000000002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F38-4D67-AEC3-29EF26B207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97227264"/>
        <c:axId val="197228800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엔/달러 환율</c:v>
                </c:pt>
              </c:strCache>
            </c:strRef>
          </c:tx>
          <c:spPr>
            <a:ln w="53975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68"/>
              <c:layout>
                <c:manualLayout>
                  <c:x val="0"/>
                  <c:y val="5.7422560283999412E-2"/>
                </c:manualLayout>
              </c:layout>
              <c:numFmt formatCode="#,##0_);\(#,##0\)" sourceLinked="0"/>
              <c:spPr/>
              <c:txPr>
                <a:bodyPr/>
                <a:lstStyle/>
                <a:p>
                  <a:pPr>
                    <a:defRPr sz="1300" b="1">
                      <a:solidFill>
                        <a:srgbClr val="FF000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F38-4D67-AEC3-29EF26B207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Sheet1!$A$2:$A$71</c:f>
              <c:strCache>
                <c:ptCount val="67"/>
                <c:pt idx="0">
                  <c:v>'10</c:v>
                </c:pt>
                <c:pt idx="12">
                  <c:v>'11</c:v>
                </c:pt>
                <c:pt idx="24">
                  <c:v>'12</c:v>
                </c:pt>
                <c:pt idx="36">
                  <c:v>'13</c:v>
                </c:pt>
                <c:pt idx="48">
                  <c:v>'14</c:v>
                </c:pt>
                <c:pt idx="60">
                  <c:v>'15.</c:v>
                </c:pt>
                <c:pt idx="66">
                  <c:v>III</c:v>
                </c:pt>
              </c:strCache>
            </c:strRef>
          </c:cat>
          <c:val>
            <c:numRef>
              <c:f>Sheet1!$B$2:$B$71</c:f>
              <c:numCache>
                <c:formatCode>#,##0.00</c:formatCode>
                <c:ptCount val="70"/>
                <c:pt idx="0">
                  <c:v>91.25</c:v>
                </c:pt>
                <c:pt idx="1">
                  <c:v>90.29</c:v>
                </c:pt>
                <c:pt idx="2">
                  <c:v>90.61</c:v>
                </c:pt>
                <c:pt idx="3">
                  <c:v>93.460000000000022</c:v>
                </c:pt>
                <c:pt idx="4">
                  <c:v>91.990000000000023</c:v>
                </c:pt>
                <c:pt idx="5">
                  <c:v>90.910000000000025</c:v>
                </c:pt>
                <c:pt idx="6">
                  <c:v>87.64</c:v>
                </c:pt>
                <c:pt idx="7">
                  <c:v>85.5</c:v>
                </c:pt>
                <c:pt idx="8">
                  <c:v>84.32</c:v>
                </c:pt>
                <c:pt idx="9">
                  <c:v>81.940000000000026</c:v>
                </c:pt>
                <c:pt idx="10">
                  <c:v>82.42</c:v>
                </c:pt>
                <c:pt idx="11">
                  <c:v>83.36</c:v>
                </c:pt>
                <c:pt idx="12">
                  <c:v>82.59</c:v>
                </c:pt>
                <c:pt idx="13">
                  <c:v>82.77</c:v>
                </c:pt>
                <c:pt idx="14">
                  <c:v>81.581599999999995</c:v>
                </c:pt>
                <c:pt idx="15">
                  <c:v>83.31</c:v>
                </c:pt>
                <c:pt idx="16">
                  <c:v>81.25</c:v>
                </c:pt>
                <c:pt idx="17">
                  <c:v>80.53</c:v>
                </c:pt>
                <c:pt idx="18">
                  <c:v>79.47</c:v>
                </c:pt>
                <c:pt idx="19">
                  <c:v>77.14</c:v>
                </c:pt>
                <c:pt idx="20">
                  <c:v>76.81</c:v>
                </c:pt>
                <c:pt idx="21">
                  <c:v>76.61</c:v>
                </c:pt>
                <c:pt idx="22">
                  <c:v>77.56</c:v>
                </c:pt>
                <c:pt idx="23">
                  <c:v>77.88</c:v>
                </c:pt>
                <c:pt idx="24">
                  <c:v>76.97</c:v>
                </c:pt>
                <c:pt idx="25">
                  <c:v>78.38809999999998</c:v>
                </c:pt>
                <c:pt idx="26">
                  <c:v>82.55</c:v>
                </c:pt>
                <c:pt idx="27">
                  <c:v>81.48</c:v>
                </c:pt>
                <c:pt idx="28">
                  <c:v>79.77</c:v>
                </c:pt>
                <c:pt idx="29">
                  <c:v>79.34</c:v>
                </c:pt>
                <c:pt idx="30">
                  <c:v>79.06</c:v>
                </c:pt>
                <c:pt idx="31">
                  <c:v>78.679999999999978</c:v>
                </c:pt>
                <c:pt idx="32">
                  <c:v>78.19</c:v>
                </c:pt>
                <c:pt idx="33">
                  <c:v>79.03</c:v>
                </c:pt>
                <c:pt idx="34">
                  <c:v>80.930000000000007</c:v>
                </c:pt>
                <c:pt idx="35">
                  <c:v>83.64</c:v>
                </c:pt>
                <c:pt idx="36">
                  <c:v>89.03</c:v>
                </c:pt>
                <c:pt idx="37">
                  <c:v>93.169999999999987</c:v>
                </c:pt>
                <c:pt idx="38">
                  <c:v>94.93</c:v>
                </c:pt>
                <c:pt idx="39">
                  <c:v>97.73</c:v>
                </c:pt>
                <c:pt idx="40">
                  <c:v>100.96000000000002</c:v>
                </c:pt>
                <c:pt idx="41">
                  <c:v>97.42</c:v>
                </c:pt>
                <c:pt idx="42">
                  <c:v>99.7</c:v>
                </c:pt>
                <c:pt idx="43">
                  <c:v>97.8</c:v>
                </c:pt>
                <c:pt idx="44">
                  <c:v>99.3</c:v>
                </c:pt>
                <c:pt idx="45">
                  <c:v>97.910000000000025</c:v>
                </c:pt>
                <c:pt idx="46">
                  <c:v>99.940000000000026</c:v>
                </c:pt>
                <c:pt idx="47">
                  <c:v>103.45</c:v>
                </c:pt>
                <c:pt idx="48">
                  <c:v>104.11999999999999</c:v>
                </c:pt>
                <c:pt idx="49">
                  <c:v>102.16</c:v>
                </c:pt>
                <c:pt idx="50">
                  <c:v>102.28</c:v>
                </c:pt>
                <c:pt idx="51">
                  <c:v>102.55</c:v>
                </c:pt>
                <c:pt idx="52">
                  <c:v>101.79</c:v>
                </c:pt>
                <c:pt idx="53">
                  <c:v>102.04</c:v>
                </c:pt>
                <c:pt idx="54">
                  <c:v>101.69</c:v>
                </c:pt>
                <c:pt idx="55">
                  <c:v>102.96000000000002</c:v>
                </c:pt>
                <c:pt idx="56">
                  <c:v>107.36</c:v>
                </c:pt>
                <c:pt idx="57" formatCode="#,##0.0">
                  <c:v>107.91000000000011</c:v>
                </c:pt>
                <c:pt idx="58" formatCode="#,##0.0">
                  <c:v>116.14999999999999</c:v>
                </c:pt>
                <c:pt idx="59" formatCode="#,##0.0">
                  <c:v>119.38</c:v>
                </c:pt>
                <c:pt idx="60" formatCode="#,##0.0">
                  <c:v>118.36999999999999</c:v>
                </c:pt>
                <c:pt idx="61" formatCode="#,##0.0">
                  <c:v>118.58</c:v>
                </c:pt>
                <c:pt idx="62" formatCode="#,##0.0">
                  <c:v>120.36</c:v>
                </c:pt>
                <c:pt idx="63" formatCode="#,##0.0">
                  <c:v>119.55</c:v>
                </c:pt>
                <c:pt idx="64" formatCode="#,##0.0">
                  <c:v>120.66</c:v>
                </c:pt>
                <c:pt idx="65" formatCode="#,##0.0">
                  <c:v>123.7</c:v>
                </c:pt>
                <c:pt idx="66" formatCode="#,##0.0">
                  <c:v>123.26</c:v>
                </c:pt>
                <c:pt idx="67" formatCode="#,##0.0">
                  <c:v>123.09</c:v>
                </c:pt>
                <c:pt idx="68">
                  <c:v>120.2</c:v>
                </c:pt>
                <c:pt idx="69">
                  <c:v>120.11999999999999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6F38-4D67-AEC3-29EF26B207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236224"/>
        <c:axId val="197234688"/>
      </c:lineChart>
      <c:catAx>
        <c:axId val="197227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60000"/>
          <a:lstStyle/>
          <a:p>
            <a:pPr>
              <a:defRPr sz="1200" b="1"/>
            </a:pPr>
            <a:endParaRPr lang="ko-KR"/>
          </a:p>
        </c:txPr>
        <c:crossAx val="197228800"/>
        <c:crosses val="autoZero"/>
        <c:auto val="1"/>
        <c:lblAlgn val="ctr"/>
        <c:lblOffset val="100"/>
        <c:tickMarkSkip val="3"/>
        <c:noMultiLvlLbl val="0"/>
      </c:catAx>
      <c:valAx>
        <c:axId val="197228800"/>
        <c:scaling>
          <c:orientation val="minMax"/>
          <c:max val="300"/>
          <c:min val="-10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97227264"/>
        <c:crosses val="autoZero"/>
        <c:crossBetween val="between"/>
        <c:majorUnit val="100"/>
      </c:valAx>
      <c:valAx>
        <c:axId val="197234688"/>
        <c:scaling>
          <c:orientation val="minMax"/>
          <c:max val="140"/>
          <c:min val="60"/>
        </c:scaling>
        <c:delete val="0"/>
        <c:axPos val="r"/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97236224"/>
        <c:crosses val="max"/>
        <c:crossBetween val="between"/>
        <c:majorUnit val="20"/>
      </c:valAx>
      <c:catAx>
        <c:axId val="197236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9723468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196850393700793E-2"/>
          <c:y val="5.3448891805191114E-2"/>
          <c:w val="0.78049356900926725"/>
          <c:h val="0.71446292789173238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'실업율 및 신규 취업자 수'!$E$2</c:f>
              <c:strCache>
                <c:ptCount val="1"/>
                <c:pt idx="0">
                  <c:v>신규취업자수 (우)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cat>
            <c:strRef>
              <c:f>'실업율 및 신규 취업자 수'!$B$3:$B$192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'실업율 및 신규 취업자 수'!$E$3:$E$192</c:f>
              <c:numCache>
                <c:formatCode>#0</c:formatCode>
                <c:ptCount val="190"/>
                <c:pt idx="0">
                  <c:v>23.1</c:v>
                </c:pt>
                <c:pt idx="1">
                  <c:v>13</c:v>
                </c:pt>
                <c:pt idx="2">
                  <c:v>46.7</c:v>
                </c:pt>
                <c:pt idx="3">
                  <c:v>28.7</c:v>
                </c:pt>
                <c:pt idx="4">
                  <c:v>22.6</c:v>
                </c:pt>
                <c:pt idx="5">
                  <c:v>-4.7</c:v>
                </c:pt>
                <c:pt idx="6">
                  <c:v>17.899999999999999</c:v>
                </c:pt>
                <c:pt idx="7">
                  <c:v>-1.5</c:v>
                </c:pt>
                <c:pt idx="8">
                  <c:v>13.5</c:v>
                </c:pt>
                <c:pt idx="9">
                  <c:v>-1.5</c:v>
                </c:pt>
                <c:pt idx="10">
                  <c:v>22.5</c:v>
                </c:pt>
                <c:pt idx="11">
                  <c:v>14.2</c:v>
                </c:pt>
                <c:pt idx="12">
                  <c:v>-2.7</c:v>
                </c:pt>
                <c:pt idx="13">
                  <c:v>7.1</c:v>
                </c:pt>
                <c:pt idx="14">
                  <c:v>-2.5</c:v>
                </c:pt>
                <c:pt idx="15">
                  <c:v>-28.2</c:v>
                </c:pt>
                <c:pt idx="16">
                  <c:v>-3.8</c:v>
                </c:pt>
                <c:pt idx="17">
                  <c:v>-13.1</c:v>
                </c:pt>
                <c:pt idx="18">
                  <c:v>-11.2</c:v>
                </c:pt>
                <c:pt idx="19">
                  <c:v>-16</c:v>
                </c:pt>
                <c:pt idx="20">
                  <c:v>-24.1</c:v>
                </c:pt>
                <c:pt idx="21">
                  <c:v>-32.5</c:v>
                </c:pt>
                <c:pt idx="22">
                  <c:v>-29.4</c:v>
                </c:pt>
                <c:pt idx="23">
                  <c:v>-17.100000000000001</c:v>
                </c:pt>
                <c:pt idx="24">
                  <c:v>-13.9</c:v>
                </c:pt>
                <c:pt idx="25">
                  <c:v>-13.4</c:v>
                </c:pt>
                <c:pt idx="26">
                  <c:v>-2</c:v>
                </c:pt>
                <c:pt idx="27">
                  <c:v>-8</c:v>
                </c:pt>
                <c:pt idx="28">
                  <c:v>-0.8</c:v>
                </c:pt>
                <c:pt idx="29">
                  <c:v>5.6</c:v>
                </c:pt>
                <c:pt idx="30">
                  <c:v>-8.4</c:v>
                </c:pt>
                <c:pt idx="31">
                  <c:v>-1.6</c:v>
                </c:pt>
                <c:pt idx="32">
                  <c:v>-6</c:v>
                </c:pt>
                <c:pt idx="33">
                  <c:v>12.5</c:v>
                </c:pt>
                <c:pt idx="34">
                  <c:v>1</c:v>
                </c:pt>
                <c:pt idx="35">
                  <c:v>-15.7</c:v>
                </c:pt>
                <c:pt idx="36">
                  <c:v>9.1</c:v>
                </c:pt>
                <c:pt idx="37">
                  <c:v>-15.1</c:v>
                </c:pt>
                <c:pt idx="38">
                  <c:v>-21</c:v>
                </c:pt>
                <c:pt idx="39">
                  <c:v>-4.4000000000000004</c:v>
                </c:pt>
                <c:pt idx="40">
                  <c:v>-1</c:v>
                </c:pt>
                <c:pt idx="41">
                  <c:v>0.9</c:v>
                </c:pt>
                <c:pt idx="42">
                  <c:v>2.4</c:v>
                </c:pt>
                <c:pt idx="43">
                  <c:v>-4.3</c:v>
                </c:pt>
                <c:pt idx="44">
                  <c:v>10.3</c:v>
                </c:pt>
                <c:pt idx="45">
                  <c:v>19.600000000000001</c:v>
                </c:pt>
                <c:pt idx="46">
                  <c:v>1.7</c:v>
                </c:pt>
                <c:pt idx="47">
                  <c:v>12.3</c:v>
                </c:pt>
                <c:pt idx="48">
                  <c:v>16</c:v>
                </c:pt>
                <c:pt idx="49">
                  <c:v>4.5999999999999996</c:v>
                </c:pt>
                <c:pt idx="50">
                  <c:v>33.1</c:v>
                </c:pt>
                <c:pt idx="51">
                  <c:v>24.8</c:v>
                </c:pt>
                <c:pt idx="52">
                  <c:v>30.8</c:v>
                </c:pt>
                <c:pt idx="53">
                  <c:v>7.4</c:v>
                </c:pt>
                <c:pt idx="54">
                  <c:v>3.3</c:v>
                </c:pt>
                <c:pt idx="55">
                  <c:v>13.2</c:v>
                </c:pt>
                <c:pt idx="56">
                  <c:v>16.2</c:v>
                </c:pt>
                <c:pt idx="57">
                  <c:v>34.5</c:v>
                </c:pt>
                <c:pt idx="58">
                  <c:v>6.4</c:v>
                </c:pt>
                <c:pt idx="59">
                  <c:v>12.9</c:v>
                </c:pt>
                <c:pt idx="60">
                  <c:v>13.4</c:v>
                </c:pt>
                <c:pt idx="61">
                  <c:v>23.9</c:v>
                </c:pt>
                <c:pt idx="62">
                  <c:v>13.5</c:v>
                </c:pt>
                <c:pt idx="63">
                  <c:v>36.300000000000004</c:v>
                </c:pt>
                <c:pt idx="64">
                  <c:v>17.600000000000001</c:v>
                </c:pt>
                <c:pt idx="65">
                  <c:v>24.3</c:v>
                </c:pt>
                <c:pt idx="66">
                  <c:v>37.5</c:v>
                </c:pt>
                <c:pt idx="67">
                  <c:v>19.600000000000001</c:v>
                </c:pt>
                <c:pt idx="68">
                  <c:v>6.6</c:v>
                </c:pt>
                <c:pt idx="69">
                  <c:v>8.4</c:v>
                </c:pt>
                <c:pt idx="70">
                  <c:v>33.700000000000003</c:v>
                </c:pt>
                <c:pt idx="71">
                  <c:v>15.8</c:v>
                </c:pt>
                <c:pt idx="72">
                  <c:v>27.7</c:v>
                </c:pt>
                <c:pt idx="73">
                  <c:v>31.5</c:v>
                </c:pt>
                <c:pt idx="74">
                  <c:v>28.1</c:v>
                </c:pt>
                <c:pt idx="75">
                  <c:v>18.2</c:v>
                </c:pt>
                <c:pt idx="76">
                  <c:v>2.4</c:v>
                </c:pt>
                <c:pt idx="77">
                  <c:v>7.7</c:v>
                </c:pt>
                <c:pt idx="78">
                  <c:v>20.6</c:v>
                </c:pt>
                <c:pt idx="79">
                  <c:v>18.5</c:v>
                </c:pt>
                <c:pt idx="80">
                  <c:v>15.6</c:v>
                </c:pt>
                <c:pt idx="81">
                  <c:v>0.30000000000000016</c:v>
                </c:pt>
                <c:pt idx="82">
                  <c:v>20.9</c:v>
                </c:pt>
                <c:pt idx="83">
                  <c:v>17.2</c:v>
                </c:pt>
                <c:pt idx="84">
                  <c:v>23.7</c:v>
                </c:pt>
                <c:pt idx="85">
                  <c:v>8.8000000000000007</c:v>
                </c:pt>
                <c:pt idx="86">
                  <c:v>18.8</c:v>
                </c:pt>
                <c:pt idx="87">
                  <c:v>7.8</c:v>
                </c:pt>
                <c:pt idx="88">
                  <c:v>14.5</c:v>
                </c:pt>
                <c:pt idx="89">
                  <c:v>7.1</c:v>
                </c:pt>
                <c:pt idx="90">
                  <c:v>-3.4</c:v>
                </c:pt>
                <c:pt idx="91">
                  <c:v>-1.7</c:v>
                </c:pt>
                <c:pt idx="92">
                  <c:v>8.6</c:v>
                </c:pt>
                <c:pt idx="93">
                  <c:v>8.3000000000000007</c:v>
                </c:pt>
                <c:pt idx="94">
                  <c:v>11.7</c:v>
                </c:pt>
                <c:pt idx="95">
                  <c:v>9.7000000000000011</c:v>
                </c:pt>
                <c:pt idx="96">
                  <c:v>1.5</c:v>
                </c:pt>
                <c:pt idx="97">
                  <c:v>-8.7000000000000011</c:v>
                </c:pt>
                <c:pt idx="98">
                  <c:v>-7.9</c:v>
                </c:pt>
                <c:pt idx="99">
                  <c:v>-21.3</c:v>
                </c:pt>
                <c:pt idx="100">
                  <c:v>-18.3</c:v>
                </c:pt>
                <c:pt idx="101">
                  <c:v>-17.2</c:v>
                </c:pt>
                <c:pt idx="102">
                  <c:v>-21</c:v>
                </c:pt>
                <c:pt idx="103">
                  <c:v>-25.9</c:v>
                </c:pt>
                <c:pt idx="104">
                  <c:v>-45.2</c:v>
                </c:pt>
                <c:pt idx="105">
                  <c:v>-47.6</c:v>
                </c:pt>
                <c:pt idx="106">
                  <c:v>-76.5</c:v>
                </c:pt>
                <c:pt idx="107">
                  <c:v>-69.599999999999994</c:v>
                </c:pt>
                <c:pt idx="108">
                  <c:v>-79.599999999999994</c:v>
                </c:pt>
                <c:pt idx="109">
                  <c:v>-70.3</c:v>
                </c:pt>
                <c:pt idx="110">
                  <c:v>-82.4</c:v>
                </c:pt>
                <c:pt idx="111">
                  <c:v>-68.400000000000006</c:v>
                </c:pt>
                <c:pt idx="112">
                  <c:v>-35.5</c:v>
                </c:pt>
                <c:pt idx="113">
                  <c:v>-46.7</c:v>
                </c:pt>
                <c:pt idx="114">
                  <c:v>-32.5</c:v>
                </c:pt>
                <c:pt idx="115">
                  <c:v>-21.7</c:v>
                </c:pt>
                <c:pt idx="116">
                  <c:v>-22.7</c:v>
                </c:pt>
                <c:pt idx="117">
                  <c:v>-20.100000000000001</c:v>
                </c:pt>
                <c:pt idx="118">
                  <c:v>-0.60000000000000031</c:v>
                </c:pt>
                <c:pt idx="119">
                  <c:v>-28.3</c:v>
                </c:pt>
                <c:pt idx="120">
                  <c:v>3.2</c:v>
                </c:pt>
                <c:pt idx="121">
                  <c:v>-6.8</c:v>
                </c:pt>
                <c:pt idx="122">
                  <c:v>16.100000000000001</c:v>
                </c:pt>
                <c:pt idx="123">
                  <c:v>24.7</c:v>
                </c:pt>
                <c:pt idx="124">
                  <c:v>51.8</c:v>
                </c:pt>
                <c:pt idx="125">
                  <c:v>-13</c:v>
                </c:pt>
                <c:pt idx="126">
                  <c:v>-6.4</c:v>
                </c:pt>
                <c:pt idx="127">
                  <c:v>-3.9</c:v>
                </c:pt>
                <c:pt idx="128">
                  <c:v>-4.9000000000000004</c:v>
                </c:pt>
                <c:pt idx="129">
                  <c:v>24.8</c:v>
                </c:pt>
                <c:pt idx="130">
                  <c:v>12.1</c:v>
                </c:pt>
                <c:pt idx="131">
                  <c:v>8.9</c:v>
                </c:pt>
                <c:pt idx="132">
                  <c:v>7.5</c:v>
                </c:pt>
                <c:pt idx="133">
                  <c:v>16.7</c:v>
                </c:pt>
                <c:pt idx="134">
                  <c:v>20.6</c:v>
                </c:pt>
                <c:pt idx="135">
                  <c:v>32.1</c:v>
                </c:pt>
                <c:pt idx="136">
                  <c:v>10.3</c:v>
                </c:pt>
                <c:pt idx="137">
                  <c:v>18.5</c:v>
                </c:pt>
                <c:pt idx="138">
                  <c:v>11.7</c:v>
                </c:pt>
                <c:pt idx="139">
                  <c:v>12.8</c:v>
                </c:pt>
                <c:pt idx="140">
                  <c:v>22.3</c:v>
                </c:pt>
                <c:pt idx="141">
                  <c:v>18.3</c:v>
                </c:pt>
                <c:pt idx="142">
                  <c:v>14.6</c:v>
                </c:pt>
                <c:pt idx="143">
                  <c:v>22.6</c:v>
                </c:pt>
                <c:pt idx="144">
                  <c:v>38</c:v>
                </c:pt>
                <c:pt idx="145">
                  <c:v>24.7</c:v>
                </c:pt>
                <c:pt idx="146">
                  <c:v>21.6</c:v>
                </c:pt>
                <c:pt idx="147">
                  <c:v>8.7000000000000011</c:v>
                </c:pt>
                <c:pt idx="148">
                  <c:v>11.3</c:v>
                </c:pt>
                <c:pt idx="149">
                  <c:v>3.5</c:v>
                </c:pt>
                <c:pt idx="150">
                  <c:v>17.7</c:v>
                </c:pt>
                <c:pt idx="151">
                  <c:v>18.8</c:v>
                </c:pt>
                <c:pt idx="152">
                  <c:v>14.4</c:v>
                </c:pt>
                <c:pt idx="153">
                  <c:v>21.3</c:v>
                </c:pt>
                <c:pt idx="154">
                  <c:v>16.399999999999999</c:v>
                </c:pt>
                <c:pt idx="155">
                  <c:v>29.3</c:v>
                </c:pt>
                <c:pt idx="156">
                  <c:v>20.5</c:v>
                </c:pt>
                <c:pt idx="157">
                  <c:v>31.4</c:v>
                </c:pt>
                <c:pt idx="158">
                  <c:v>11.5</c:v>
                </c:pt>
                <c:pt idx="159">
                  <c:v>18.7</c:v>
                </c:pt>
                <c:pt idx="160">
                  <c:v>21.9</c:v>
                </c:pt>
                <c:pt idx="161">
                  <c:v>12.7</c:v>
                </c:pt>
                <c:pt idx="162">
                  <c:v>16.399999999999999</c:v>
                </c:pt>
                <c:pt idx="163">
                  <c:v>25.6</c:v>
                </c:pt>
                <c:pt idx="164">
                  <c:v>15</c:v>
                </c:pt>
                <c:pt idx="165">
                  <c:v>22.5</c:v>
                </c:pt>
                <c:pt idx="166">
                  <c:v>31.7</c:v>
                </c:pt>
                <c:pt idx="167">
                  <c:v>10.9</c:v>
                </c:pt>
                <c:pt idx="168">
                  <c:v>16.600000000000001</c:v>
                </c:pt>
                <c:pt idx="169">
                  <c:v>18.8</c:v>
                </c:pt>
                <c:pt idx="170">
                  <c:v>22.5</c:v>
                </c:pt>
                <c:pt idx="171">
                  <c:v>33</c:v>
                </c:pt>
                <c:pt idx="172">
                  <c:v>23.6</c:v>
                </c:pt>
                <c:pt idx="173">
                  <c:v>28.6</c:v>
                </c:pt>
                <c:pt idx="174">
                  <c:v>24.9</c:v>
                </c:pt>
                <c:pt idx="175">
                  <c:v>21.3</c:v>
                </c:pt>
                <c:pt idx="176">
                  <c:v>25</c:v>
                </c:pt>
                <c:pt idx="177">
                  <c:v>22.1</c:v>
                </c:pt>
                <c:pt idx="178">
                  <c:v>42.3</c:v>
                </c:pt>
                <c:pt idx="179">
                  <c:v>32.9</c:v>
                </c:pt>
                <c:pt idx="180">
                  <c:v>20.100000000000001</c:v>
                </c:pt>
                <c:pt idx="181">
                  <c:v>26.6</c:v>
                </c:pt>
                <c:pt idx="182">
                  <c:v>11.9</c:v>
                </c:pt>
                <c:pt idx="183">
                  <c:v>18.7</c:v>
                </c:pt>
                <c:pt idx="184">
                  <c:v>26</c:v>
                </c:pt>
                <c:pt idx="185">
                  <c:v>24.5</c:v>
                </c:pt>
                <c:pt idx="186">
                  <c:v>22.3</c:v>
                </c:pt>
                <c:pt idx="187">
                  <c:v>15.3</c:v>
                </c:pt>
                <c:pt idx="188" formatCode="General">
                  <c:v>13.7</c:v>
                </c:pt>
                <c:pt idx="189" formatCode="General">
                  <c:v>27.1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0B-47DF-9677-3A9378EB6B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018048"/>
        <c:axId val="36016512"/>
      </c:barChart>
      <c:lineChart>
        <c:grouping val="standard"/>
        <c:varyColors val="0"/>
        <c:ser>
          <c:idx val="0"/>
          <c:order val="0"/>
          <c:tx>
            <c:strRef>
              <c:f>'실업율 및 신규 취업자 수'!$C$2</c:f>
              <c:strCache>
                <c:ptCount val="1"/>
                <c:pt idx="0">
                  <c:v>실업률(좌)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117"/>
              <c:layout>
                <c:manualLayout>
                  <c:x val="-3.3195020746887967E-2"/>
                  <c:y val="-4.62962962962964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0B-47DF-9677-3A9378EB6BC7}"/>
                </c:ext>
              </c:extLst>
            </c:dLbl>
            <c:dLbl>
              <c:idx val="189"/>
              <c:layout>
                <c:manualLayout>
                  <c:x val="-3.596127247579535E-2"/>
                  <c:y val="-4.6296296296296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C0B-47DF-9677-3A9378EB6BC7}"/>
                </c:ext>
              </c:extLst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B0F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'실업율 및 신규 취업자 수'!$B$3:$B$192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'실업율 및 신규 취업자 수'!$C$3:$C$192</c:f>
              <c:numCache>
                <c:formatCode>General</c:formatCode>
                <c:ptCount val="190"/>
                <c:pt idx="0">
                  <c:v>4</c:v>
                </c:pt>
                <c:pt idx="1">
                  <c:v>4.0999999999999996</c:v>
                </c:pt>
                <c:pt idx="2">
                  <c:v>4</c:v>
                </c:pt>
                <c:pt idx="3">
                  <c:v>3.8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4.0999999999999996</c:v>
                </c:pt>
                <c:pt idx="8">
                  <c:v>3.9</c:v>
                </c:pt>
                <c:pt idx="9">
                  <c:v>3.9</c:v>
                </c:pt>
                <c:pt idx="10">
                  <c:v>3.9</c:v>
                </c:pt>
                <c:pt idx="11">
                  <c:v>3.9</c:v>
                </c:pt>
                <c:pt idx="12">
                  <c:v>4.2</c:v>
                </c:pt>
                <c:pt idx="13">
                  <c:v>4.2</c:v>
                </c:pt>
                <c:pt idx="14">
                  <c:v>4.3</c:v>
                </c:pt>
                <c:pt idx="15">
                  <c:v>4.4000000000000004</c:v>
                </c:pt>
                <c:pt idx="16">
                  <c:v>4.3</c:v>
                </c:pt>
                <c:pt idx="17">
                  <c:v>4.5</c:v>
                </c:pt>
                <c:pt idx="18">
                  <c:v>4.5999999999999996</c:v>
                </c:pt>
                <c:pt idx="19">
                  <c:v>4.9000000000000004</c:v>
                </c:pt>
                <c:pt idx="20">
                  <c:v>5</c:v>
                </c:pt>
                <c:pt idx="21">
                  <c:v>5.3</c:v>
                </c:pt>
                <c:pt idx="22">
                  <c:v>5.5</c:v>
                </c:pt>
                <c:pt idx="23">
                  <c:v>5.7</c:v>
                </c:pt>
                <c:pt idx="24">
                  <c:v>5.7</c:v>
                </c:pt>
                <c:pt idx="25">
                  <c:v>5.7</c:v>
                </c:pt>
                <c:pt idx="26">
                  <c:v>5.7</c:v>
                </c:pt>
                <c:pt idx="27">
                  <c:v>5.9</c:v>
                </c:pt>
                <c:pt idx="28">
                  <c:v>5.8</c:v>
                </c:pt>
                <c:pt idx="29">
                  <c:v>5.8</c:v>
                </c:pt>
                <c:pt idx="30">
                  <c:v>5.8</c:v>
                </c:pt>
                <c:pt idx="31">
                  <c:v>5.7</c:v>
                </c:pt>
                <c:pt idx="32">
                  <c:v>5.7</c:v>
                </c:pt>
                <c:pt idx="33">
                  <c:v>5.7</c:v>
                </c:pt>
                <c:pt idx="34">
                  <c:v>5.9</c:v>
                </c:pt>
                <c:pt idx="35">
                  <c:v>6</c:v>
                </c:pt>
                <c:pt idx="36">
                  <c:v>5.8</c:v>
                </c:pt>
                <c:pt idx="37">
                  <c:v>5.9</c:v>
                </c:pt>
                <c:pt idx="38">
                  <c:v>5.9</c:v>
                </c:pt>
                <c:pt idx="39">
                  <c:v>6</c:v>
                </c:pt>
                <c:pt idx="40">
                  <c:v>6.1</c:v>
                </c:pt>
                <c:pt idx="41">
                  <c:v>6.3</c:v>
                </c:pt>
                <c:pt idx="42">
                  <c:v>6.2</c:v>
                </c:pt>
                <c:pt idx="43">
                  <c:v>6.1</c:v>
                </c:pt>
                <c:pt idx="44">
                  <c:v>6.1</c:v>
                </c:pt>
                <c:pt idx="45">
                  <c:v>6</c:v>
                </c:pt>
                <c:pt idx="46">
                  <c:v>5.8</c:v>
                </c:pt>
                <c:pt idx="47">
                  <c:v>5.7</c:v>
                </c:pt>
                <c:pt idx="48">
                  <c:v>5.7</c:v>
                </c:pt>
                <c:pt idx="49">
                  <c:v>5.6</c:v>
                </c:pt>
                <c:pt idx="50">
                  <c:v>5.8</c:v>
                </c:pt>
                <c:pt idx="51">
                  <c:v>5.6</c:v>
                </c:pt>
                <c:pt idx="52">
                  <c:v>5.6</c:v>
                </c:pt>
                <c:pt idx="53">
                  <c:v>5.6</c:v>
                </c:pt>
                <c:pt idx="54">
                  <c:v>5.5</c:v>
                </c:pt>
                <c:pt idx="55">
                  <c:v>5.4</c:v>
                </c:pt>
                <c:pt idx="56">
                  <c:v>5.4</c:v>
                </c:pt>
                <c:pt idx="57">
                  <c:v>5.5</c:v>
                </c:pt>
                <c:pt idx="58">
                  <c:v>5.4</c:v>
                </c:pt>
                <c:pt idx="59">
                  <c:v>5.4</c:v>
                </c:pt>
                <c:pt idx="60">
                  <c:v>5.3</c:v>
                </c:pt>
                <c:pt idx="61">
                  <c:v>5.4</c:v>
                </c:pt>
                <c:pt idx="62">
                  <c:v>5.2</c:v>
                </c:pt>
                <c:pt idx="63">
                  <c:v>5.2</c:v>
                </c:pt>
                <c:pt idx="64">
                  <c:v>5.0999999999999996</c:v>
                </c:pt>
                <c:pt idx="65">
                  <c:v>5</c:v>
                </c:pt>
                <c:pt idx="66">
                  <c:v>5</c:v>
                </c:pt>
                <c:pt idx="67">
                  <c:v>4.9000000000000004</c:v>
                </c:pt>
                <c:pt idx="68">
                  <c:v>5</c:v>
                </c:pt>
                <c:pt idx="69">
                  <c:v>5</c:v>
                </c:pt>
                <c:pt idx="70">
                  <c:v>5</c:v>
                </c:pt>
                <c:pt idx="71">
                  <c:v>4.9000000000000004</c:v>
                </c:pt>
                <c:pt idx="72">
                  <c:v>4.7</c:v>
                </c:pt>
                <c:pt idx="73">
                  <c:v>4.8</c:v>
                </c:pt>
                <c:pt idx="74">
                  <c:v>4.7</c:v>
                </c:pt>
                <c:pt idx="75">
                  <c:v>4.7</c:v>
                </c:pt>
                <c:pt idx="76">
                  <c:v>4.5999999999999996</c:v>
                </c:pt>
                <c:pt idx="77">
                  <c:v>4.5999999999999996</c:v>
                </c:pt>
                <c:pt idx="78">
                  <c:v>4.7</c:v>
                </c:pt>
                <c:pt idx="79">
                  <c:v>4.7</c:v>
                </c:pt>
                <c:pt idx="80">
                  <c:v>4.5</c:v>
                </c:pt>
                <c:pt idx="81">
                  <c:v>4.4000000000000004</c:v>
                </c:pt>
                <c:pt idx="82">
                  <c:v>4.5</c:v>
                </c:pt>
                <c:pt idx="83">
                  <c:v>4.4000000000000004</c:v>
                </c:pt>
                <c:pt idx="84">
                  <c:v>4.5999999999999996</c:v>
                </c:pt>
                <c:pt idx="85">
                  <c:v>4.5</c:v>
                </c:pt>
                <c:pt idx="86">
                  <c:v>4.4000000000000004</c:v>
                </c:pt>
                <c:pt idx="87">
                  <c:v>4.5</c:v>
                </c:pt>
                <c:pt idx="88">
                  <c:v>4.4000000000000004</c:v>
                </c:pt>
                <c:pt idx="89">
                  <c:v>4.5999999999999996</c:v>
                </c:pt>
                <c:pt idx="90">
                  <c:v>4.7</c:v>
                </c:pt>
                <c:pt idx="91">
                  <c:v>4.5999999999999996</c:v>
                </c:pt>
                <c:pt idx="92">
                  <c:v>4.7</c:v>
                </c:pt>
                <c:pt idx="93">
                  <c:v>4.7</c:v>
                </c:pt>
                <c:pt idx="94">
                  <c:v>4.7</c:v>
                </c:pt>
                <c:pt idx="95">
                  <c:v>5</c:v>
                </c:pt>
                <c:pt idx="96">
                  <c:v>5</c:v>
                </c:pt>
                <c:pt idx="97">
                  <c:v>4.9000000000000004</c:v>
                </c:pt>
                <c:pt idx="98">
                  <c:v>5.0999999999999996</c:v>
                </c:pt>
                <c:pt idx="99">
                  <c:v>5</c:v>
                </c:pt>
                <c:pt idx="100">
                  <c:v>5.4</c:v>
                </c:pt>
                <c:pt idx="101">
                  <c:v>5.6</c:v>
                </c:pt>
                <c:pt idx="102">
                  <c:v>5.8</c:v>
                </c:pt>
                <c:pt idx="103">
                  <c:v>6.1</c:v>
                </c:pt>
                <c:pt idx="104">
                  <c:v>6.1</c:v>
                </c:pt>
                <c:pt idx="105">
                  <c:v>6.5</c:v>
                </c:pt>
                <c:pt idx="106">
                  <c:v>6.8</c:v>
                </c:pt>
                <c:pt idx="107">
                  <c:v>7.3</c:v>
                </c:pt>
                <c:pt idx="108">
                  <c:v>7.8</c:v>
                </c:pt>
                <c:pt idx="109">
                  <c:v>8.3000000000000007</c:v>
                </c:pt>
                <c:pt idx="110">
                  <c:v>8.7000000000000011</c:v>
                </c:pt>
                <c:pt idx="111">
                  <c:v>9</c:v>
                </c:pt>
                <c:pt idx="112">
                  <c:v>9.4</c:v>
                </c:pt>
                <c:pt idx="113">
                  <c:v>9.5</c:v>
                </c:pt>
                <c:pt idx="114">
                  <c:v>9.5</c:v>
                </c:pt>
                <c:pt idx="115">
                  <c:v>9.6</c:v>
                </c:pt>
                <c:pt idx="116">
                  <c:v>9.8000000000000007</c:v>
                </c:pt>
                <c:pt idx="117">
                  <c:v>10</c:v>
                </c:pt>
                <c:pt idx="118">
                  <c:v>9.9</c:v>
                </c:pt>
                <c:pt idx="119">
                  <c:v>9.9</c:v>
                </c:pt>
                <c:pt idx="120">
                  <c:v>9.8000000000000007</c:v>
                </c:pt>
                <c:pt idx="121">
                  <c:v>9.8000000000000007</c:v>
                </c:pt>
                <c:pt idx="122">
                  <c:v>9.9</c:v>
                </c:pt>
                <c:pt idx="123">
                  <c:v>9.9</c:v>
                </c:pt>
                <c:pt idx="124">
                  <c:v>9.6</c:v>
                </c:pt>
                <c:pt idx="125">
                  <c:v>9.4</c:v>
                </c:pt>
                <c:pt idx="126">
                  <c:v>9.4</c:v>
                </c:pt>
                <c:pt idx="127">
                  <c:v>9.5</c:v>
                </c:pt>
                <c:pt idx="128">
                  <c:v>9.5</c:v>
                </c:pt>
                <c:pt idx="129">
                  <c:v>9.4</c:v>
                </c:pt>
                <c:pt idx="130">
                  <c:v>9.8000000000000007</c:v>
                </c:pt>
                <c:pt idx="131">
                  <c:v>9.3000000000000007</c:v>
                </c:pt>
                <c:pt idx="132">
                  <c:v>9.2000000000000011</c:v>
                </c:pt>
                <c:pt idx="133">
                  <c:v>9</c:v>
                </c:pt>
                <c:pt idx="134">
                  <c:v>9</c:v>
                </c:pt>
                <c:pt idx="135">
                  <c:v>9.1</c:v>
                </c:pt>
                <c:pt idx="136">
                  <c:v>9</c:v>
                </c:pt>
                <c:pt idx="137">
                  <c:v>9.1</c:v>
                </c:pt>
                <c:pt idx="138">
                  <c:v>9</c:v>
                </c:pt>
                <c:pt idx="139">
                  <c:v>9</c:v>
                </c:pt>
                <c:pt idx="140">
                  <c:v>9</c:v>
                </c:pt>
                <c:pt idx="141">
                  <c:v>8.8000000000000007</c:v>
                </c:pt>
                <c:pt idx="142">
                  <c:v>8.6</c:v>
                </c:pt>
                <c:pt idx="143">
                  <c:v>8.5</c:v>
                </c:pt>
                <c:pt idx="144">
                  <c:v>8.3000000000000007</c:v>
                </c:pt>
                <c:pt idx="145">
                  <c:v>8.3000000000000007</c:v>
                </c:pt>
                <c:pt idx="146">
                  <c:v>8.2000000000000011</c:v>
                </c:pt>
                <c:pt idx="147">
                  <c:v>8.2000000000000011</c:v>
                </c:pt>
                <c:pt idx="148">
                  <c:v>8.2000000000000011</c:v>
                </c:pt>
                <c:pt idx="149">
                  <c:v>8.2000000000000011</c:v>
                </c:pt>
                <c:pt idx="150">
                  <c:v>8.2000000000000011</c:v>
                </c:pt>
                <c:pt idx="151">
                  <c:v>8</c:v>
                </c:pt>
                <c:pt idx="152">
                  <c:v>7.8</c:v>
                </c:pt>
                <c:pt idx="153">
                  <c:v>7.8</c:v>
                </c:pt>
                <c:pt idx="154">
                  <c:v>7.7</c:v>
                </c:pt>
                <c:pt idx="155">
                  <c:v>7.9</c:v>
                </c:pt>
                <c:pt idx="156">
                  <c:v>8</c:v>
                </c:pt>
                <c:pt idx="157">
                  <c:v>7.7</c:v>
                </c:pt>
                <c:pt idx="158">
                  <c:v>7.5</c:v>
                </c:pt>
                <c:pt idx="159">
                  <c:v>7.6</c:v>
                </c:pt>
                <c:pt idx="160">
                  <c:v>7.5</c:v>
                </c:pt>
                <c:pt idx="161">
                  <c:v>7.5</c:v>
                </c:pt>
                <c:pt idx="162">
                  <c:v>7.3</c:v>
                </c:pt>
                <c:pt idx="163">
                  <c:v>7.2</c:v>
                </c:pt>
                <c:pt idx="164">
                  <c:v>7.2</c:v>
                </c:pt>
                <c:pt idx="165">
                  <c:v>7.2</c:v>
                </c:pt>
                <c:pt idx="166">
                  <c:v>7</c:v>
                </c:pt>
                <c:pt idx="167">
                  <c:v>6.7</c:v>
                </c:pt>
                <c:pt idx="168">
                  <c:v>6.6</c:v>
                </c:pt>
                <c:pt idx="169">
                  <c:v>6.7</c:v>
                </c:pt>
                <c:pt idx="170">
                  <c:v>6.6</c:v>
                </c:pt>
                <c:pt idx="171">
                  <c:v>6.2</c:v>
                </c:pt>
                <c:pt idx="172">
                  <c:v>6.3</c:v>
                </c:pt>
                <c:pt idx="173">
                  <c:v>6.1</c:v>
                </c:pt>
                <c:pt idx="174">
                  <c:v>6.2</c:v>
                </c:pt>
                <c:pt idx="175">
                  <c:v>6.1</c:v>
                </c:pt>
                <c:pt idx="176">
                  <c:v>5.9</c:v>
                </c:pt>
                <c:pt idx="177">
                  <c:v>5.7</c:v>
                </c:pt>
                <c:pt idx="178">
                  <c:v>5.8</c:v>
                </c:pt>
                <c:pt idx="179">
                  <c:v>5.6</c:v>
                </c:pt>
                <c:pt idx="180">
                  <c:v>5.7</c:v>
                </c:pt>
                <c:pt idx="181">
                  <c:v>5.5</c:v>
                </c:pt>
                <c:pt idx="182">
                  <c:v>5.5</c:v>
                </c:pt>
                <c:pt idx="183">
                  <c:v>5.4</c:v>
                </c:pt>
                <c:pt idx="184">
                  <c:v>5.5</c:v>
                </c:pt>
                <c:pt idx="185">
                  <c:v>5.3</c:v>
                </c:pt>
                <c:pt idx="186">
                  <c:v>5.3</c:v>
                </c:pt>
                <c:pt idx="187">
                  <c:v>5.0999999999999996</c:v>
                </c:pt>
                <c:pt idx="188">
                  <c:v>5.0999999999999996</c:v>
                </c:pt>
                <c:pt idx="189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C0B-47DF-9677-3A9378EB6BC7}"/>
            </c:ext>
          </c:extLst>
        </c:ser>
        <c:ser>
          <c:idx val="1"/>
          <c:order val="1"/>
          <c:tx>
            <c:strRef>
              <c:f>'실업율 및 신규 취업자 수'!$D$2</c:f>
              <c:strCache>
                <c:ptCount val="1"/>
                <c:pt idx="0">
                  <c:v>광의 실업률 (좌)</c:v>
                </c:pt>
              </c:strCache>
            </c:strRef>
          </c:tx>
          <c:spPr>
            <a:ln>
              <a:solidFill>
                <a:srgbClr val="FF0000"/>
              </a:solidFill>
              <a:prstDash val="sysDash"/>
            </a:ln>
          </c:spPr>
          <c:marker>
            <c:symbol val="none"/>
          </c:marker>
          <c:dLbls>
            <c:dLbl>
              <c:idx val="118"/>
              <c:layout>
                <c:manualLayout>
                  <c:x val="-0.11968991749454735"/>
                  <c:y val="-1.1363724444054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C0B-47DF-9677-3A9378EB6BC7}"/>
                </c:ext>
              </c:extLst>
            </c:dLbl>
            <c:dLbl>
              <c:idx val="189"/>
              <c:layout>
                <c:manualLayout>
                  <c:x val="-5.5325034578146685E-2"/>
                  <c:y val="-7.8704068241469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C0B-47DF-9677-3A9378EB6B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'실업율 및 신규 취업자 수'!$B$3:$B$192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'실업율 및 신규 취업자 수'!$D$3:$D$192</c:f>
              <c:numCache>
                <c:formatCode>General</c:formatCode>
                <c:ptCount val="190"/>
                <c:pt idx="0">
                  <c:v>7.1</c:v>
                </c:pt>
                <c:pt idx="1">
                  <c:v>7.2</c:v>
                </c:pt>
                <c:pt idx="2">
                  <c:v>7.1</c:v>
                </c:pt>
                <c:pt idx="3">
                  <c:v>6.9</c:v>
                </c:pt>
                <c:pt idx="4">
                  <c:v>7.1</c:v>
                </c:pt>
                <c:pt idx="5">
                  <c:v>7</c:v>
                </c:pt>
                <c:pt idx="6">
                  <c:v>7</c:v>
                </c:pt>
                <c:pt idx="7">
                  <c:v>7.1</c:v>
                </c:pt>
                <c:pt idx="8">
                  <c:v>7</c:v>
                </c:pt>
                <c:pt idx="9">
                  <c:v>6.8</c:v>
                </c:pt>
                <c:pt idx="10">
                  <c:v>7.1</c:v>
                </c:pt>
                <c:pt idx="11">
                  <c:v>6.9</c:v>
                </c:pt>
                <c:pt idx="12">
                  <c:v>7.3</c:v>
                </c:pt>
                <c:pt idx="13">
                  <c:v>7.4</c:v>
                </c:pt>
                <c:pt idx="14">
                  <c:v>7.3</c:v>
                </c:pt>
                <c:pt idx="15">
                  <c:v>7.4</c:v>
                </c:pt>
                <c:pt idx="16">
                  <c:v>7.5</c:v>
                </c:pt>
                <c:pt idx="17">
                  <c:v>7.9</c:v>
                </c:pt>
                <c:pt idx="18">
                  <c:v>7.8</c:v>
                </c:pt>
                <c:pt idx="19">
                  <c:v>8.1</c:v>
                </c:pt>
                <c:pt idx="20">
                  <c:v>8.7000000000000011</c:v>
                </c:pt>
                <c:pt idx="21">
                  <c:v>9.3000000000000007</c:v>
                </c:pt>
                <c:pt idx="22">
                  <c:v>9.4</c:v>
                </c:pt>
                <c:pt idx="23">
                  <c:v>9.6</c:v>
                </c:pt>
                <c:pt idx="24">
                  <c:v>9.5</c:v>
                </c:pt>
                <c:pt idx="25">
                  <c:v>9.5</c:v>
                </c:pt>
                <c:pt idx="26">
                  <c:v>9.4</c:v>
                </c:pt>
                <c:pt idx="27">
                  <c:v>9.7000000000000011</c:v>
                </c:pt>
                <c:pt idx="28">
                  <c:v>9.5</c:v>
                </c:pt>
                <c:pt idx="29">
                  <c:v>9.5</c:v>
                </c:pt>
                <c:pt idx="30">
                  <c:v>9.6</c:v>
                </c:pt>
                <c:pt idx="31">
                  <c:v>9.6</c:v>
                </c:pt>
                <c:pt idx="32">
                  <c:v>9.6</c:v>
                </c:pt>
                <c:pt idx="33">
                  <c:v>9.6</c:v>
                </c:pt>
                <c:pt idx="34">
                  <c:v>9.7000000000000011</c:v>
                </c:pt>
                <c:pt idx="35">
                  <c:v>9.8000000000000007</c:v>
                </c:pt>
                <c:pt idx="36">
                  <c:v>10</c:v>
                </c:pt>
                <c:pt idx="37">
                  <c:v>10.200000000000001</c:v>
                </c:pt>
                <c:pt idx="38">
                  <c:v>10</c:v>
                </c:pt>
                <c:pt idx="39">
                  <c:v>10.200000000000001</c:v>
                </c:pt>
                <c:pt idx="40">
                  <c:v>10.1</c:v>
                </c:pt>
                <c:pt idx="41">
                  <c:v>10.3</c:v>
                </c:pt>
                <c:pt idx="42">
                  <c:v>10.3</c:v>
                </c:pt>
                <c:pt idx="43">
                  <c:v>10.1</c:v>
                </c:pt>
                <c:pt idx="44">
                  <c:v>10.4</c:v>
                </c:pt>
                <c:pt idx="45">
                  <c:v>10.200000000000001</c:v>
                </c:pt>
                <c:pt idx="46">
                  <c:v>10</c:v>
                </c:pt>
                <c:pt idx="47">
                  <c:v>9.8000000000000007</c:v>
                </c:pt>
                <c:pt idx="48">
                  <c:v>9.9</c:v>
                </c:pt>
                <c:pt idx="49">
                  <c:v>9.7000000000000011</c:v>
                </c:pt>
                <c:pt idx="50">
                  <c:v>10</c:v>
                </c:pt>
                <c:pt idx="51">
                  <c:v>9.6</c:v>
                </c:pt>
                <c:pt idx="52">
                  <c:v>9.6</c:v>
                </c:pt>
                <c:pt idx="53">
                  <c:v>9.5</c:v>
                </c:pt>
                <c:pt idx="54">
                  <c:v>9.5</c:v>
                </c:pt>
                <c:pt idx="55">
                  <c:v>9.4</c:v>
                </c:pt>
                <c:pt idx="56">
                  <c:v>9.4</c:v>
                </c:pt>
                <c:pt idx="57">
                  <c:v>9.7000000000000011</c:v>
                </c:pt>
                <c:pt idx="58">
                  <c:v>9.4</c:v>
                </c:pt>
                <c:pt idx="59">
                  <c:v>9.2000000000000011</c:v>
                </c:pt>
                <c:pt idx="60">
                  <c:v>9.3000000000000007</c:v>
                </c:pt>
                <c:pt idx="61">
                  <c:v>9.3000000000000007</c:v>
                </c:pt>
                <c:pt idx="62">
                  <c:v>9.1</c:v>
                </c:pt>
                <c:pt idx="63">
                  <c:v>8.9</c:v>
                </c:pt>
                <c:pt idx="64">
                  <c:v>8.9</c:v>
                </c:pt>
                <c:pt idx="65">
                  <c:v>9</c:v>
                </c:pt>
                <c:pt idx="66">
                  <c:v>8.8000000000000007</c:v>
                </c:pt>
                <c:pt idx="67">
                  <c:v>8.9</c:v>
                </c:pt>
                <c:pt idx="68">
                  <c:v>9</c:v>
                </c:pt>
                <c:pt idx="69">
                  <c:v>8.7000000000000011</c:v>
                </c:pt>
                <c:pt idx="70">
                  <c:v>8.7000000000000011</c:v>
                </c:pt>
                <c:pt idx="71">
                  <c:v>8.6</c:v>
                </c:pt>
                <c:pt idx="72">
                  <c:v>8.4</c:v>
                </c:pt>
                <c:pt idx="73">
                  <c:v>8.4</c:v>
                </c:pt>
                <c:pt idx="74">
                  <c:v>8.2000000000000011</c:v>
                </c:pt>
                <c:pt idx="75">
                  <c:v>8.1</c:v>
                </c:pt>
                <c:pt idx="76">
                  <c:v>8.2000000000000011</c:v>
                </c:pt>
                <c:pt idx="77">
                  <c:v>8.4</c:v>
                </c:pt>
                <c:pt idx="78">
                  <c:v>8.5</c:v>
                </c:pt>
                <c:pt idx="79">
                  <c:v>8.4</c:v>
                </c:pt>
                <c:pt idx="80">
                  <c:v>8</c:v>
                </c:pt>
                <c:pt idx="81">
                  <c:v>8.2000000000000011</c:v>
                </c:pt>
                <c:pt idx="82">
                  <c:v>8.1</c:v>
                </c:pt>
                <c:pt idx="83">
                  <c:v>7.9</c:v>
                </c:pt>
                <c:pt idx="84">
                  <c:v>8.4</c:v>
                </c:pt>
                <c:pt idx="85">
                  <c:v>8.2000000000000011</c:v>
                </c:pt>
                <c:pt idx="86">
                  <c:v>8</c:v>
                </c:pt>
                <c:pt idx="87">
                  <c:v>8.2000000000000011</c:v>
                </c:pt>
                <c:pt idx="88">
                  <c:v>8.2000000000000011</c:v>
                </c:pt>
                <c:pt idx="89">
                  <c:v>8.3000000000000007</c:v>
                </c:pt>
                <c:pt idx="90">
                  <c:v>8.4</c:v>
                </c:pt>
                <c:pt idx="91">
                  <c:v>8.4</c:v>
                </c:pt>
                <c:pt idx="92">
                  <c:v>8.4</c:v>
                </c:pt>
                <c:pt idx="93">
                  <c:v>8.4</c:v>
                </c:pt>
                <c:pt idx="94">
                  <c:v>8.4</c:v>
                </c:pt>
                <c:pt idx="95">
                  <c:v>8.8000000000000007</c:v>
                </c:pt>
                <c:pt idx="96">
                  <c:v>9.2000000000000011</c:v>
                </c:pt>
                <c:pt idx="97">
                  <c:v>9</c:v>
                </c:pt>
                <c:pt idx="98">
                  <c:v>9.1</c:v>
                </c:pt>
                <c:pt idx="99">
                  <c:v>9.2000000000000011</c:v>
                </c:pt>
                <c:pt idx="100">
                  <c:v>9.7000000000000011</c:v>
                </c:pt>
                <c:pt idx="101">
                  <c:v>10.1</c:v>
                </c:pt>
                <c:pt idx="102">
                  <c:v>10.5</c:v>
                </c:pt>
                <c:pt idx="103">
                  <c:v>10.8</c:v>
                </c:pt>
                <c:pt idx="104">
                  <c:v>11</c:v>
                </c:pt>
                <c:pt idx="105">
                  <c:v>11.8</c:v>
                </c:pt>
                <c:pt idx="106">
                  <c:v>12.6</c:v>
                </c:pt>
                <c:pt idx="107">
                  <c:v>13.6</c:v>
                </c:pt>
                <c:pt idx="108">
                  <c:v>14.2</c:v>
                </c:pt>
                <c:pt idx="109">
                  <c:v>15.2</c:v>
                </c:pt>
                <c:pt idx="110">
                  <c:v>15.8</c:v>
                </c:pt>
                <c:pt idx="111">
                  <c:v>15.9</c:v>
                </c:pt>
                <c:pt idx="112">
                  <c:v>16.5</c:v>
                </c:pt>
                <c:pt idx="113">
                  <c:v>16.5</c:v>
                </c:pt>
                <c:pt idx="114">
                  <c:v>16.399999999999999</c:v>
                </c:pt>
                <c:pt idx="115">
                  <c:v>16.7</c:v>
                </c:pt>
                <c:pt idx="116">
                  <c:v>16.7</c:v>
                </c:pt>
                <c:pt idx="117">
                  <c:v>17.100000000000001</c:v>
                </c:pt>
                <c:pt idx="118">
                  <c:v>17.100000000000001</c:v>
                </c:pt>
                <c:pt idx="119">
                  <c:v>17.100000000000001</c:v>
                </c:pt>
                <c:pt idx="120">
                  <c:v>16.7</c:v>
                </c:pt>
                <c:pt idx="121">
                  <c:v>17</c:v>
                </c:pt>
                <c:pt idx="122">
                  <c:v>17.100000000000001</c:v>
                </c:pt>
                <c:pt idx="123">
                  <c:v>17.100000000000001</c:v>
                </c:pt>
                <c:pt idx="124">
                  <c:v>16.600000000000001</c:v>
                </c:pt>
                <c:pt idx="125">
                  <c:v>16.399999999999999</c:v>
                </c:pt>
                <c:pt idx="126">
                  <c:v>16.399999999999999</c:v>
                </c:pt>
                <c:pt idx="127">
                  <c:v>16.5</c:v>
                </c:pt>
                <c:pt idx="128">
                  <c:v>16.8</c:v>
                </c:pt>
                <c:pt idx="129">
                  <c:v>16.600000000000001</c:v>
                </c:pt>
                <c:pt idx="130">
                  <c:v>16.899999999999999</c:v>
                </c:pt>
                <c:pt idx="131">
                  <c:v>16.600000000000001</c:v>
                </c:pt>
                <c:pt idx="132">
                  <c:v>16.2</c:v>
                </c:pt>
                <c:pt idx="133">
                  <c:v>16</c:v>
                </c:pt>
                <c:pt idx="134">
                  <c:v>15.9</c:v>
                </c:pt>
                <c:pt idx="135">
                  <c:v>16.100000000000001</c:v>
                </c:pt>
                <c:pt idx="136">
                  <c:v>15.8</c:v>
                </c:pt>
                <c:pt idx="137">
                  <c:v>16.100000000000001</c:v>
                </c:pt>
                <c:pt idx="138">
                  <c:v>15.9</c:v>
                </c:pt>
                <c:pt idx="139">
                  <c:v>16.100000000000001</c:v>
                </c:pt>
                <c:pt idx="140">
                  <c:v>16.3</c:v>
                </c:pt>
                <c:pt idx="141">
                  <c:v>15.8</c:v>
                </c:pt>
                <c:pt idx="142">
                  <c:v>15.5</c:v>
                </c:pt>
                <c:pt idx="143">
                  <c:v>15.2</c:v>
                </c:pt>
                <c:pt idx="144">
                  <c:v>15.2</c:v>
                </c:pt>
                <c:pt idx="145">
                  <c:v>15</c:v>
                </c:pt>
                <c:pt idx="146">
                  <c:v>14.5</c:v>
                </c:pt>
                <c:pt idx="147">
                  <c:v>14.6</c:v>
                </c:pt>
                <c:pt idx="148">
                  <c:v>14.8</c:v>
                </c:pt>
                <c:pt idx="149">
                  <c:v>14.8</c:v>
                </c:pt>
                <c:pt idx="150">
                  <c:v>14.8</c:v>
                </c:pt>
                <c:pt idx="151">
                  <c:v>14.6</c:v>
                </c:pt>
                <c:pt idx="152">
                  <c:v>14.7</c:v>
                </c:pt>
                <c:pt idx="153">
                  <c:v>14.4</c:v>
                </c:pt>
                <c:pt idx="154">
                  <c:v>14.4</c:v>
                </c:pt>
                <c:pt idx="155">
                  <c:v>14.4</c:v>
                </c:pt>
                <c:pt idx="156">
                  <c:v>14.5</c:v>
                </c:pt>
                <c:pt idx="157">
                  <c:v>14.3</c:v>
                </c:pt>
                <c:pt idx="158">
                  <c:v>13.8</c:v>
                </c:pt>
                <c:pt idx="159">
                  <c:v>14</c:v>
                </c:pt>
                <c:pt idx="160">
                  <c:v>13.8</c:v>
                </c:pt>
                <c:pt idx="161">
                  <c:v>14.2</c:v>
                </c:pt>
                <c:pt idx="162">
                  <c:v>13.8</c:v>
                </c:pt>
                <c:pt idx="163">
                  <c:v>13.6</c:v>
                </c:pt>
                <c:pt idx="164">
                  <c:v>13.6</c:v>
                </c:pt>
                <c:pt idx="165">
                  <c:v>13.7</c:v>
                </c:pt>
                <c:pt idx="166">
                  <c:v>13.1</c:v>
                </c:pt>
                <c:pt idx="167">
                  <c:v>13.1</c:v>
                </c:pt>
                <c:pt idx="168">
                  <c:v>12.7</c:v>
                </c:pt>
                <c:pt idx="169">
                  <c:v>12.6</c:v>
                </c:pt>
                <c:pt idx="170">
                  <c:v>12.6</c:v>
                </c:pt>
                <c:pt idx="171">
                  <c:v>12.3</c:v>
                </c:pt>
                <c:pt idx="172">
                  <c:v>12.1</c:v>
                </c:pt>
                <c:pt idx="173">
                  <c:v>12</c:v>
                </c:pt>
                <c:pt idx="174">
                  <c:v>12.2</c:v>
                </c:pt>
                <c:pt idx="175">
                  <c:v>12</c:v>
                </c:pt>
                <c:pt idx="176">
                  <c:v>11.7</c:v>
                </c:pt>
                <c:pt idx="177">
                  <c:v>11.5</c:v>
                </c:pt>
                <c:pt idx="178">
                  <c:v>11.4</c:v>
                </c:pt>
                <c:pt idx="179">
                  <c:v>11.2</c:v>
                </c:pt>
                <c:pt idx="180">
                  <c:v>11.3</c:v>
                </c:pt>
                <c:pt idx="181">
                  <c:v>11</c:v>
                </c:pt>
                <c:pt idx="182">
                  <c:v>10.9</c:v>
                </c:pt>
                <c:pt idx="183">
                  <c:v>10.8</c:v>
                </c:pt>
                <c:pt idx="184">
                  <c:v>10.8</c:v>
                </c:pt>
                <c:pt idx="185">
                  <c:v>10.5</c:v>
                </c:pt>
                <c:pt idx="186">
                  <c:v>10.4</c:v>
                </c:pt>
                <c:pt idx="187">
                  <c:v>10.3</c:v>
                </c:pt>
                <c:pt idx="188">
                  <c:v>10</c:v>
                </c:pt>
                <c:pt idx="189">
                  <c:v>9.8000000000000007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7C0B-47DF-9677-3A9378EB6B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00896"/>
        <c:axId val="36002432"/>
      </c:lineChart>
      <c:catAx>
        <c:axId val="3600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1400"/>
            </a:pPr>
            <a:endParaRPr lang="ko-KR"/>
          </a:p>
        </c:txPr>
        <c:crossAx val="36002432"/>
        <c:crosses val="autoZero"/>
        <c:auto val="1"/>
        <c:lblAlgn val="ctr"/>
        <c:lblOffset val="0"/>
        <c:tickLblSkip val="5"/>
        <c:noMultiLvlLbl val="0"/>
      </c:catAx>
      <c:valAx>
        <c:axId val="36002432"/>
        <c:scaling>
          <c:orientation val="minMax"/>
          <c:max val="18"/>
          <c:min val="-24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6000896"/>
        <c:crosses val="autoZero"/>
        <c:crossBetween val="between"/>
        <c:majorUnit val="6"/>
      </c:valAx>
      <c:valAx>
        <c:axId val="36016512"/>
        <c:scaling>
          <c:orientation val="minMax"/>
        </c:scaling>
        <c:delete val="0"/>
        <c:axPos val="r"/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6018048"/>
        <c:crosses val="max"/>
        <c:crossBetween val="between"/>
        <c:majorUnit val="25"/>
      </c:valAx>
      <c:catAx>
        <c:axId val="36018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6016512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"/>
          <c:y val="0.8679572640077029"/>
          <c:w val="1"/>
          <c:h val="0.12865021170487223"/>
        </c:manualLayout>
      </c:layout>
      <c:overlay val="0"/>
      <c:txPr>
        <a:bodyPr/>
        <a:lstStyle/>
        <a:p>
          <a:pPr>
            <a:defRPr sz="13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196850393700793E-2"/>
          <c:y val="5.1400554097404488E-2"/>
          <c:w val="0.89638495188101275"/>
          <c:h val="0.67774490880041582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질적!$E$2</c:f>
              <c:strCache>
                <c:ptCount val="1"/>
                <c:pt idx="0">
                  <c:v>구직포기자 (우)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dLbl>
              <c:idx val="13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0E9-4953-A570-9FCCCD7CEEF4}"/>
                </c:ext>
              </c:extLst>
            </c:dLbl>
            <c:dLbl>
              <c:idx val="189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E9-4953-A570-9FCCCD7CEE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질적!$B$3:$B$192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질적!$E$3:$E$192</c:f>
              <c:numCache>
                <c:formatCode>#0.0</c:formatCode>
                <c:ptCount val="190"/>
                <c:pt idx="0">
                  <c:v>23.6</c:v>
                </c:pt>
                <c:pt idx="1">
                  <c:v>26.7</c:v>
                </c:pt>
                <c:pt idx="2">
                  <c:v>25.8</c:v>
                </c:pt>
                <c:pt idx="3">
                  <c:v>33.1</c:v>
                </c:pt>
                <c:pt idx="4">
                  <c:v>28</c:v>
                </c:pt>
                <c:pt idx="5">
                  <c:v>30.9</c:v>
                </c:pt>
                <c:pt idx="6">
                  <c:v>26.6</c:v>
                </c:pt>
                <c:pt idx="7">
                  <c:v>20.3</c:v>
                </c:pt>
                <c:pt idx="8">
                  <c:v>25.3</c:v>
                </c:pt>
                <c:pt idx="9">
                  <c:v>23.2</c:v>
                </c:pt>
                <c:pt idx="10">
                  <c:v>23.6</c:v>
                </c:pt>
                <c:pt idx="11">
                  <c:v>26.9</c:v>
                </c:pt>
                <c:pt idx="12">
                  <c:v>30.1</c:v>
                </c:pt>
                <c:pt idx="13">
                  <c:v>28.7</c:v>
                </c:pt>
                <c:pt idx="14">
                  <c:v>34.9</c:v>
                </c:pt>
                <c:pt idx="15">
                  <c:v>34.9</c:v>
                </c:pt>
                <c:pt idx="16">
                  <c:v>32.800000000000004</c:v>
                </c:pt>
                <c:pt idx="17">
                  <c:v>29.4</c:v>
                </c:pt>
                <c:pt idx="18">
                  <c:v>31</c:v>
                </c:pt>
                <c:pt idx="19">
                  <c:v>33.700000000000003</c:v>
                </c:pt>
                <c:pt idx="20">
                  <c:v>28.5</c:v>
                </c:pt>
                <c:pt idx="21">
                  <c:v>33.1</c:v>
                </c:pt>
                <c:pt idx="22">
                  <c:v>32.800000000000004</c:v>
                </c:pt>
                <c:pt idx="23">
                  <c:v>34.800000000000004</c:v>
                </c:pt>
                <c:pt idx="24">
                  <c:v>32.800000000000004</c:v>
                </c:pt>
                <c:pt idx="25">
                  <c:v>37.5</c:v>
                </c:pt>
                <c:pt idx="26">
                  <c:v>33</c:v>
                </c:pt>
                <c:pt idx="27">
                  <c:v>32</c:v>
                </c:pt>
                <c:pt idx="28">
                  <c:v>41.4</c:v>
                </c:pt>
                <c:pt idx="29">
                  <c:v>34.200000000000003</c:v>
                </c:pt>
                <c:pt idx="30">
                  <c:v>40.5</c:v>
                </c:pt>
                <c:pt idx="31">
                  <c:v>37.800000000000004</c:v>
                </c:pt>
                <c:pt idx="32">
                  <c:v>39.200000000000003</c:v>
                </c:pt>
                <c:pt idx="33">
                  <c:v>35.9</c:v>
                </c:pt>
                <c:pt idx="34">
                  <c:v>38.5</c:v>
                </c:pt>
                <c:pt idx="35">
                  <c:v>40.300000000000004</c:v>
                </c:pt>
                <c:pt idx="36">
                  <c:v>44.9</c:v>
                </c:pt>
                <c:pt idx="37">
                  <c:v>45</c:v>
                </c:pt>
                <c:pt idx="38">
                  <c:v>47.4</c:v>
                </c:pt>
                <c:pt idx="39">
                  <c:v>43.7</c:v>
                </c:pt>
                <c:pt idx="40">
                  <c:v>48.2</c:v>
                </c:pt>
                <c:pt idx="41">
                  <c:v>47.8</c:v>
                </c:pt>
                <c:pt idx="42">
                  <c:v>47</c:v>
                </c:pt>
                <c:pt idx="43">
                  <c:v>50.3</c:v>
                </c:pt>
                <c:pt idx="44">
                  <c:v>38.800000000000004</c:v>
                </c:pt>
                <c:pt idx="45">
                  <c:v>46.2</c:v>
                </c:pt>
                <c:pt idx="46">
                  <c:v>45.7</c:v>
                </c:pt>
                <c:pt idx="47">
                  <c:v>43.3</c:v>
                </c:pt>
                <c:pt idx="48">
                  <c:v>43.2</c:v>
                </c:pt>
                <c:pt idx="49">
                  <c:v>48.4</c:v>
                </c:pt>
                <c:pt idx="50">
                  <c:v>51.4</c:v>
                </c:pt>
                <c:pt idx="51">
                  <c:v>49.2</c:v>
                </c:pt>
                <c:pt idx="52">
                  <c:v>47.6</c:v>
                </c:pt>
                <c:pt idx="53">
                  <c:v>47.8</c:v>
                </c:pt>
                <c:pt idx="54">
                  <c:v>50.4</c:v>
                </c:pt>
                <c:pt idx="55">
                  <c:v>53.4</c:v>
                </c:pt>
                <c:pt idx="56">
                  <c:v>41.2</c:v>
                </c:pt>
                <c:pt idx="57">
                  <c:v>42.9</c:v>
                </c:pt>
                <c:pt idx="58">
                  <c:v>39.200000000000003</c:v>
                </c:pt>
                <c:pt idx="59">
                  <c:v>44.2</c:v>
                </c:pt>
                <c:pt idx="60">
                  <c:v>51.5</c:v>
                </c:pt>
                <c:pt idx="61">
                  <c:v>48.5</c:v>
                </c:pt>
                <c:pt idx="62">
                  <c:v>48</c:v>
                </c:pt>
                <c:pt idx="63">
                  <c:v>39.300000000000004</c:v>
                </c:pt>
                <c:pt idx="64">
                  <c:v>39.200000000000003</c:v>
                </c:pt>
                <c:pt idx="65">
                  <c:v>47.6</c:v>
                </c:pt>
                <c:pt idx="66">
                  <c:v>49.9</c:v>
                </c:pt>
                <c:pt idx="67">
                  <c:v>38.4</c:v>
                </c:pt>
                <c:pt idx="68">
                  <c:v>36.200000000000003</c:v>
                </c:pt>
                <c:pt idx="69">
                  <c:v>39.200000000000003</c:v>
                </c:pt>
                <c:pt idx="70">
                  <c:v>40.4</c:v>
                </c:pt>
                <c:pt idx="71">
                  <c:v>45.1</c:v>
                </c:pt>
                <c:pt idx="72">
                  <c:v>39.6</c:v>
                </c:pt>
                <c:pt idx="73">
                  <c:v>38.6</c:v>
                </c:pt>
                <c:pt idx="74">
                  <c:v>45.1</c:v>
                </c:pt>
                <c:pt idx="75">
                  <c:v>38.1</c:v>
                </c:pt>
                <c:pt idx="76">
                  <c:v>32.300000000000004</c:v>
                </c:pt>
                <c:pt idx="77">
                  <c:v>48.1</c:v>
                </c:pt>
                <c:pt idx="78">
                  <c:v>42.8</c:v>
                </c:pt>
                <c:pt idx="79">
                  <c:v>44.8</c:v>
                </c:pt>
                <c:pt idx="80">
                  <c:v>32.5</c:v>
                </c:pt>
                <c:pt idx="81">
                  <c:v>33.1</c:v>
                </c:pt>
                <c:pt idx="82">
                  <c:v>34.9</c:v>
                </c:pt>
                <c:pt idx="83">
                  <c:v>27.4</c:v>
                </c:pt>
                <c:pt idx="84">
                  <c:v>44.2</c:v>
                </c:pt>
                <c:pt idx="85">
                  <c:v>37.5</c:v>
                </c:pt>
                <c:pt idx="86">
                  <c:v>38.1</c:v>
                </c:pt>
                <c:pt idx="87">
                  <c:v>39.9</c:v>
                </c:pt>
                <c:pt idx="88">
                  <c:v>36.800000000000004</c:v>
                </c:pt>
                <c:pt idx="89">
                  <c:v>40.1</c:v>
                </c:pt>
                <c:pt idx="90">
                  <c:v>36.700000000000003</c:v>
                </c:pt>
                <c:pt idx="91">
                  <c:v>39.200000000000003</c:v>
                </c:pt>
                <c:pt idx="92">
                  <c:v>27.6</c:v>
                </c:pt>
                <c:pt idx="93">
                  <c:v>32</c:v>
                </c:pt>
                <c:pt idx="94">
                  <c:v>34.9</c:v>
                </c:pt>
                <c:pt idx="95">
                  <c:v>36.300000000000004</c:v>
                </c:pt>
                <c:pt idx="96">
                  <c:v>46.7</c:v>
                </c:pt>
                <c:pt idx="97">
                  <c:v>39.6</c:v>
                </c:pt>
                <c:pt idx="98">
                  <c:v>40.1</c:v>
                </c:pt>
                <c:pt idx="99">
                  <c:v>41.2</c:v>
                </c:pt>
                <c:pt idx="100">
                  <c:v>40</c:v>
                </c:pt>
                <c:pt idx="101">
                  <c:v>42</c:v>
                </c:pt>
                <c:pt idx="102">
                  <c:v>46.1</c:v>
                </c:pt>
                <c:pt idx="103">
                  <c:v>38.1</c:v>
                </c:pt>
                <c:pt idx="104">
                  <c:v>46.7</c:v>
                </c:pt>
                <c:pt idx="105">
                  <c:v>48.4</c:v>
                </c:pt>
                <c:pt idx="106">
                  <c:v>60.8</c:v>
                </c:pt>
                <c:pt idx="107">
                  <c:v>64.2</c:v>
                </c:pt>
                <c:pt idx="108">
                  <c:v>73.400000000000006</c:v>
                </c:pt>
                <c:pt idx="109">
                  <c:v>73.099999999999994</c:v>
                </c:pt>
                <c:pt idx="110">
                  <c:v>68.5</c:v>
                </c:pt>
                <c:pt idx="111">
                  <c:v>74</c:v>
                </c:pt>
                <c:pt idx="112">
                  <c:v>79.2</c:v>
                </c:pt>
                <c:pt idx="113">
                  <c:v>79.3</c:v>
                </c:pt>
                <c:pt idx="114">
                  <c:v>79.599999999999994</c:v>
                </c:pt>
                <c:pt idx="115">
                  <c:v>75.8</c:v>
                </c:pt>
                <c:pt idx="116">
                  <c:v>70.599999999999994</c:v>
                </c:pt>
                <c:pt idx="117">
                  <c:v>80.8</c:v>
                </c:pt>
                <c:pt idx="118">
                  <c:v>86.1</c:v>
                </c:pt>
                <c:pt idx="119">
                  <c:v>92.9</c:v>
                </c:pt>
                <c:pt idx="120">
                  <c:v>106.5</c:v>
                </c:pt>
                <c:pt idx="121">
                  <c:v>120.4</c:v>
                </c:pt>
                <c:pt idx="122">
                  <c:v>99.4</c:v>
                </c:pt>
                <c:pt idx="123">
                  <c:v>119.7</c:v>
                </c:pt>
                <c:pt idx="124">
                  <c:v>108.3</c:v>
                </c:pt>
                <c:pt idx="125">
                  <c:v>120.7</c:v>
                </c:pt>
                <c:pt idx="126">
                  <c:v>118.5</c:v>
                </c:pt>
                <c:pt idx="127">
                  <c:v>111</c:v>
                </c:pt>
                <c:pt idx="128">
                  <c:v>120.9</c:v>
                </c:pt>
                <c:pt idx="129">
                  <c:v>121.9</c:v>
                </c:pt>
                <c:pt idx="130">
                  <c:v>128.19999999999999</c:v>
                </c:pt>
                <c:pt idx="131">
                  <c:v>131.80000000000001</c:v>
                </c:pt>
                <c:pt idx="132">
                  <c:v>99.3</c:v>
                </c:pt>
                <c:pt idx="133">
                  <c:v>102</c:v>
                </c:pt>
                <c:pt idx="134">
                  <c:v>92.1</c:v>
                </c:pt>
                <c:pt idx="135">
                  <c:v>98.9</c:v>
                </c:pt>
                <c:pt idx="136">
                  <c:v>82.2</c:v>
                </c:pt>
                <c:pt idx="137">
                  <c:v>98.2</c:v>
                </c:pt>
                <c:pt idx="138">
                  <c:v>111.9</c:v>
                </c:pt>
                <c:pt idx="139">
                  <c:v>97.7</c:v>
                </c:pt>
                <c:pt idx="140">
                  <c:v>103.7</c:v>
                </c:pt>
                <c:pt idx="141">
                  <c:v>96.7</c:v>
                </c:pt>
                <c:pt idx="142">
                  <c:v>109.6</c:v>
                </c:pt>
                <c:pt idx="143">
                  <c:v>94.5</c:v>
                </c:pt>
                <c:pt idx="144">
                  <c:v>105.9</c:v>
                </c:pt>
                <c:pt idx="145">
                  <c:v>100.6</c:v>
                </c:pt>
                <c:pt idx="146">
                  <c:v>86.5</c:v>
                </c:pt>
                <c:pt idx="147">
                  <c:v>96.8</c:v>
                </c:pt>
                <c:pt idx="148">
                  <c:v>83</c:v>
                </c:pt>
                <c:pt idx="149">
                  <c:v>82.1</c:v>
                </c:pt>
                <c:pt idx="150">
                  <c:v>85.2</c:v>
                </c:pt>
                <c:pt idx="151">
                  <c:v>84.4</c:v>
                </c:pt>
                <c:pt idx="152">
                  <c:v>80.2</c:v>
                </c:pt>
                <c:pt idx="153">
                  <c:v>81.3</c:v>
                </c:pt>
                <c:pt idx="154">
                  <c:v>97.9</c:v>
                </c:pt>
                <c:pt idx="155">
                  <c:v>106.8</c:v>
                </c:pt>
                <c:pt idx="156">
                  <c:v>80.400000000000006</c:v>
                </c:pt>
                <c:pt idx="157">
                  <c:v>88.5</c:v>
                </c:pt>
                <c:pt idx="158">
                  <c:v>80.3</c:v>
                </c:pt>
                <c:pt idx="159">
                  <c:v>83.5</c:v>
                </c:pt>
                <c:pt idx="160">
                  <c:v>78</c:v>
                </c:pt>
                <c:pt idx="161">
                  <c:v>102.7</c:v>
                </c:pt>
                <c:pt idx="162">
                  <c:v>98.8</c:v>
                </c:pt>
                <c:pt idx="163">
                  <c:v>86.6</c:v>
                </c:pt>
                <c:pt idx="164">
                  <c:v>85.2</c:v>
                </c:pt>
                <c:pt idx="165">
                  <c:v>81.5</c:v>
                </c:pt>
                <c:pt idx="166">
                  <c:v>76.2</c:v>
                </c:pt>
                <c:pt idx="167">
                  <c:v>91.7</c:v>
                </c:pt>
                <c:pt idx="168">
                  <c:v>83.7</c:v>
                </c:pt>
                <c:pt idx="169">
                  <c:v>75.5</c:v>
                </c:pt>
                <c:pt idx="170">
                  <c:v>69.8</c:v>
                </c:pt>
                <c:pt idx="171">
                  <c:v>78.3</c:v>
                </c:pt>
                <c:pt idx="172">
                  <c:v>69.7</c:v>
                </c:pt>
                <c:pt idx="173">
                  <c:v>67.599999999999994</c:v>
                </c:pt>
                <c:pt idx="174">
                  <c:v>74.099999999999994</c:v>
                </c:pt>
                <c:pt idx="175">
                  <c:v>77.5</c:v>
                </c:pt>
                <c:pt idx="176">
                  <c:v>69.8</c:v>
                </c:pt>
                <c:pt idx="177">
                  <c:v>77</c:v>
                </c:pt>
                <c:pt idx="178">
                  <c:v>69.8</c:v>
                </c:pt>
                <c:pt idx="179">
                  <c:v>74</c:v>
                </c:pt>
                <c:pt idx="180">
                  <c:v>68.2</c:v>
                </c:pt>
                <c:pt idx="181">
                  <c:v>73.2</c:v>
                </c:pt>
                <c:pt idx="182">
                  <c:v>73.8</c:v>
                </c:pt>
                <c:pt idx="183">
                  <c:v>75.599999999999994</c:v>
                </c:pt>
                <c:pt idx="184">
                  <c:v>56.3</c:v>
                </c:pt>
                <c:pt idx="185">
                  <c:v>65.3</c:v>
                </c:pt>
                <c:pt idx="186">
                  <c:v>66.8</c:v>
                </c:pt>
                <c:pt idx="187">
                  <c:v>62.4</c:v>
                </c:pt>
                <c:pt idx="188" formatCode="General">
                  <c:v>63.5</c:v>
                </c:pt>
                <c:pt idx="189" formatCode="General">
                  <c:v>66.5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0E9-4953-A570-9FCCCD7CE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5704192"/>
        <c:axId val="35702656"/>
      </c:barChart>
      <c:lineChart>
        <c:grouping val="standard"/>
        <c:varyColors val="0"/>
        <c:ser>
          <c:idx val="0"/>
          <c:order val="0"/>
          <c:tx>
            <c:strRef>
              <c:f>질적!$C$2</c:f>
              <c:strCache>
                <c:ptCount val="1"/>
                <c:pt idx="0">
                  <c:v>고용률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dLbls>
            <c:dLbl>
              <c:idx val="119"/>
              <c:layout>
                <c:manualLayout>
                  <c:x val="-4.1125534116383054E-2"/>
                  <c:y val="-8.3333333333333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0E9-4953-A570-9FCCCD7CEEF4}"/>
                </c:ext>
              </c:extLst>
            </c:dLbl>
            <c:dLbl>
              <c:idx val="189"/>
              <c:layout>
                <c:manualLayout>
                  <c:x val="-4.5454537707581316E-2"/>
                  <c:y val="5.555555555555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0E9-4953-A570-9FCCCD7CEE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00FF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질적!$B$3:$B$192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질적!$C$3:$C$192</c:f>
              <c:numCache>
                <c:formatCode>General</c:formatCode>
                <c:ptCount val="190"/>
                <c:pt idx="0">
                  <c:v>64.599999999999994</c:v>
                </c:pt>
                <c:pt idx="1">
                  <c:v>64.599999999999994</c:v>
                </c:pt>
                <c:pt idx="2">
                  <c:v>64.599999999999994</c:v>
                </c:pt>
                <c:pt idx="3">
                  <c:v>64.7</c:v>
                </c:pt>
                <c:pt idx="4">
                  <c:v>64.400000000000006</c:v>
                </c:pt>
                <c:pt idx="5">
                  <c:v>64.5</c:v>
                </c:pt>
                <c:pt idx="6">
                  <c:v>64.2</c:v>
                </c:pt>
                <c:pt idx="7">
                  <c:v>64.2</c:v>
                </c:pt>
                <c:pt idx="8">
                  <c:v>64.2</c:v>
                </c:pt>
                <c:pt idx="9">
                  <c:v>64.2</c:v>
                </c:pt>
                <c:pt idx="10">
                  <c:v>64.3</c:v>
                </c:pt>
                <c:pt idx="11">
                  <c:v>64.400000000000006</c:v>
                </c:pt>
                <c:pt idx="12">
                  <c:v>64.400000000000006</c:v>
                </c:pt>
                <c:pt idx="13">
                  <c:v>64.3</c:v>
                </c:pt>
                <c:pt idx="14">
                  <c:v>64.3</c:v>
                </c:pt>
                <c:pt idx="15">
                  <c:v>64</c:v>
                </c:pt>
                <c:pt idx="16">
                  <c:v>63.8</c:v>
                </c:pt>
                <c:pt idx="17">
                  <c:v>63.7</c:v>
                </c:pt>
                <c:pt idx="18">
                  <c:v>63.7</c:v>
                </c:pt>
                <c:pt idx="19">
                  <c:v>63.2</c:v>
                </c:pt>
                <c:pt idx="20">
                  <c:v>63.5</c:v>
                </c:pt>
                <c:pt idx="21">
                  <c:v>63.2</c:v>
                </c:pt>
                <c:pt idx="22">
                  <c:v>63</c:v>
                </c:pt>
                <c:pt idx="23">
                  <c:v>62.9</c:v>
                </c:pt>
                <c:pt idx="24">
                  <c:v>62.7</c:v>
                </c:pt>
                <c:pt idx="25">
                  <c:v>63</c:v>
                </c:pt>
                <c:pt idx="26">
                  <c:v>62.8</c:v>
                </c:pt>
                <c:pt idx="27">
                  <c:v>62.7</c:v>
                </c:pt>
                <c:pt idx="28">
                  <c:v>62.9</c:v>
                </c:pt>
                <c:pt idx="29">
                  <c:v>62.7</c:v>
                </c:pt>
                <c:pt idx="30">
                  <c:v>62.7</c:v>
                </c:pt>
                <c:pt idx="31">
                  <c:v>62.7</c:v>
                </c:pt>
                <c:pt idx="32">
                  <c:v>63</c:v>
                </c:pt>
                <c:pt idx="33">
                  <c:v>62.7</c:v>
                </c:pt>
                <c:pt idx="34">
                  <c:v>62.5</c:v>
                </c:pt>
                <c:pt idx="35">
                  <c:v>62.4</c:v>
                </c:pt>
                <c:pt idx="36">
                  <c:v>62.5</c:v>
                </c:pt>
                <c:pt idx="37">
                  <c:v>62.5</c:v>
                </c:pt>
                <c:pt idx="38">
                  <c:v>62.4</c:v>
                </c:pt>
                <c:pt idx="39">
                  <c:v>62.4</c:v>
                </c:pt>
                <c:pt idx="40">
                  <c:v>62.3</c:v>
                </c:pt>
                <c:pt idx="41">
                  <c:v>62.3</c:v>
                </c:pt>
                <c:pt idx="42">
                  <c:v>62.1</c:v>
                </c:pt>
                <c:pt idx="43">
                  <c:v>62.1</c:v>
                </c:pt>
                <c:pt idx="44">
                  <c:v>62</c:v>
                </c:pt>
                <c:pt idx="45">
                  <c:v>62.1</c:v>
                </c:pt>
                <c:pt idx="46">
                  <c:v>62.3</c:v>
                </c:pt>
                <c:pt idx="47">
                  <c:v>62.2</c:v>
                </c:pt>
                <c:pt idx="48">
                  <c:v>62.3</c:v>
                </c:pt>
                <c:pt idx="49">
                  <c:v>62.3</c:v>
                </c:pt>
                <c:pt idx="50">
                  <c:v>62.2</c:v>
                </c:pt>
                <c:pt idx="51">
                  <c:v>62.3</c:v>
                </c:pt>
                <c:pt idx="52">
                  <c:v>62.3</c:v>
                </c:pt>
                <c:pt idx="53">
                  <c:v>62.4</c:v>
                </c:pt>
                <c:pt idx="54">
                  <c:v>62.5</c:v>
                </c:pt>
                <c:pt idx="55">
                  <c:v>62.4</c:v>
                </c:pt>
                <c:pt idx="56">
                  <c:v>62.3</c:v>
                </c:pt>
                <c:pt idx="57">
                  <c:v>62.3</c:v>
                </c:pt>
                <c:pt idx="58">
                  <c:v>62.5</c:v>
                </c:pt>
                <c:pt idx="59">
                  <c:v>62.4</c:v>
                </c:pt>
                <c:pt idx="60">
                  <c:v>62.4</c:v>
                </c:pt>
                <c:pt idx="61">
                  <c:v>62.4</c:v>
                </c:pt>
                <c:pt idx="62">
                  <c:v>62.4</c:v>
                </c:pt>
                <c:pt idx="63">
                  <c:v>62.7</c:v>
                </c:pt>
                <c:pt idx="64">
                  <c:v>62.8</c:v>
                </c:pt>
                <c:pt idx="65">
                  <c:v>62.7</c:v>
                </c:pt>
                <c:pt idx="66">
                  <c:v>62.8</c:v>
                </c:pt>
                <c:pt idx="67">
                  <c:v>62.9</c:v>
                </c:pt>
                <c:pt idx="68">
                  <c:v>62.8</c:v>
                </c:pt>
                <c:pt idx="69">
                  <c:v>62.8</c:v>
                </c:pt>
                <c:pt idx="70">
                  <c:v>62.7</c:v>
                </c:pt>
                <c:pt idx="71">
                  <c:v>62.8</c:v>
                </c:pt>
                <c:pt idx="72">
                  <c:v>62.9</c:v>
                </c:pt>
                <c:pt idx="73">
                  <c:v>63</c:v>
                </c:pt>
                <c:pt idx="74">
                  <c:v>63.1</c:v>
                </c:pt>
                <c:pt idx="75">
                  <c:v>63</c:v>
                </c:pt>
                <c:pt idx="76">
                  <c:v>63.1</c:v>
                </c:pt>
                <c:pt idx="77">
                  <c:v>63.1</c:v>
                </c:pt>
                <c:pt idx="78">
                  <c:v>63</c:v>
                </c:pt>
                <c:pt idx="79">
                  <c:v>63.1</c:v>
                </c:pt>
                <c:pt idx="80">
                  <c:v>63.1</c:v>
                </c:pt>
                <c:pt idx="81">
                  <c:v>63.3</c:v>
                </c:pt>
                <c:pt idx="82">
                  <c:v>63.3</c:v>
                </c:pt>
                <c:pt idx="83">
                  <c:v>63.4</c:v>
                </c:pt>
                <c:pt idx="84">
                  <c:v>63.3</c:v>
                </c:pt>
                <c:pt idx="85">
                  <c:v>63.3</c:v>
                </c:pt>
                <c:pt idx="86">
                  <c:v>63.3</c:v>
                </c:pt>
                <c:pt idx="87">
                  <c:v>63</c:v>
                </c:pt>
                <c:pt idx="88">
                  <c:v>63</c:v>
                </c:pt>
                <c:pt idx="89">
                  <c:v>63</c:v>
                </c:pt>
                <c:pt idx="90">
                  <c:v>62.9</c:v>
                </c:pt>
                <c:pt idx="91">
                  <c:v>62.7</c:v>
                </c:pt>
                <c:pt idx="92">
                  <c:v>62.9</c:v>
                </c:pt>
                <c:pt idx="93">
                  <c:v>62.7</c:v>
                </c:pt>
                <c:pt idx="94">
                  <c:v>62.9</c:v>
                </c:pt>
                <c:pt idx="95">
                  <c:v>62.7</c:v>
                </c:pt>
                <c:pt idx="96">
                  <c:v>62.9</c:v>
                </c:pt>
                <c:pt idx="97">
                  <c:v>62.8</c:v>
                </c:pt>
                <c:pt idx="98">
                  <c:v>62.7</c:v>
                </c:pt>
                <c:pt idx="99">
                  <c:v>62.7</c:v>
                </c:pt>
                <c:pt idx="100">
                  <c:v>62.5</c:v>
                </c:pt>
                <c:pt idx="101">
                  <c:v>62.4</c:v>
                </c:pt>
                <c:pt idx="102">
                  <c:v>62.2</c:v>
                </c:pt>
                <c:pt idx="103">
                  <c:v>62</c:v>
                </c:pt>
                <c:pt idx="104">
                  <c:v>61.9</c:v>
                </c:pt>
                <c:pt idx="105">
                  <c:v>61.7</c:v>
                </c:pt>
                <c:pt idx="106">
                  <c:v>61.4</c:v>
                </c:pt>
                <c:pt idx="107">
                  <c:v>61</c:v>
                </c:pt>
                <c:pt idx="108">
                  <c:v>60.6</c:v>
                </c:pt>
                <c:pt idx="109">
                  <c:v>60.3</c:v>
                </c:pt>
                <c:pt idx="110">
                  <c:v>59.9</c:v>
                </c:pt>
                <c:pt idx="111">
                  <c:v>59.8</c:v>
                </c:pt>
                <c:pt idx="112">
                  <c:v>59.6</c:v>
                </c:pt>
                <c:pt idx="113">
                  <c:v>59.4</c:v>
                </c:pt>
                <c:pt idx="114">
                  <c:v>59.3</c:v>
                </c:pt>
                <c:pt idx="115">
                  <c:v>59.1</c:v>
                </c:pt>
                <c:pt idx="116">
                  <c:v>58.7</c:v>
                </c:pt>
                <c:pt idx="117">
                  <c:v>58.5</c:v>
                </c:pt>
                <c:pt idx="118">
                  <c:v>58.6</c:v>
                </c:pt>
                <c:pt idx="119">
                  <c:v>58.3</c:v>
                </c:pt>
                <c:pt idx="120">
                  <c:v>58.5</c:v>
                </c:pt>
                <c:pt idx="121">
                  <c:v>58.5</c:v>
                </c:pt>
                <c:pt idx="122">
                  <c:v>58.5</c:v>
                </c:pt>
                <c:pt idx="123">
                  <c:v>58.7</c:v>
                </c:pt>
                <c:pt idx="124">
                  <c:v>58.6</c:v>
                </c:pt>
                <c:pt idx="125">
                  <c:v>58.5</c:v>
                </c:pt>
                <c:pt idx="126">
                  <c:v>58.5</c:v>
                </c:pt>
                <c:pt idx="127">
                  <c:v>58.6</c:v>
                </c:pt>
                <c:pt idx="128">
                  <c:v>58.5</c:v>
                </c:pt>
                <c:pt idx="129">
                  <c:v>58.3</c:v>
                </c:pt>
                <c:pt idx="130">
                  <c:v>58.2</c:v>
                </c:pt>
                <c:pt idx="131">
                  <c:v>58.3</c:v>
                </c:pt>
                <c:pt idx="132">
                  <c:v>58.3</c:v>
                </c:pt>
                <c:pt idx="133">
                  <c:v>58.4</c:v>
                </c:pt>
                <c:pt idx="134">
                  <c:v>58.4</c:v>
                </c:pt>
                <c:pt idx="135">
                  <c:v>58.4</c:v>
                </c:pt>
                <c:pt idx="136">
                  <c:v>58.4</c:v>
                </c:pt>
                <c:pt idx="137">
                  <c:v>58.2</c:v>
                </c:pt>
                <c:pt idx="138">
                  <c:v>58.2</c:v>
                </c:pt>
                <c:pt idx="139">
                  <c:v>58.3</c:v>
                </c:pt>
                <c:pt idx="140">
                  <c:v>58.4</c:v>
                </c:pt>
                <c:pt idx="141">
                  <c:v>58.4</c:v>
                </c:pt>
                <c:pt idx="142">
                  <c:v>58.6</c:v>
                </c:pt>
                <c:pt idx="143">
                  <c:v>58.6</c:v>
                </c:pt>
                <c:pt idx="144">
                  <c:v>58.5</c:v>
                </c:pt>
                <c:pt idx="145">
                  <c:v>58.5</c:v>
                </c:pt>
                <c:pt idx="146">
                  <c:v>58.6</c:v>
                </c:pt>
                <c:pt idx="147">
                  <c:v>58.5</c:v>
                </c:pt>
                <c:pt idx="148">
                  <c:v>58.5</c:v>
                </c:pt>
                <c:pt idx="149">
                  <c:v>58.6</c:v>
                </c:pt>
                <c:pt idx="150">
                  <c:v>58.5</c:v>
                </c:pt>
                <c:pt idx="151">
                  <c:v>58.4</c:v>
                </c:pt>
                <c:pt idx="152">
                  <c:v>58.6</c:v>
                </c:pt>
                <c:pt idx="153">
                  <c:v>58.8</c:v>
                </c:pt>
                <c:pt idx="154">
                  <c:v>58.7</c:v>
                </c:pt>
                <c:pt idx="155">
                  <c:v>58.6</c:v>
                </c:pt>
                <c:pt idx="156">
                  <c:v>58.6</c:v>
                </c:pt>
                <c:pt idx="157">
                  <c:v>58.6</c:v>
                </c:pt>
                <c:pt idx="158">
                  <c:v>58.5</c:v>
                </c:pt>
                <c:pt idx="159">
                  <c:v>58.6</c:v>
                </c:pt>
                <c:pt idx="160">
                  <c:v>58.6</c:v>
                </c:pt>
                <c:pt idx="161">
                  <c:v>58.7</c:v>
                </c:pt>
                <c:pt idx="162">
                  <c:v>58.7</c:v>
                </c:pt>
                <c:pt idx="163">
                  <c:v>58.7</c:v>
                </c:pt>
                <c:pt idx="164">
                  <c:v>58.6</c:v>
                </c:pt>
                <c:pt idx="165">
                  <c:v>58.2</c:v>
                </c:pt>
                <c:pt idx="166">
                  <c:v>58.6</c:v>
                </c:pt>
                <c:pt idx="167">
                  <c:v>58.6</c:v>
                </c:pt>
                <c:pt idx="168">
                  <c:v>58.8</c:v>
                </c:pt>
                <c:pt idx="169">
                  <c:v>58.8</c:v>
                </c:pt>
                <c:pt idx="170">
                  <c:v>59</c:v>
                </c:pt>
                <c:pt idx="171">
                  <c:v>58.9</c:v>
                </c:pt>
                <c:pt idx="172">
                  <c:v>58.9</c:v>
                </c:pt>
                <c:pt idx="173">
                  <c:v>59</c:v>
                </c:pt>
                <c:pt idx="174">
                  <c:v>59</c:v>
                </c:pt>
                <c:pt idx="175">
                  <c:v>59</c:v>
                </c:pt>
                <c:pt idx="176">
                  <c:v>59</c:v>
                </c:pt>
                <c:pt idx="177">
                  <c:v>59.2</c:v>
                </c:pt>
                <c:pt idx="178">
                  <c:v>59.2</c:v>
                </c:pt>
                <c:pt idx="179">
                  <c:v>59.2</c:v>
                </c:pt>
                <c:pt idx="180">
                  <c:v>59.3</c:v>
                </c:pt>
                <c:pt idx="181">
                  <c:v>59.3</c:v>
                </c:pt>
                <c:pt idx="182">
                  <c:v>59.3</c:v>
                </c:pt>
                <c:pt idx="183">
                  <c:v>59.3</c:v>
                </c:pt>
                <c:pt idx="184">
                  <c:v>59.4</c:v>
                </c:pt>
                <c:pt idx="185">
                  <c:v>59.3</c:v>
                </c:pt>
                <c:pt idx="186">
                  <c:v>59.3</c:v>
                </c:pt>
                <c:pt idx="187">
                  <c:v>59.4</c:v>
                </c:pt>
                <c:pt idx="188">
                  <c:v>59.2</c:v>
                </c:pt>
                <c:pt idx="189">
                  <c:v>59.3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B0E9-4953-A570-9FCCCD7CE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662464"/>
        <c:axId val="35701120"/>
      </c:lineChart>
      <c:lineChart>
        <c:grouping val="standard"/>
        <c:varyColors val="0"/>
        <c:ser>
          <c:idx val="1"/>
          <c:order val="1"/>
          <c:tx>
            <c:strRef>
              <c:f>질적!$D$2</c:f>
              <c:strCache>
                <c:ptCount val="1"/>
                <c:pt idx="0">
                  <c:v>장기실업자 비중 (우)</c:v>
                </c:pt>
              </c:strCache>
            </c:strRef>
          </c:tx>
          <c:spPr>
            <a:ln>
              <a:solidFill>
                <a:srgbClr val="FF00FF"/>
              </a:solidFill>
              <a:prstDash val="sysDash"/>
            </a:ln>
          </c:spPr>
          <c:marker>
            <c:symbol val="none"/>
          </c:marker>
          <c:dLbls>
            <c:dLbl>
              <c:idx val="125"/>
              <c:layout>
                <c:manualLayout>
                  <c:x val="-4.2530244651763194E-2"/>
                  <c:y val="6.9444444444444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0E9-4953-A570-9FCCCD7CEEF4}"/>
                </c:ext>
              </c:extLst>
            </c:dLbl>
            <c:dLbl>
              <c:idx val="189"/>
              <c:layout>
                <c:manualLayout>
                  <c:x val="-5.1948043094378525E-2"/>
                  <c:y val="5.555555555555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0E9-4953-A570-9FCCCD7CEE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FF00FF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질적!$B$3:$B$192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질적!$D$3:$D$192</c:f>
              <c:numCache>
                <c:formatCode>General</c:formatCode>
                <c:ptCount val="190"/>
                <c:pt idx="0">
                  <c:v>12.7</c:v>
                </c:pt>
                <c:pt idx="1">
                  <c:v>10.8</c:v>
                </c:pt>
                <c:pt idx="2">
                  <c:v>11</c:v>
                </c:pt>
                <c:pt idx="3">
                  <c:v>10.7</c:v>
                </c:pt>
                <c:pt idx="4">
                  <c:v>11.1</c:v>
                </c:pt>
                <c:pt idx="5">
                  <c:v>11.2</c:v>
                </c:pt>
                <c:pt idx="6">
                  <c:v>12.3</c:v>
                </c:pt>
                <c:pt idx="7">
                  <c:v>12.2</c:v>
                </c:pt>
                <c:pt idx="8">
                  <c:v>11.5</c:v>
                </c:pt>
                <c:pt idx="9">
                  <c:v>11.3</c:v>
                </c:pt>
                <c:pt idx="10">
                  <c:v>10.6</c:v>
                </c:pt>
                <c:pt idx="11">
                  <c:v>11.4</c:v>
                </c:pt>
                <c:pt idx="12">
                  <c:v>11.3</c:v>
                </c:pt>
                <c:pt idx="13">
                  <c:v>11.7</c:v>
                </c:pt>
                <c:pt idx="14">
                  <c:v>11.1</c:v>
                </c:pt>
                <c:pt idx="15">
                  <c:v>11</c:v>
                </c:pt>
                <c:pt idx="16">
                  <c:v>10</c:v>
                </c:pt>
                <c:pt idx="17">
                  <c:v>11.2</c:v>
                </c:pt>
                <c:pt idx="18">
                  <c:v>10.8</c:v>
                </c:pt>
                <c:pt idx="19">
                  <c:v>12.2</c:v>
                </c:pt>
                <c:pt idx="20">
                  <c:v>11.5</c:v>
                </c:pt>
                <c:pt idx="21">
                  <c:v>11.8</c:v>
                </c:pt>
                <c:pt idx="22">
                  <c:v>13.9</c:v>
                </c:pt>
                <c:pt idx="23">
                  <c:v>13.6</c:v>
                </c:pt>
                <c:pt idx="24">
                  <c:v>14.6</c:v>
                </c:pt>
                <c:pt idx="25">
                  <c:v>14.9</c:v>
                </c:pt>
                <c:pt idx="26">
                  <c:v>15.9</c:v>
                </c:pt>
                <c:pt idx="27">
                  <c:v>16.8</c:v>
                </c:pt>
                <c:pt idx="28">
                  <c:v>18.8</c:v>
                </c:pt>
                <c:pt idx="29">
                  <c:v>19.600000000000001</c:v>
                </c:pt>
                <c:pt idx="30">
                  <c:v>19</c:v>
                </c:pt>
                <c:pt idx="31">
                  <c:v>18.899999999999999</c:v>
                </c:pt>
                <c:pt idx="32">
                  <c:v>19.100000000000001</c:v>
                </c:pt>
                <c:pt idx="33">
                  <c:v>19.899999999999999</c:v>
                </c:pt>
                <c:pt idx="34">
                  <c:v>20.5</c:v>
                </c:pt>
                <c:pt idx="35">
                  <c:v>22.1</c:v>
                </c:pt>
                <c:pt idx="36">
                  <c:v>20.5</c:v>
                </c:pt>
                <c:pt idx="37">
                  <c:v>21.8</c:v>
                </c:pt>
                <c:pt idx="38">
                  <c:v>21</c:v>
                </c:pt>
                <c:pt idx="39">
                  <c:v>21.9</c:v>
                </c:pt>
                <c:pt idx="40">
                  <c:v>21.6</c:v>
                </c:pt>
                <c:pt idx="41">
                  <c:v>22.8</c:v>
                </c:pt>
                <c:pt idx="42">
                  <c:v>22</c:v>
                </c:pt>
                <c:pt idx="43">
                  <c:v>22.2</c:v>
                </c:pt>
                <c:pt idx="44">
                  <c:v>22.5</c:v>
                </c:pt>
                <c:pt idx="45">
                  <c:v>22.4</c:v>
                </c:pt>
                <c:pt idx="46">
                  <c:v>23.4</c:v>
                </c:pt>
                <c:pt idx="47">
                  <c:v>23.1</c:v>
                </c:pt>
                <c:pt idx="48">
                  <c:v>22.7</c:v>
                </c:pt>
                <c:pt idx="49">
                  <c:v>22.9</c:v>
                </c:pt>
                <c:pt idx="50">
                  <c:v>23.6</c:v>
                </c:pt>
                <c:pt idx="51">
                  <c:v>22.1</c:v>
                </c:pt>
                <c:pt idx="52">
                  <c:v>21.9</c:v>
                </c:pt>
                <c:pt idx="53">
                  <c:v>22.5</c:v>
                </c:pt>
                <c:pt idx="54">
                  <c:v>20.7</c:v>
                </c:pt>
                <c:pt idx="55">
                  <c:v>20.3</c:v>
                </c:pt>
                <c:pt idx="56">
                  <c:v>21.4</c:v>
                </c:pt>
                <c:pt idx="57">
                  <c:v>21.5</c:v>
                </c:pt>
                <c:pt idx="58">
                  <c:v>21.4</c:v>
                </c:pt>
                <c:pt idx="59">
                  <c:v>20.8</c:v>
                </c:pt>
                <c:pt idx="60">
                  <c:v>21.2</c:v>
                </c:pt>
                <c:pt idx="61">
                  <c:v>20.399999999999999</c:v>
                </c:pt>
                <c:pt idx="62">
                  <c:v>21.8</c:v>
                </c:pt>
                <c:pt idx="63">
                  <c:v>21</c:v>
                </c:pt>
                <c:pt idx="64">
                  <c:v>20.100000000000001</c:v>
                </c:pt>
                <c:pt idx="65">
                  <c:v>18.5</c:v>
                </c:pt>
                <c:pt idx="66">
                  <c:v>18.7</c:v>
                </c:pt>
                <c:pt idx="67">
                  <c:v>18.899999999999999</c:v>
                </c:pt>
                <c:pt idx="68">
                  <c:v>18.899999999999999</c:v>
                </c:pt>
                <c:pt idx="69">
                  <c:v>18.899999999999999</c:v>
                </c:pt>
                <c:pt idx="70">
                  <c:v>18</c:v>
                </c:pt>
                <c:pt idx="71">
                  <c:v>18.7</c:v>
                </c:pt>
                <c:pt idx="72">
                  <c:v>16.7</c:v>
                </c:pt>
                <c:pt idx="73">
                  <c:v>18.7</c:v>
                </c:pt>
                <c:pt idx="74">
                  <c:v>18.600000000000001</c:v>
                </c:pt>
                <c:pt idx="75">
                  <c:v>18.600000000000001</c:v>
                </c:pt>
                <c:pt idx="76">
                  <c:v>18.899999999999999</c:v>
                </c:pt>
                <c:pt idx="77">
                  <c:v>16.600000000000001</c:v>
                </c:pt>
                <c:pt idx="78">
                  <c:v>18.3</c:v>
                </c:pt>
                <c:pt idx="79">
                  <c:v>18.3</c:v>
                </c:pt>
                <c:pt idx="80">
                  <c:v>18.100000000000001</c:v>
                </c:pt>
                <c:pt idx="81">
                  <c:v>15.9</c:v>
                </c:pt>
                <c:pt idx="82">
                  <c:v>16.399999999999999</c:v>
                </c:pt>
                <c:pt idx="83">
                  <c:v>16.2</c:v>
                </c:pt>
                <c:pt idx="84">
                  <c:v>16.3</c:v>
                </c:pt>
                <c:pt idx="85">
                  <c:v>18</c:v>
                </c:pt>
                <c:pt idx="86">
                  <c:v>18.600000000000001</c:v>
                </c:pt>
                <c:pt idx="87">
                  <c:v>17.399999999999999</c:v>
                </c:pt>
                <c:pt idx="88">
                  <c:v>16.5</c:v>
                </c:pt>
                <c:pt idx="89">
                  <c:v>16.399999999999999</c:v>
                </c:pt>
                <c:pt idx="90">
                  <c:v>18.3</c:v>
                </c:pt>
                <c:pt idx="91">
                  <c:v>17.5</c:v>
                </c:pt>
                <c:pt idx="92">
                  <c:v>17.5</c:v>
                </c:pt>
                <c:pt idx="93">
                  <c:v>17.7</c:v>
                </c:pt>
                <c:pt idx="94">
                  <c:v>18.899999999999999</c:v>
                </c:pt>
                <c:pt idx="95">
                  <c:v>17.399999999999999</c:v>
                </c:pt>
                <c:pt idx="96">
                  <c:v>18.5</c:v>
                </c:pt>
                <c:pt idx="97">
                  <c:v>17.8</c:v>
                </c:pt>
                <c:pt idx="98">
                  <c:v>16.899999999999999</c:v>
                </c:pt>
                <c:pt idx="99">
                  <c:v>17.7</c:v>
                </c:pt>
                <c:pt idx="100">
                  <c:v>18.3</c:v>
                </c:pt>
                <c:pt idx="101">
                  <c:v>18.2</c:v>
                </c:pt>
                <c:pt idx="102">
                  <c:v>18.899999999999999</c:v>
                </c:pt>
                <c:pt idx="103">
                  <c:v>19.8</c:v>
                </c:pt>
                <c:pt idx="104">
                  <c:v>21.3</c:v>
                </c:pt>
                <c:pt idx="105">
                  <c:v>22.3</c:v>
                </c:pt>
                <c:pt idx="106">
                  <c:v>21.1</c:v>
                </c:pt>
                <c:pt idx="107">
                  <c:v>23.1</c:v>
                </c:pt>
                <c:pt idx="108">
                  <c:v>22.6</c:v>
                </c:pt>
                <c:pt idx="109">
                  <c:v>23.4</c:v>
                </c:pt>
                <c:pt idx="110">
                  <c:v>24.2</c:v>
                </c:pt>
                <c:pt idx="111">
                  <c:v>27.1</c:v>
                </c:pt>
                <c:pt idx="112">
                  <c:v>27</c:v>
                </c:pt>
                <c:pt idx="113">
                  <c:v>29</c:v>
                </c:pt>
                <c:pt idx="114">
                  <c:v>34</c:v>
                </c:pt>
                <c:pt idx="115">
                  <c:v>34.300000000000004</c:v>
                </c:pt>
                <c:pt idx="116">
                  <c:v>36.6</c:v>
                </c:pt>
                <c:pt idx="117">
                  <c:v>36.6</c:v>
                </c:pt>
                <c:pt idx="118">
                  <c:v>39.300000000000004</c:v>
                </c:pt>
                <c:pt idx="119">
                  <c:v>40.4</c:v>
                </c:pt>
                <c:pt idx="120">
                  <c:v>41.6</c:v>
                </c:pt>
                <c:pt idx="121">
                  <c:v>40.5</c:v>
                </c:pt>
                <c:pt idx="122">
                  <c:v>43.2</c:v>
                </c:pt>
                <c:pt idx="123">
                  <c:v>45.5</c:v>
                </c:pt>
                <c:pt idx="124">
                  <c:v>44.9</c:v>
                </c:pt>
                <c:pt idx="125">
                  <c:v>44.9</c:v>
                </c:pt>
                <c:pt idx="126">
                  <c:v>44.9</c:v>
                </c:pt>
                <c:pt idx="127">
                  <c:v>42.8</c:v>
                </c:pt>
                <c:pt idx="128">
                  <c:v>42.3</c:v>
                </c:pt>
                <c:pt idx="129">
                  <c:v>42.6</c:v>
                </c:pt>
                <c:pt idx="130">
                  <c:v>42.4</c:v>
                </c:pt>
                <c:pt idx="131">
                  <c:v>44.6</c:v>
                </c:pt>
                <c:pt idx="132">
                  <c:v>43.9</c:v>
                </c:pt>
                <c:pt idx="133">
                  <c:v>43</c:v>
                </c:pt>
                <c:pt idx="134">
                  <c:v>44.7</c:v>
                </c:pt>
                <c:pt idx="135">
                  <c:v>43.1</c:v>
                </c:pt>
                <c:pt idx="136">
                  <c:v>44.6</c:v>
                </c:pt>
                <c:pt idx="137">
                  <c:v>44.3</c:v>
                </c:pt>
                <c:pt idx="138">
                  <c:v>44.9</c:v>
                </c:pt>
                <c:pt idx="139">
                  <c:v>43.5</c:v>
                </c:pt>
                <c:pt idx="140">
                  <c:v>45.1</c:v>
                </c:pt>
                <c:pt idx="141">
                  <c:v>42.7</c:v>
                </c:pt>
                <c:pt idx="142">
                  <c:v>43.2</c:v>
                </c:pt>
                <c:pt idx="143">
                  <c:v>42.7</c:v>
                </c:pt>
                <c:pt idx="144">
                  <c:v>43</c:v>
                </c:pt>
                <c:pt idx="145">
                  <c:v>41.5</c:v>
                </c:pt>
                <c:pt idx="146">
                  <c:v>41.4</c:v>
                </c:pt>
                <c:pt idx="147">
                  <c:v>40.9</c:v>
                </c:pt>
                <c:pt idx="148">
                  <c:v>42.5</c:v>
                </c:pt>
                <c:pt idx="149">
                  <c:v>42</c:v>
                </c:pt>
                <c:pt idx="150">
                  <c:v>41</c:v>
                </c:pt>
                <c:pt idx="151">
                  <c:v>40.300000000000004</c:v>
                </c:pt>
                <c:pt idx="152">
                  <c:v>40.4</c:v>
                </c:pt>
                <c:pt idx="153">
                  <c:v>40.9</c:v>
                </c:pt>
                <c:pt idx="154">
                  <c:v>40</c:v>
                </c:pt>
                <c:pt idx="155">
                  <c:v>38.800000000000004</c:v>
                </c:pt>
                <c:pt idx="156">
                  <c:v>37.700000000000003</c:v>
                </c:pt>
                <c:pt idx="157">
                  <c:v>39.5</c:v>
                </c:pt>
                <c:pt idx="158">
                  <c:v>39</c:v>
                </c:pt>
                <c:pt idx="159">
                  <c:v>37.5</c:v>
                </c:pt>
                <c:pt idx="160">
                  <c:v>37.4</c:v>
                </c:pt>
                <c:pt idx="161">
                  <c:v>36.9</c:v>
                </c:pt>
                <c:pt idx="162">
                  <c:v>37.6</c:v>
                </c:pt>
                <c:pt idx="163">
                  <c:v>38.300000000000004</c:v>
                </c:pt>
                <c:pt idx="164">
                  <c:v>36.9</c:v>
                </c:pt>
                <c:pt idx="165">
                  <c:v>35.9</c:v>
                </c:pt>
                <c:pt idx="166">
                  <c:v>37.700000000000003</c:v>
                </c:pt>
                <c:pt idx="167">
                  <c:v>37.300000000000004</c:v>
                </c:pt>
                <c:pt idx="168">
                  <c:v>35.6</c:v>
                </c:pt>
                <c:pt idx="169">
                  <c:v>36.800000000000004</c:v>
                </c:pt>
                <c:pt idx="170">
                  <c:v>35.4</c:v>
                </c:pt>
                <c:pt idx="171">
                  <c:v>35.1</c:v>
                </c:pt>
                <c:pt idx="172">
                  <c:v>34.300000000000004</c:v>
                </c:pt>
                <c:pt idx="173">
                  <c:v>32.6</c:v>
                </c:pt>
                <c:pt idx="174">
                  <c:v>33</c:v>
                </c:pt>
                <c:pt idx="175">
                  <c:v>31.2</c:v>
                </c:pt>
                <c:pt idx="176">
                  <c:v>31.9</c:v>
                </c:pt>
                <c:pt idx="177">
                  <c:v>31.9</c:v>
                </c:pt>
                <c:pt idx="178">
                  <c:v>31</c:v>
                </c:pt>
                <c:pt idx="179">
                  <c:v>31.9</c:v>
                </c:pt>
                <c:pt idx="180">
                  <c:v>31.5</c:v>
                </c:pt>
                <c:pt idx="181">
                  <c:v>31.1</c:v>
                </c:pt>
                <c:pt idx="182">
                  <c:v>29.8</c:v>
                </c:pt>
                <c:pt idx="183">
                  <c:v>29</c:v>
                </c:pt>
                <c:pt idx="184">
                  <c:v>28.6</c:v>
                </c:pt>
                <c:pt idx="185">
                  <c:v>25.8</c:v>
                </c:pt>
                <c:pt idx="186">
                  <c:v>26.9</c:v>
                </c:pt>
                <c:pt idx="187">
                  <c:v>27.7</c:v>
                </c:pt>
                <c:pt idx="188">
                  <c:v>26.6</c:v>
                </c:pt>
                <c:pt idx="189">
                  <c:v>26.8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B0E9-4953-A570-9FCCCD7CE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704192"/>
        <c:axId val="35702656"/>
      </c:lineChart>
      <c:catAx>
        <c:axId val="3566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35701120"/>
        <c:crosses val="autoZero"/>
        <c:auto val="1"/>
        <c:lblAlgn val="ctr"/>
        <c:lblOffset val="0"/>
        <c:tickLblSkip val="5"/>
        <c:noMultiLvlLbl val="0"/>
      </c:catAx>
      <c:valAx>
        <c:axId val="3570112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#,##0_);\(#,##0\)" sourceLinked="0"/>
        <c:majorTickMark val="out"/>
        <c:minorTickMark val="none"/>
        <c:tickLblPos val="nextTo"/>
        <c:crossAx val="35662464"/>
        <c:crosses val="autoZero"/>
        <c:crossBetween val="between"/>
      </c:valAx>
      <c:valAx>
        <c:axId val="35702656"/>
        <c:scaling>
          <c:orientation val="minMax"/>
        </c:scaling>
        <c:delete val="0"/>
        <c:axPos val="r"/>
        <c:numFmt formatCode="#,##0_);\(#,##0\)" sourceLinked="0"/>
        <c:majorTickMark val="out"/>
        <c:minorTickMark val="none"/>
        <c:tickLblPos val="nextTo"/>
        <c:crossAx val="35704192"/>
        <c:crosses val="max"/>
        <c:crossBetween val="between"/>
        <c:majorUnit val="20"/>
      </c:valAx>
      <c:catAx>
        <c:axId val="357041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5702656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"/>
          <c:y val="0.84954197451764379"/>
          <c:w val="1"/>
          <c:h val="0.15045802548235629"/>
        </c:manualLayout>
      </c:layout>
      <c:overlay val="0"/>
      <c:txPr>
        <a:bodyPr/>
        <a:lstStyle/>
        <a:p>
          <a:pPr>
            <a:defRPr sz="13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405074365704281E-2"/>
          <c:y val="5.1400554097404488E-2"/>
          <c:w val="0.91141666666666488"/>
          <c:h val="0.89719889180519163"/>
        </c:manualLayout>
      </c:layout>
      <c:lineChart>
        <c:grouping val="standard"/>
        <c:varyColors val="0"/>
        <c:ser>
          <c:idx val="0"/>
          <c:order val="0"/>
          <c:tx>
            <c:strRef>
              <c:f>Sheet1!$O$2</c:f>
              <c:strCache>
                <c:ptCount val="1"/>
                <c:pt idx="0">
                  <c:v>소비자 물가</c:v>
                </c:pt>
              </c:strCache>
            </c:strRef>
          </c:tx>
          <c:spPr>
            <a:ln w="22225">
              <a:solidFill>
                <a:srgbClr val="002060"/>
              </a:solidFill>
              <a:prstDash val="sysDash"/>
            </a:ln>
          </c:spPr>
          <c:marker>
            <c:symbol val="none"/>
          </c:marker>
          <c:cat>
            <c:strRef>
              <c:f>Sheet1!$N$3:$N$191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Sheet1!$O$3:$O$191</c:f>
              <c:numCache>
                <c:formatCode>General</c:formatCode>
                <c:ptCount val="189"/>
                <c:pt idx="0">
                  <c:v>2.7</c:v>
                </c:pt>
                <c:pt idx="1">
                  <c:v>3.2</c:v>
                </c:pt>
                <c:pt idx="2">
                  <c:v>3.8</c:v>
                </c:pt>
                <c:pt idx="3">
                  <c:v>3.1</c:v>
                </c:pt>
                <c:pt idx="4">
                  <c:v>3.2</c:v>
                </c:pt>
                <c:pt idx="5">
                  <c:v>3.7</c:v>
                </c:pt>
                <c:pt idx="6">
                  <c:v>3.7</c:v>
                </c:pt>
                <c:pt idx="7">
                  <c:v>3.4</c:v>
                </c:pt>
                <c:pt idx="8">
                  <c:v>3.5</c:v>
                </c:pt>
                <c:pt idx="9">
                  <c:v>3.4</c:v>
                </c:pt>
                <c:pt idx="10">
                  <c:v>3.4</c:v>
                </c:pt>
                <c:pt idx="11">
                  <c:v>3.4</c:v>
                </c:pt>
                <c:pt idx="12">
                  <c:v>3.7</c:v>
                </c:pt>
                <c:pt idx="13">
                  <c:v>3.5</c:v>
                </c:pt>
                <c:pt idx="14">
                  <c:v>2.9</c:v>
                </c:pt>
                <c:pt idx="15">
                  <c:v>3.3</c:v>
                </c:pt>
                <c:pt idx="16">
                  <c:v>3.6</c:v>
                </c:pt>
                <c:pt idx="17">
                  <c:v>3.2</c:v>
                </c:pt>
                <c:pt idx="18">
                  <c:v>2.7</c:v>
                </c:pt>
                <c:pt idx="19">
                  <c:v>2.7</c:v>
                </c:pt>
                <c:pt idx="20">
                  <c:v>2.6</c:v>
                </c:pt>
                <c:pt idx="21">
                  <c:v>2.1</c:v>
                </c:pt>
                <c:pt idx="22">
                  <c:v>1.9000000000000001</c:v>
                </c:pt>
                <c:pt idx="23">
                  <c:v>1.6</c:v>
                </c:pt>
                <c:pt idx="24">
                  <c:v>1.1000000000000001</c:v>
                </c:pt>
                <c:pt idx="25">
                  <c:v>1.1000000000000001</c:v>
                </c:pt>
                <c:pt idx="26">
                  <c:v>1.5</c:v>
                </c:pt>
                <c:pt idx="27">
                  <c:v>1.6</c:v>
                </c:pt>
                <c:pt idx="28">
                  <c:v>1.2</c:v>
                </c:pt>
                <c:pt idx="29">
                  <c:v>1.1000000000000001</c:v>
                </c:pt>
                <c:pt idx="30">
                  <c:v>1.5</c:v>
                </c:pt>
                <c:pt idx="31">
                  <c:v>1.8</c:v>
                </c:pt>
                <c:pt idx="32">
                  <c:v>1.5</c:v>
                </c:pt>
                <c:pt idx="33">
                  <c:v>2</c:v>
                </c:pt>
                <c:pt idx="34">
                  <c:v>2.2000000000000002</c:v>
                </c:pt>
                <c:pt idx="35">
                  <c:v>2.4</c:v>
                </c:pt>
                <c:pt idx="36">
                  <c:v>2.6</c:v>
                </c:pt>
                <c:pt idx="37">
                  <c:v>3</c:v>
                </c:pt>
                <c:pt idx="38">
                  <c:v>3</c:v>
                </c:pt>
                <c:pt idx="39">
                  <c:v>2.2000000000000002</c:v>
                </c:pt>
                <c:pt idx="40">
                  <c:v>2.1</c:v>
                </c:pt>
                <c:pt idx="41">
                  <c:v>2.1</c:v>
                </c:pt>
                <c:pt idx="42">
                  <c:v>2.1</c:v>
                </c:pt>
                <c:pt idx="43">
                  <c:v>2.2000000000000002</c:v>
                </c:pt>
                <c:pt idx="44">
                  <c:v>2.2999999999999998</c:v>
                </c:pt>
                <c:pt idx="45">
                  <c:v>2</c:v>
                </c:pt>
                <c:pt idx="46">
                  <c:v>1.8</c:v>
                </c:pt>
                <c:pt idx="47">
                  <c:v>1.9000000000000001</c:v>
                </c:pt>
                <c:pt idx="48">
                  <c:v>1.9000000000000001</c:v>
                </c:pt>
                <c:pt idx="49">
                  <c:v>1.7</c:v>
                </c:pt>
                <c:pt idx="50">
                  <c:v>1.7</c:v>
                </c:pt>
                <c:pt idx="51">
                  <c:v>2.2999999999999998</c:v>
                </c:pt>
                <c:pt idx="52">
                  <c:v>3.1</c:v>
                </c:pt>
                <c:pt idx="53">
                  <c:v>3.3</c:v>
                </c:pt>
                <c:pt idx="54">
                  <c:v>3</c:v>
                </c:pt>
                <c:pt idx="55">
                  <c:v>2.7</c:v>
                </c:pt>
                <c:pt idx="56">
                  <c:v>2.5</c:v>
                </c:pt>
                <c:pt idx="57">
                  <c:v>3.2</c:v>
                </c:pt>
                <c:pt idx="58">
                  <c:v>3.5</c:v>
                </c:pt>
                <c:pt idx="59">
                  <c:v>3.3</c:v>
                </c:pt>
                <c:pt idx="60">
                  <c:v>3</c:v>
                </c:pt>
                <c:pt idx="61">
                  <c:v>3</c:v>
                </c:pt>
                <c:pt idx="62">
                  <c:v>3.1</c:v>
                </c:pt>
                <c:pt idx="63">
                  <c:v>3.5</c:v>
                </c:pt>
                <c:pt idx="64">
                  <c:v>2.8</c:v>
                </c:pt>
                <c:pt idx="65">
                  <c:v>2.5</c:v>
                </c:pt>
                <c:pt idx="66">
                  <c:v>3.2</c:v>
                </c:pt>
                <c:pt idx="67">
                  <c:v>3.6</c:v>
                </c:pt>
                <c:pt idx="68">
                  <c:v>4.7</c:v>
                </c:pt>
                <c:pt idx="69">
                  <c:v>4.3</c:v>
                </c:pt>
                <c:pt idx="70">
                  <c:v>3.5</c:v>
                </c:pt>
                <c:pt idx="71">
                  <c:v>3.4</c:v>
                </c:pt>
                <c:pt idx="72">
                  <c:v>4</c:v>
                </c:pt>
                <c:pt idx="73">
                  <c:v>3.6</c:v>
                </c:pt>
                <c:pt idx="74">
                  <c:v>3.4</c:v>
                </c:pt>
                <c:pt idx="75">
                  <c:v>3.5</c:v>
                </c:pt>
                <c:pt idx="76">
                  <c:v>4.2</c:v>
                </c:pt>
                <c:pt idx="77">
                  <c:v>4.3</c:v>
                </c:pt>
                <c:pt idx="78">
                  <c:v>4.0999999999999996</c:v>
                </c:pt>
                <c:pt idx="79">
                  <c:v>3.8</c:v>
                </c:pt>
                <c:pt idx="80">
                  <c:v>2.1</c:v>
                </c:pt>
                <c:pt idx="81">
                  <c:v>1.3</c:v>
                </c:pt>
                <c:pt idx="82">
                  <c:v>2</c:v>
                </c:pt>
                <c:pt idx="83">
                  <c:v>2.5</c:v>
                </c:pt>
                <c:pt idx="84">
                  <c:v>2.1</c:v>
                </c:pt>
                <c:pt idx="85">
                  <c:v>2.4</c:v>
                </c:pt>
                <c:pt idx="86">
                  <c:v>2.8</c:v>
                </c:pt>
                <c:pt idx="87">
                  <c:v>2.6</c:v>
                </c:pt>
                <c:pt idx="88">
                  <c:v>2.7</c:v>
                </c:pt>
                <c:pt idx="89">
                  <c:v>2.7</c:v>
                </c:pt>
                <c:pt idx="90">
                  <c:v>2.4</c:v>
                </c:pt>
                <c:pt idx="91">
                  <c:v>2</c:v>
                </c:pt>
                <c:pt idx="92">
                  <c:v>2.8</c:v>
                </c:pt>
                <c:pt idx="93">
                  <c:v>3.5</c:v>
                </c:pt>
                <c:pt idx="94">
                  <c:v>4.3</c:v>
                </c:pt>
                <c:pt idx="95">
                  <c:v>4.0999999999999996</c:v>
                </c:pt>
                <c:pt idx="96">
                  <c:v>4.3</c:v>
                </c:pt>
                <c:pt idx="97">
                  <c:v>4</c:v>
                </c:pt>
                <c:pt idx="98">
                  <c:v>4</c:v>
                </c:pt>
                <c:pt idx="99">
                  <c:v>3.9</c:v>
                </c:pt>
                <c:pt idx="100">
                  <c:v>4.2</c:v>
                </c:pt>
                <c:pt idx="101">
                  <c:v>5</c:v>
                </c:pt>
                <c:pt idx="102">
                  <c:v>5.6</c:v>
                </c:pt>
                <c:pt idx="103">
                  <c:v>5.4</c:v>
                </c:pt>
                <c:pt idx="104">
                  <c:v>4.9000000000000004</c:v>
                </c:pt>
                <c:pt idx="105">
                  <c:v>3.7</c:v>
                </c:pt>
                <c:pt idx="106">
                  <c:v>1.1000000000000001</c:v>
                </c:pt>
                <c:pt idx="107">
                  <c:v>0.1</c:v>
                </c:pt>
                <c:pt idx="108">
                  <c:v>0</c:v>
                </c:pt>
                <c:pt idx="109">
                  <c:v>0.2</c:v>
                </c:pt>
                <c:pt idx="110">
                  <c:v>-0.4</c:v>
                </c:pt>
                <c:pt idx="111">
                  <c:v>-0.70000000000000029</c:v>
                </c:pt>
                <c:pt idx="112">
                  <c:v>-1.3</c:v>
                </c:pt>
                <c:pt idx="113">
                  <c:v>-1.4</c:v>
                </c:pt>
                <c:pt idx="114">
                  <c:v>-2.1</c:v>
                </c:pt>
                <c:pt idx="115">
                  <c:v>-1.5</c:v>
                </c:pt>
                <c:pt idx="116">
                  <c:v>-1.3</c:v>
                </c:pt>
                <c:pt idx="117">
                  <c:v>-0.2</c:v>
                </c:pt>
                <c:pt idx="118">
                  <c:v>1.8</c:v>
                </c:pt>
                <c:pt idx="119">
                  <c:v>2.7</c:v>
                </c:pt>
                <c:pt idx="120">
                  <c:v>2.6</c:v>
                </c:pt>
                <c:pt idx="121">
                  <c:v>2.1</c:v>
                </c:pt>
                <c:pt idx="122">
                  <c:v>2.2999999999999998</c:v>
                </c:pt>
                <c:pt idx="123">
                  <c:v>2.2000000000000002</c:v>
                </c:pt>
                <c:pt idx="124">
                  <c:v>2</c:v>
                </c:pt>
                <c:pt idx="125">
                  <c:v>1.1000000000000001</c:v>
                </c:pt>
                <c:pt idx="126">
                  <c:v>1.2</c:v>
                </c:pt>
                <c:pt idx="127">
                  <c:v>1.1000000000000001</c:v>
                </c:pt>
                <c:pt idx="128">
                  <c:v>1.1000000000000001</c:v>
                </c:pt>
                <c:pt idx="129">
                  <c:v>1.2</c:v>
                </c:pt>
                <c:pt idx="130">
                  <c:v>1.1000000000000001</c:v>
                </c:pt>
                <c:pt idx="131">
                  <c:v>1.5</c:v>
                </c:pt>
                <c:pt idx="132">
                  <c:v>1.6</c:v>
                </c:pt>
                <c:pt idx="133">
                  <c:v>2.1</c:v>
                </c:pt>
                <c:pt idx="134">
                  <c:v>2.7</c:v>
                </c:pt>
                <c:pt idx="135">
                  <c:v>3.2</c:v>
                </c:pt>
                <c:pt idx="136">
                  <c:v>3.6</c:v>
                </c:pt>
                <c:pt idx="137">
                  <c:v>3.6</c:v>
                </c:pt>
                <c:pt idx="138">
                  <c:v>3.6</c:v>
                </c:pt>
                <c:pt idx="139">
                  <c:v>3.8</c:v>
                </c:pt>
                <c:pt idx="140">
                  <c:v>3.9</c:v>
                </c:pt>
                <c:pt idx="141">
                  <c:v>3.5</c:v>
                </c:pt>
                <c:pt idx="142">
                  <c:v>3.4</c:v>
                </c:pt>
                <c:pt idx="143">
                  <c:v>3</c:v>
                </c:pt>
                <c:pt idx="144">
                  <c:v>2.9</c:v>
                </c:pt>
                <c:pt idx="145">
                  <c:v>2.9</c:v>
                </c:pt>
                <c:pt idx="146">
                  <c:v>2.7</c:v>
                </c:pt>
                <c:pt idx="147">
                  <c:v>2.2999999999999998</c:v>
                </c:pt>
                <c:pt idx="148">
                  <c:v>1.7</c:v>
                </c:pt>
                <c:pt idx="149">
                  <c:v>1.7</c:v>
                </c:pt>
                <c:pt idx="150">
                  <c:v>1.4</c:v>
                </c:pt>
                <c:pt idx="151">
                  <c:v>1.7</c:v>
                </c:pt>
                <c:pt idx="152">
                  <c:v>2</c:v>
                </c:pt>
                <c:pt idx="153">
                  <c:v>2.2000000000000002</c:v>
                </c:pt>
                <c:pt idx="154">
                  <c:v>1.8</c:v>
                </c:pt>
                <c:pt idx="155">
                  <c:v>1.7</c:v>
                </c:pt>
                <c:pt idx="156">
                  <c:v>1.6</c:v>
                </c:pt>
                <c:pt idx="157">
                  <c:v>2</c:v>
                </c:pt>
                <c:pt idx="158">
                  <c:v>1.5</c:v>
                </c:pt>
                <c:pt idx="159">
                  <c:v>1.1000000000000001</c:v>
                </c:pt>
                <c:pt idx="160">
                  <c:v>1.4</c:v>
                </c:pt>
                <c:pt idx="161">
                  <c:v>1.8</c:v>
                </c:pt>
                <c:pt idx="162">
                  <c:v>2</c:v>
                </c:pt>
                <c:pt idx="163">
                  <c:v>1.5</c:v>
                </c:pt>
                <c:pt idx="164">
                  <c:v>1.2</c:v>
                </c:pt>
                <c:pt idx="165">
                  <c:v>1</c:v>
                </c:pt>
                <c:pt idx="166">
                  <c:v>1.2</c:v>
                </c:pt>
                <c:pt idx="167">
                  <c:v>1.5</c:v>
                </c:pt>
                <c:pt idx="168">
                  <c:v>1.6</c:v>
                </c:pt>
                <c:pt idx="169">
                  <c:v>1.1000000000000001</c:v>
                </c:pt>
                <c:pt idx="170">
                  <c:v>1.5</c:v>
                </c:pt>
                <c:pt idx="171">
                  <c:v>2</c:v>
                </c:pt>
                <c:pt idx="172">
                  <c:v>2.1</c:v>
                </c:pt>
                <c:pt idx="173">
                  <c:v>2.1</c:v>
                </c:pt>
                <c:pt idx="174">
                  <c:v>2</c:v>
                </c:pt>
                <c:pt idx="175">
                  <c:v>1.7</c:v>
                </c:pt>
                <c:pt idx="176">
                  <c:v>1.7</c:v>
                </c:pt>
                <c:pt idx="177">
                  <c:v>1.7</c:v>
                </c:pt>
                <c:pt idx="178">
                  <c:v>1.3</c:v>
                </c:pt>
                <c:pt idx="179">
                  <c:v>0.8</c:v>
                </c:pt>
                <c:pt idx="180">
                  <c:v>-0.1</c:v>
                </c:pt>
                <c:pt idx="181">
                  <c:v>0</c:v>
                </c:pt>
                <c:pt idx="182">
                  <c:v>-0.1</c:v>
                </c:pt>
                <c:pt idx="183">
                  <c:v>-0.2</c:v>
                </c:pt>
                <c:pt idx="184">
                  <c:v>0</c:v>
                </c:pt>
                <c:pt idx="185">
                  <c:v>0.1</c:v>
                </c:pt>
                <c:pt idx="186">
                  <c:v>0.2</c:v>
                </c:pt>
                <c:pt idx="187">
                  <c:v>0.2</c:v>
                </c:pt>
                <c:pt idx="188">
                  <c:v>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D1D-48FD-93AD-499B8F1B404B}"/>
            </c:ext>
          </c:extLst>
        </c:ser>
        <c:ser>
          <c:idx val="1"/>
          <c:order val="1"/>
          <c:tx>
            <c:strRef>
              <c:f>Sheet1!$P$2</c:f>
              <c:strCache>
                <c:ptCount val="1"/>
                <c:pt idx="0">
                  <c:v>개인소비지출(PCE) 물가</c:v>
                </c:pt>
              </c:strCache>
            </c:strRef>
          </c:tx>
          <c:spPr>
            <a:ln w="28575">
              <a:solidFill>
                <a:srgbClr val="FF00FF"/>
              </a:solidFill>
              <a:prstDash val="solid"/>
            </a:ln>
          </c:spPr>
          <c:marker>
            <c:symbol val="none"/>
          </c:marker>
          <c:cat>
            <c:strRef>
              <c:f>Sheet1!$N$3:$N$191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Sheet1!$P$3:$P$191</c:f>
              <c:numCache>
                <c:formatCode>General</c:formatCode>
                <c:ptCount val="189"/>
                <c:pt idx="0">
                  <c:v>2.2000000000000002</c:v>
                </c:pt>
                <c:pt idx="1">
                  <c:v>2.5</c:v>
                </c:pt>
                <c:pt idx="2">
                  <c:v>2.9</c:v>
                </c:pt>
                <c:pt idx="3">
                  <c:v>2.2999999999999998</c:v>
                </c:pt>
                <c:pt idx="4">
                  <c:v>2.2999999999999998</c:v>
                </c:pt>
                <c:pt idx="5">
                  <c:v>2.7</c:v>
                </c:pt>
                <c:pt idx="6">
                  <c:v>2.6</c:v>
                </c:pt>
                <c:pt idx="7">
                  <c:v>2.4</c:v>
                </c:pt>
                <c:pt idx="8">
                  <c:v>2.5</c:v>
                </c:pt>
                <c:pt idx="9">
                  <c:v>2.5</c:v>
                </c:pt>
                <c:pt idx="10">
                  <c:v>2.5</c:v>
                </c:pt>
                <c:pt idx="11">
                  <c:v>2.4</c:v>
                </c:pt>
                <c:pt idx="12">
                  <c:v>2.6</c:v>
                </c:pt>
                <c:pt idx="13">
                  <c:v>2.4</c:v>
                </c:pt>
                <c:pt idx="14">
                  <c:v>2</c:v>
                </c:pt>
                <c:pt idx="15">
                  <c:v>2.2999999999999998</c:v>
                </c:pt>
                <c:pt idx="16">
                  <c:v>2.5</c:v>
                </c:pt>
                <c:pt idx="17">
                  <c:v>2.2999999999999998</c:v>
                </c:pt>
                <c:pt idx="18">
                  <c:v>2</c:v>
                </c:pt>
                <c:pt idx="19">
                  <c:v>2</c:v>
                </c:pt>
                <c:pt idx="20">
                  <c:v>1.3</c:v>
                </c:pt>
                <c:pt idx="21">
                  <c:v>1.5</c:v>
                </c:pt>
                <c:pt idx="22">
                  <c:v>1.3</c:v>
                </c:pt>
                <c:pt idx="23">
                  <c:v>1.1000000000000001</c:v>
                </c:pt>
                <c:pt idx="24">
                  <c:v>0.70000000000000029</c:v>
                </c:pt>
                <c:pt idx="25">
                  <c:v>0.70000000000000029</c:v>
                </c:pt>
                <c:pt idx="26">
                  <c:v>1</c:v>
                </c:pt>
                <c:pt idx="27">
                  <c:v>1.2</c:v>
                </c:pt>
                <c:pt idx="28">
                  <c:v>1.1000000000000001</c:v>
                </c:pt>
                <c:pt idx="29">
                  <c:v>1</c:v>
                </c:pt>
                <c:pt idx="30">
                  <c:v>1.2</c:v>
                </c:pt>
                <c:pt idx="31">
                  <c:v>1.4</c:v>
                </c:pt>
                <c:pt idx="32">
                  <c:v>1.9000000000000001</c:v>
                </c:pt>
                <c:pt idx="33">
                  <c:v>1.8</c:v>
                </c:pt>
                <c:pt idx="34">
                  <c:v>1.9000000000000001</c:v>
                </c:pt>
                <c:pt idx="35">
                  <c:v>2.1</c:v>
                </c:pt>
                <c:pt idx="36">
                  <c:v>2.2999999999999998</c:v>
                </c:pt>
                <c:pt idx="37">
                  <c:v>2.6</c:v>
                </c:pt>
                <c:pt idx="38">
                  <c:v>2.5</c:v>
                </c:pt>
                <c:pt idx="39">
                  <c:v>1.9000000000000001</c:v>
                </c:pt>
                <c:pt idx="40">
                  <c:v>1.7</c:v>
                </c:pt>
                <c:pt idx="41">
                  <c:v>1.7</c:v>
                </c:pt>
                <c:pt idx="42">
                  <c:v>1.8</c:v>
                </c:pt>
                <c:pt idx="43">
                  <c:v>1.9000000000000001</c:v>
                </c:pt>
                <c:pt idx="44">
                  <c:v>2</c:v>
                </c:pt>
                <c:pt idx="45">
                  <c:v>1.8</c:v>
                </c:pt>
                <c:pt idx="46">
                  <c:v>1.8</c:v>
                </c:pt>
                <c:pt idx="47">
                  <c:v>1.9000000000000001</c:v>
                </c:pt>
                <c:pt idx="48">
                  <c:v>2</c:v>
                </c:pt>
                <c:pt idx="49">
                  <c:v>1.8</c:v>
                </c:pt>
                <c:pt idx="50">
                  <c:v>1.8</c:v>
                </c:pt>
                <c:pt idx="51">
                  <c:v>2.1</c:v>
                </c:pt>
                <c:pt idx="52">
                  <c:v>2.6</c:v>
                </c:pt>
                <c:pt idx="53">
                  <c:v>2.8</c:v>
                </c:pt>
                <c:pt idx="54">
                  <c:v>2.7</c:v>
                </c:pt>
                <c:pt idx="55">
                  <c:v>2.4</c:v>
                </c:pt>
                <c:pt idx="56">
                  <c:v>2.2999999999999998</c:v>
                </c:pt>
                <c:pt idx="57">
                  <c:v>2.8</c:v>
                </c:pt>
                <c:pt idx="58">
                  <c:v>3</c:v>
                </c:pt>
                <c:pt idx="59">
                  <c:v>2.8</c:v>
                </c:pt>
                <c:pt idx="60">
                  <c:v>2.5</c:v>
                </c:pt>
                <c:pt idx="61">
                  <c:v>2.6</c:v>
                </c:pt>
                <c:pt idx="62">
                  <c:v>2.7</c:v>
                </c:pt>
                <c:pt idx="63">
                  <c:v>2.8</c:v>
                </c:pt>
                <c:pt idx="64">
                  <c:v>2.6</c:v>
                </c:pt>
                <c:pt idx="65">
                  <c:v>2.2999999999999998</c:v>
                </c:pt>
                <c:pt idx="66">
                  <c:v>2.6</c:v>
                </c:pt>
                <c:pt idx="67">
                  <c:v>3</c:v>
                </c:pt>
                <c:pt idx="68">
                  <c:v>3.7</c:v>
                </c:pt>
                <c:pt idx="69">
                  <c:v>3.5</c:v>
                </c:pt>
                <c:pt idx="70">
                  <c:v>2.9</c:v>
                </c:pt>
                <c:pt idx="71">
                  <c:v>2.9</c:v>
                </c:pt>
                <c:pt idx="72">
                  <c:v>3.3</c:v>
                </c:pt>
                <c:pt idx="73">
                  <c:v>3</c:v>
                </c:pt>
                <c:pt idx="74">
                  <c:v>2.9</c:v>
                </c:pt>
                <c:pt idx="75">
                  <c:v>3</c:v>
                </c:pt>
                <c:pt idx="76">
                  <c:v>3.1</c:v>
                </c:pt>
                <c:pt idx="77">
                  <c:v>3.3</c:v>
                </c:pt>
                <c:pt idx="78">
                  <c:v>3.2</c:v>
                </c:pt>
                <c:pt idx="79">
                  <c:v>3.1</c:v>
                </c:pt>
                <c:pt idx="80">
                  <c:v>1.9000000000000001</c:v>
                </c:pt>
                <c:pt idx="81">
                  <c:v>1.5</c:v>
                </c:pt>
                <c:pt idx="82">
                  <c:v>1.7</c:v>
                </c:pt>
                <c:pt idx="83">
                  <c:v>2.1</c:v>
                </c:pt>
                <c:pt idx="84">
                  <c:v>2</c:v>
                </c:pt>
                <c:pt idx="85">
                  <c:v>2.2999999999999998</c:v>
                </c:pt>
                <c:pt idx="86">
                  <c:v>2.5</c:v>
                </c:pt>
                <c:pt idx="87">
                  <c:v>2.2999999999999998</c:v>
                </c:pt>
                <c:pt idx="88">
                  <c:v>2.2999999999999998</c:v>
                </c:pt>
                <c:pt idx="89">
                  <c:v>2.2999999999999998</c:v>
                </c:pt>
                <c:pt idx="90">
                  <c:v>2.1</c:v>
                </c:pt>
                <c:pt idx="91">
                  <c:v>1.8</c:v>
                </c:pt>
                <c:pt idx="92">
                  <c:v>2.5</c:v>
                </c:pt>
                <c:pt idx="93">
                  <c:v>3.1</c:v>
                </c:pt>
                <c:pt idx="94">
                  <c:v>3.5</c:v>
                </c:pt>
                <c:pt idx="95">
                  <c:v>3.4</c:v>
                </c:pt>
                <c:pt idx="96">
                  <c:v>3.3</c:v>
                </c:pt>
                <c:pt idx="97">
                  <c:v>3.2</c:v>
                </c:pt>
                <c:pt idx="98">
                  <c:v>3.2</c:v>
                </c:pt>
                <c:pt idx="99">
                  <c:v>3.2</c:v>
                </c:pt>
                <c:pt idx="100">
                  <c:v>3.4</c:v>
                </c:pt>
                <c:pt idx="101">
                  <c:v>3.9</c:v>
                </c:pt>
                <c:pt idx="102">
                  <c:v>4.2</c:v>
                </c:pt>
                <c:pt idx="103">
                  <c:v>4</c:v>
                </c:pt>
                <c:pt idx="104">
                  <c:v>3.7</c:v>
                </c:pt>
                <c:pt idx="105">
                  <c:v>2.9</c:v>
                </c:pt>
                <c:pt idx="106">
                  <c:v>1.2</c:v>
                </c:pt>
                <c:pt idx="107">
                  <c:v>0.4</c:v>
                </c:pt>
                <c:pt idx="108">
                  <c:v>0.2</c:v>
                </c:pt>
                <c:pt idx="109">
                  <c:v>0.2</c:v>
                </c:pt>
                <c:pt idx="110">
                  <c:v>-0.2</c:v>
                </c:pt>
                <c:pt idx="111">
                  <c:v>-0.30000000000000016</c:v>
                </c:pt>
                <c:pt idx="112">
                  <c:v>-0.60000000000000031</c:v>
                </c:pt>
                <c:pt idx="113">
                  <c:v>-0.70000000000000029</c:v>
                </c:pt>
                <c:pt idx="114">
                  <c:v>-1.2</c:v>
                </c:pt>
                <c:pt idx="115">
                  <c:v>-0.8</c:v>
                </c:pt>
                <c:pt idx="116">
                  <c:v>-0.8</c:v>
                </c:pt>
                <c:pt idx="117">
                  <c:v>0.1</c:v>
                </c:pt>
                <c:pt idx="118">
                  <c:v>1.5</c:v>
                </c:pt>
                <c:pt idx="119">
                  <c:v>2.1</c:v>
                </c:pt>
                <c:pt idx="120">
                  <c:v>2.2000000000000002</c:v>
                </c:pt>
                <c:pt idx="121">
                  <c:v>2</c:v>
                </c:pt>
                <c:pt idx="122">
                  <c:v>2.2000000000000002</c:v>
                </c:pt>
                <c:pt idx="123">
                  <c:v>2</c:v>
                </c:pt>
                <c:pt idx="124">
                  <c:v>1.9000000000000001</c:v>
                </c:pt>
                <c:pt idx="125">
                  <c:v>1.4</c:v>
                </c:pt>
                <c:pt idx="126">
                  <c:v>1.5</c:v>
                </c:pt>
                <c:pt idx="127">
                  <c:v>1.4</c:v>
                </c:pt>
                <c:pt idx="128">
                  <c:v>1.3</c:v>
                </c:pt>
                <c:pt idx="129">
                  <c:v>1.3</c:v>
                </c:pt>
                <c:pt idx="130">
                  <c:v>1.2</c:v>
                </c:pt>
                <c:pt idx="131">
                  <c:v>1.4</c:v>
                </c:pt>
                <c:pt idx="132">
                  <c:v>1.4</c:v>
                </c:pt>
                <c:pt idx="133">
                  <c:v>1.7</c:v>
                </c:pt>
                <c:pt idx="134">
                  <c:v>2</c:v>
                </c:pt>
                <c:pt idx="135">
                  <c:v>2.4</c:v>
                </c:pt>
                <c:pt idx="136">
                  <c:v>2.7</c:v>
                </c:pt>
                <c:pt idx="137">
                  <c:v>2.7</c:v>
                </c:pt>
                <c:pt idx="138">
                  <c:v>2.8</c:v>
                </c:pt>
                <c:pt idx="139">
                  <c:v>2.9</c:v>
                </c:pt>
                <c:pt idx="140">
                  <c:v>2.9</c:v>
                </c:pt>
                <c:pt idx="141">
                  <c:v>2.7</c:v>
                </c:pt>
                <c:pt idx="142">
                  <c:v>2.7</c:v>
                </c:pt>
                <c:pt idx="143">
                  <c:v>2.5</c:v>
                </c:pt>
                <c:pt idx="144">
                  <c:v>2.6</c:v>
                </c:pt>
                <c:pt idx="145">
                  <c:v>2.5</c:v>
                </c:pt>
                <c:pt idx="146">
                  <c:v>2.4</c:v>
                </c:pt>
                <c:pt idx="147">
                  <c:v>2.1</c:v>
                </c:pt>
                <c:pt idx="148">
                  <c:v>1.7</c:v>
                </c:pt>
                <c:pt idx="149">
                  <c:v>1.6</c:v>
                </c:pt>
                <c:pt idx="150">
                  <c:v>1.4</c:v>
                </c:pt>
                <c:pt idx="151">
                  <c:v>1.5</c:v>
                </c:pt>
                <c:pt idx="152">
                  <c:v>1.7</c:v>
                </c:pt>
                <c:pt idx="153">
                  <c:v>1.9000000000000001</c:v>
                </c:pt>
                <c:pt idx="154">
                  <c:v>1.7</c:v>
                </c:pt>
                <c:pt idx="155">
                  <c:v>1.7</c:v>
                </c:pt>
                <c:pt idx="156">
                  <c:v>1.5</c:v>
                </c:pt>
                <c:pt idx="157">
                  <c:v>1.7</c:v>
                </c:pt>
                <c:pt idx="158">
                  <c:v>1.4</c:v>
                </c:pt>
                <c:pt idx="159">
                  <c:v>1.1000000000000001</c:v>
                </c:pt>
                <c:pt idx="160">
                  <c:v>1.3</c:v>
                </c:pt>
                <c:pt idx="161">
                  <c:v>1.5</c:v>
                </c:pt>
                <c:pt idx="162">
                  <c:v>1.6</c:v>
                </c:pt>
                <c:pt idx="163">
                  <c:v>1.4</c:v>
                </c:pt>
                <c:pt idx="164">
                  <c:v>1.2</c:v>
                </c:pt>
                <c:pt idx="165">
                  <c:v>1</c:v>
                </c:pt>
                <c:pt idx="166">
                  <c:v>1.2</c:v>
                </c:pt>
                <c:pt idx="167">
                  <c:v>1.4</c:v>
                </c:pt>
                <c:pt idx="168">
                  <c:v>1.4</c:v>
                </c:pt>
                <c:pt idx="169">
                  <c:v>1.1000000000000001</c:v>
                </c:pt>
                <c:pt idx="170">
                  <c:v>1.4</c:v>
                </c:pt>
                <c:pt idx="171">
                  <c:v>1.7</c:v>
                </c:pt>
                <c:pt idx="172">
                  <c:v>1.8</c:v>
                </c:pt>
                <c:pt idx="173">
                  <c:v>1.7</c:v>
                </c:pt>
                <c:pt idx="174">
                  <c:v>1.7</c:v>
                </c:pt>
                <c:pt idx="175">
                  <c:v>1.5</c:v>
                </c:pt>
                <c:pt idx="176">
                  <c:v>1.5</c:v>
                </c:pt>
                <c:pt idx="177">
                  <c:v>1.4</c:v>
                </c:pt>
                <c:pt idx="178">
                  <c:v>1.2</c:v>
                </c:pt>
                <c:pt idx="179">
                  <c:v>0.8</c:v>
                </c:pt>
                <c:pt idx="180">
                  <c:v>0.2</c:v>
                </c:pt>
                <c:pt idx="181">
                  <c:v>0.30000000000000016</c:v>
                </c:pt>
                <c:pt idx="182">
                  <c:v>0.30000000000000016</c:v>
                </c:pt>
                <c:pt idx="183">
                  <c:v>0.2</c:v>
                </c:pt>
                <c:pt idx="184">
                  <c:v>0.30000000000000016</c:v>
                </c:pt>
                <c:pt idx="185">
                  <c:v>0.30000000000000016</c:v>
                </c:pt>
                <c:pt idx="186">
                  <c:v>0.30000000000000016</c:v>
                </c:pt>
                <c:pt idx="187">
                  <c:v>0.30000000000000016</c:v>
                </c:pt>
                <c:pt idx="188">
                  <c:v>0.2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D1D-48FD-93AD-499B8F1B404B}"/>
            </c:ext>
          </c:extLst>
        </c:ser>
        <c:ser>
          <c:idx val="2"/>
          <c:order val="2"/>
          <c:tx>
            <c:strRef>
              <c:f>Sheet1!$Q$2</c:f>
              <c:strCache>
                <c:ptCount val="1"/>
                <c:pt idx="0">
                  <c:v>근원 개인소비지출 물가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dLbls>
            <c:dLbl>
              <c:idx val="187"/>
              <c:layout>
                <c:manualLayout>
                  <c:x val="-9.2825943316239851E-3"/>
                  <c:y val="3.24070428696413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1D-48FD-93AD-499B8F1B40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00B05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Sheet1!$N$3:$N$191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Sheet1!$Q$3:$Q$191</c:f>
              <c:numCache>
                <c:formatCode>0.0_ </c:formatCode>
                <c:ptCount val="189"/>
                <c:pt idx="0">
                  <c:v>1.5074699999999994</c:v>
                </c:pt>
                <c:pt idx="1">
                  <c:v>1.6583100000000006</c:v>
                </c:pt>
                <c:pt idx="2">
                  <c:v>1.84135</c:v>
                </c:pt>
                <c:pt idx="3">
                  <c:v>1.6564500000000006</c:v>
                </c:pt>
                <c:pt idx="4">
                  <c:v>1.6901999999999999</c:v>
                </c:pt>
                <c:pt idx="5">
                  <c:v>1.7135599999999998</c:v>
                </c:pt>
                <c:pt idx="6">
                  <c:v>1.75614</c:v>
                </c:pt>
                <c:pt idx="7">
                  <c:v>1.8297699999999992</c:v>
                </c:pt>
                <c:pt idx="8">
                  <c:v>1.82273</c:v>
                </c:pt>
                <c:pt idx="9">
                  <c:v>1.8055099999999993</c:v>
                </c:pt>
                <c:pt idx="10">
                  <c:v>1.8801800000000006</c:v>
                </c:pt>
                <c:pt idx="11">
                  <c:v>1.8059799999999993</c:v>
                </c:pt>
                <c:pt idx="12">
                  <c:v>1.8786499999999999</c:v>
                </c:pt>
                <c:pt idx="13">
                  <c:v>1.88178</c:v>
                </c:pt>
                <c:pt idx="14">
                  <c:v>1.77488</c:v>
                </c:pt>
                <c:pt idx="15">
                  <c:v>1.89354</c:v>
                </c:pt>
                <c:pt idx="16">
                  <c:v>1.8253699999999993</c:v>
                </c:pt>
                <c:pt idx="17">
                  <c:v>2.0015399999999999</c:v>
                </c:pt>
                <c:pt idx="18">
                  <c:v>2.0431499999999998</c:v>
                </c:pt>
                <c:pt idx="19">
                  <c:v>1.9854099999999999</c:v>
                </c:pt>
                <c:pt idx="20">
                  <c:v>1.1741999999999999</c:v>
                </c:pt>
                <c:pt idx="21">
                  <c:v>1.7547199999999998</c:v>
                </c:pt>
                <c:pt idx="22">
                  <c:v>1.7868899999999999</c:v>
                </c:pt>
                <c:pt idx="23">
                  <c:v>1.7388199999999998</c:v>
                </c:pt>
                <c:pt idx="24">
                  <c:v>1.4413599999999998</c:v>
                </c:pt>
                <c:pt idx="25">
                  <c:v>1.47878</c:v>
                </c:pt>
                <c:pt idx="26">
                  <c:v>1.5075999999999994</c:v>
                </c:pt>
                <c:pt idx="27">
                  <c:v>1.6363799999999999</c:v>
                </c:pt>
                <c:pt idx="28">
                  <c:v>1.73224</c:v>
                </c:pt>
                <c:pt idx="29">
                  <c:v>1.6551199999999999</c:v>
                </c:pt>
                <c:pt idx="30">
                  <c:v>1.5803</c:v>
                </c:pt>
                <c:pt idx="31">
                  <c:v>1.7156899999999993</c:v>
                </c:pt>
                <c:pt idx="32">
                  <c:v>2.4338299999999986</c:v>
                </c:pt>
                <c:pt idx="33">
                  <c:v>1.7982800000000001</c:v>
                </c:pt>
                <c:pt idx="34">
                  <c:v>1.6922000000000001</c:v>
                </c:pt>
                <c:pt idx="35">
                  <c:v>1.7482199999999999</c:v>
                </c:pt>
                <c:pt idx="36">
                  <c:v>1.7418699999999994</c:v>
                </c:pt>
                <c:pt idx="37">
                  <c:v>1.6742699999999999</c:v>
                </c:pt>
                <c:pt idx="38">
                  <c:v>1.69509</c:v>
                </c:pt>
                <c:pt idx="39">
                  <c:v>1.5048199999999998</c:v>
                </c:pt>
                <c:pt idx="40">
                  <c:v>1.5177199999999993</c:v>
                </c:pt>
                <c:pt idx="41">
                  <c:v>1.4126699999999992</c:v>
                </c:pt>
                <c:pt idx="42">
                  <c:v>1.4498599999999993</c:v>
                </c:pt>
                <c:pt idx="43">
                  <c:v>1.3471299999999993</c:v>
                </c:pt>
                <c:pt idx="44">
                  <c:v>1.2997199999999998</c:v>
                </c:pt>
                <c:pt idx="45">
                  <c:v>1.3415999999999995</c:v>
                </c:pt>
                <c:pt idx="46">
                  <c:v>1.35501</c:v>
                </c:pt>
                <c:pt idx="47">
                  <c:v>1.4071299999999991</c:v>
                </c:pt>
                <c:pt idx="48">
                  <c:v>1.61141</c:v>
                </c:pt>
                <c:pt idx="49">
                  <c:v>1.67719</c:v>
                </c:pt>
                <c:pt idx="50">
                  <c:v>1.7198399999999994</c:v>
                </c:pt>
                <c:pt idx="51">
                  <c:v>1.8587799999999999</c:v>
                </c:pt>
                <c:pt idx="52">
                  <c:v>1.8718899999999998</c:v>
                </c:pt>
                <c:pt idx="53">
                  <c:v>2.0181</c:v>
                </c:pt>
                <c:pt idx="54">
                  <c:v>1.9575100000000001</c:v>
                </c:pt>
                <c:pt idx="55">
                  <c:v>1.9400400000000007</c:v>
                </c:pt>
                <c:pt idx="56">
                  <c:v>2.0186099999999985</c:v>
                </c:pt>
                <c:pt idx="57">
                  <c:v>2.0550799999999985</c:v>
                </c:pt>
                <c:pt idx="58">
                  <c:v>2.1052900000000001</c:v>
                </c:pt>
                <c:pt idx="59">
                  <c:v>2.1171000000000002</c:v>
                </c:pt>
                <c:pt idx="60">
                  <c:v>2.17679</c:v>
                </c:pt>
                <c:pt idx="61">
                  <c:v>2.1682600000000001</c:v>
                </c:pt>
                <c:pt idx="62">
                  <c:v>2.22627</c:v>
                </c:pt>
                <c:pt idx="63">
                  <c:v>2.10467</c:v>
                </c:pt>
                <c:pt idx="64">
                  <c:v>2.1930700000000001</c:v>
                </c:pt>
                <c:pt idx="65">
                  <c:v>2.0531199999999998</c:v>
                </c:pt>
                <c:pt idx="66">
                  <c:v>2.0376499999999989</c:v>
                </c:pt>
                <c:pt idx="67">
                  <c:v>2.0636299999999999</c:v>
                </c:pt>
                <c:pt idx="68">
                  <c:v>2.1114499999999983</c:v>
                </c:pt>
                <c:pt idx="69">
                  <c:v>2.2119900000000001</c:v>
                </c:pt>
                <c:pt idx="70">
                  <c:v>2.2904999999999998</c:v>
                </c:pt>
                <c:pt idx="71">
                  <c:v>2.2763800000000001</c:v>
                </c:pt>
                <c:pt idx="72">
                  <c:v>2.1565499999999989</c:v>
                </c:pt>
                <c:pt idx="73">
                  <c:v>2.1179000000000001</c:v>
                </c:pt>
                <c:pt idx="74">
                  <c:v>2.1137899999999998</c:v>
                </c:pt>
                <c:pt idx="75">
                  <c:v>2.2410899999999998</c:v>
                </c:pt>
                <c:pt idx="76">
                  <c:v>2.1957100000000001</c:v>
                </c:pt>
                <c:pt idx="77">
                  <c:v>2.3757399999999986</c:v>
                </c:pt>
                <c:pt idx="78">
                  <c:v>2.3420099999999988</c:v>
                </c:pt>
                <c:pt idx="79">
                  <c:v>2.4506399999999986</c:v>
                </c:pt>
                <c:pt idx="80">
                  <c:v>2.3923699999999983</c:v>
                </c:pt>
                <c:pt idx="81">
                  <c:v>2.2713200000000002</c:v>
                </c:pt>
                <c:pt idx="82">
                  <c:v>2.0691799999999998</c:v>
                </c:pt>
                <c:pt idx="83">
                  <c:v>2.1349299999999998</c:v>
                </c:pt>
                <c:pt idx="84">
                  <c:v>2.3509199999999986</c:v>
                </c:pt>
                <c:pt idx="85">
                  <c:v>2.4497999999999998</c:v>
                </c:pt>
                <c:pt idx="86">
                  <c:v>2.2856399999999999</c:v>
                </c:pt>
                <c:pt idx="87">
                  <c:v>2.12629</c:v>
                </c:pt>
                <c:pt idx="88">
                  <c:v>2.0343499999999985</c:v>
                </c:pt>
                <c:pt idx="89">
                  <c:v>1.9493</c:v>
                </c:pt>
                <c:pt idx="90">
                  <c:v>1.9807600000000001</c:v>
                </c:pt>
                <c:pt idx="91">
                  <c:v>1.9430499999999999</c:v>
                </c:pt>
                <c:pt idx="92">
                  <c:v>2.0457200000000002</c:v>
                </c:pt>
                <c:pt idx="93">
                  <c:v>2.14541</c:v>
                </c:pt>
                <c:pt idx="94">
                  <c:v>2.2723999999999998</c:v>
                </c:pt>
                <c:pt idx="95">
                  <c:v>2.3266299999999984</c:v>
                </c:pt>
                <c:pt idx="96">
                  <c:v>2.14588</c:v>
                </c:pt>
                <c:pt idx="97">
                  <c:v>2.0223</c:v>
                </c:pt>
                <c:pt idx="98">
                  <c:v>2.1691500000000001</c:v>
                </c:pt>
                <c:pt idx="99">
                  <c:v>2.1961200000000001</c:v>
                </c:pt>
                <c:pt idx="100">
                  <c:v>2.2818700000000001</c:v>
                </c:pt>
                <c:pt idx="101">
                  <c:v>2.3207200000000001</c:v>
                </c:pt>
                <c:pt idx="102">
                  <c:v>2.3100799999999984</c:v>
                </c:pt>
                <c:pt idx="103">
                  <c:v>2.2597900000000002</c:v>
                </c:pt>
                <c:pt idx="104">
                  <c:v>2.1075699999999999</c:v>
                </c:pt>
                <c:pt idx="105">
                  <c:v>1.8479399999999992</c:v>
                </c:pt>
                <c:pt idx="106">
                  <c:v>1.6758999999999993</c:v>
                </c:pt>
                <c:pt idx="107">
                  <c:v>1.4010199999999993</c:v>
                </c:pt>
                <c:pt idx="108">
                  <c:v>1.2247899999999998</c:v>
                </c:pt>
                <c:pt idx="109">
                  <c:v>1.2070599999999998</c:v>
                </c:pt>
                <c:pt idx="110">
                  <c:v>1.1037299999999994</c:v>
                </c:pt>
                <c:pt idx="111">
                  <c:v>1.2414499999999993</c:v>
                </c:pt>
                <c:pt idx="112">
                  <c:v>1.15296</c:v>
                </c:pt>
                <c:pt idx="113">
                  <c:v>1.0920799999999999</c:v>
                </c:pt>
                <c:pt idx="114">
                  <c:v>0.97143000000000002</c:v>
                </c:pt>
                <c:pt idx="115">
                  <c:v>0.97128000000000003</c:v>
                </c:pt>
                <c:pt idx="116">
                  <c:v>1.02851</c:v>
                </c:pt>
                <c:pt idx="117">
                  <c:v>1.3298299999999994</c:v>
                </c:pt>
                <c:pt idx="118">
                  <c:v>1.4215899999999992</c:v>
                </c:pt>
                <c:pt idx="119">
                  <c:v>1.49655</c:v>
                </c:pt>
                <c:pt idx="120">
                  <c:v>1.55955</c:v>
                </c:pt>
                <c:pt idx="121">
                  <c:v>1.5418999999999994</c:v>
                </c:pt>
                <c:pt idx="122">
                  <c:v>1.56111</c:v>
                </c:pt>
                <c:pt idx="123">
                  <c:v>1.3274899999999998</c:v>
                </c:pt>
                <c:pt idx="124">
                  <c:v>1.3441500000000006</c:v>
                </c:pt>
                <c:pt idx="125">
                  <c:v>1.3143400000000001</c:v>
                </c:pt>
                <c:pt idx="126">
                  <c:v>1.3541300000000001</c:v>
                </c:pt>
                <c:pt idx="127">
                  <c:v>1.3305400000000001</c:v>
                </c:pt>
                <c:pt idx="128">
                  <c:v>1.19353</c:v>
                </c:pt>
                <c:pt idx="129">
                  <c:v>0.97235000000000005</c:v>
                </c:pt>
                <c:pt idx="130">
                  <c:v>0.99238999999999966</c:v>
                </c:pt>
                <c:pt idx="131">
                  <c:v>0.94725000000000004</c:v>
                </c:pt>
                <c:pt idx="132">
                  <c:v>0.99299000000000004</c:v>
                </c:pt>
                <c:pt idx="133">
                  <c:v>1.0833599999999999</c:v>
                </c:pt>
                <c:pt idx="134">
                  <c:v>1.08677</c:v>
                </c:pt>
                <c:pt idx="135">
                  <c:v>1.3091199999999998</c:v>
                </c:pt>
                <c:pt idx="136">
                  <c:v>1.4291099999999994</c:v>
                </c:pt>
                <c:pt idx="137">
                  <c:v>1.4601899999999999</c:v>
                </c:pt>
                <c:pt idx="138">
                  <c:v>1.5758100000000002</c:v>
                </c:pt>
                <c:pt idx="139">
                  <c:v>1.69062</c:v>
                </c:pt>
                <c:pt idx="140">
                  <c:v>1.7164599999999999</c:v>
                </c:pt>
                <c:pt idx="141">
                  <c:v>1.7841900000000002</c:v>
                </c:pt>
                <c:pt idx="142">
                  <c:v>1.84331</c:v>
                </c:pt>
                <c:pt idx="143">
                  <c:v>1.9563900000000001</c:v>
                </c:pt>
                <c:pt idx="144">
                  <c:v>2.0941399999999999</c:v>
                </c:pt>
                <c:pt idx="145">
                  <c:v>2.05721</c:v>
                </c:pt>
                <c:pt idx="146">
                  <c:v>2.1061200000000002</c:v>
                </c:pt>
                <c:pt idx="147">
                  <c:v>2.0286300000000002</c:v>
                </c:pt>
                <c:pt idx="148">
                  <c:v>1.90981</c:v>
                </c:pt>
                <c:pt idx="149">
                  <c:v>1.8984700000000001</c:v>
                </c:pt>
                <c:pt idx="150">
                  <c:v>1.83501</c:v>
                </c:pt>
                <c:pt idx="151">
                  <c:v>1.67997</c:v>
                </c:pt>
                <c:pt idx="152">
                  <c:v>1.72818</c:v>
                </c:pt>
                <c:pt idx="153">
                  <c:v>1.8380399999999999</c:v>
                </c:pt>
                <c:pt idx="154">
                  <c:v>1.7751699999999995</c:v>
                </c:pt>
                <c:pt idx="155">
                  <c:v>1.7230099999999993</c:v>
                </c:pt>
                <c:pt idx="156">
                  <c:v>1.6855899999999999</c:v>
                </c:pt>
                <c:pt idx="157">
                  <c:v>1.67561</c:v>
                </c:pt>
                <c:pt idx="158">
                  <c:v>1.5899199999999998</c:v>
                </c:pt>
                <c:pt idx="159">
                  <c:v>1.4809399999999993</c:v>
                </c:pt>
                <c:pt idx="160">
                  <c:v>1.4676699999999994</c:v>
                </c:pt>
                <c:pt idx="161">
                  <c:v>1.5011699999999994</c:v>
                </c:pt>
                <c:pt idx="162">
                  <c:v>1.4795299999999993</c:v>
                </c:pt>
                <c:pt idx="163">
                  <c:v>1.5454299999999994</c:v>
                </c:pt>
                <c:pt idx="164">
                  <c:v>1.53884</c:v>
                </c:pt>
                <c:pt idx="165">
                  <c:v>1.4714399999999994</c:v>
                </c:pt>
                <c:pt idx="166">
                  <c:v>1.5192999999999992</c:v>
                </c:pt>
                <c:pt idx="167">
                  <c:v>1.5401799999999999</c:v>
                </c:pt>
                <c:pt idx="168">
                  <c:v>1.43625</c:v>
                </c:pt>
                <c:pt idx="169">
                  <c:v>1.3862500000000006</c:v>
                </c:pt>
                <c:pt idx="170">
                  <c:v>1.4744199999999998</c:v>
                </c:pt>
                <c:pt idx="171">
                  <c:v>1.5942099999999999</c:v>
                </c:pt>
                <c:pt idx="172">
                  <c:v>1.6499700000000002</c:v>
                </c:pt>
                <c:pt idx="173">
                  <c:v>1.6172800000000001</c:v>
                </c:pt>
                <c:pt idx="174">
                  <c:v>1.6628699999999998</c:v>
                </c:pt>
                <c:pt idx="175">
                  <c:v>1.59232</c:v>
                </c:pt>
                <c:pt idx="176">
                  <c:v>1.6008599999999999</c:v>
                </c:pt>
                <c:pt idx="177">
                  <c:v>1.51657</c:v>
                </c:pt>
                <c:pt idx="178">
                  <c:v>1.44048</c:v>
                </c:pt>
                <c:pt idx="179">
                  <c:v>1.3720500000000007</c:v>
                </c:pt>
                <c:pt idx="180">
                  <c:v>1.28626</c:v>
                </c:pt>
                <c:pt idx="181">
                  <c:v>1.34213</c:v>
                </c:pt>
                <c:pt idx="182">
                  <c:v>1.3488199999999999</c:v>
                </c:pt>
                <c:pt idx="183">
                  <c:v>1.32315</c:v>
                </c:pt>
                <c:pt idx="184">
                  <c:v>1.2792699999999992</c:v>
                </c:pt>
                <c:pt idx="185">
                  <c:v>1.30267</c:v>
                </c:pt>
                <c:pt idx="186">
                  <c:v>1.2473299999999994</c:v>
                </c:pt>
                <c:pt idx="187">
                  <c:v>1.28457</c:v>
                </c:pt>
                <c:pt idx="188">
                  <c:v>1.31073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8D1D-48FD-93AD-499B8F1B4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789056"/>
        <c:axId val="35803136"/>
      </c:lineChart>
      <c:catAx>
        <c:axId val="357890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400"/>
            </a:pPr>
            <a:endParaRPr lang="ko-KR"/>
          </a:p>
        </c:txPr>
        <c:crossAx val="35803136"/>
        <c:crosses val="autoZero"/>
        <c:auto val="1"/>
        <c:lblAlgn val="ctr"/>
        <c:lblOffset val="100"/>
        <c:tickLblSkip val="5"/>
        <c:noMultiLvlLbl val="0"/>
      </c:catAx>
      <c:valAx>
        <c:axId val="3580313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5789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5555555555555455E-2"/>
          <c:y val="0.62384842519685213"/>
          <c:w val="0.78542491380100066"/>
          <c:h val="0.26051290463692039"/>
        </c:manualLayout>
      </c:layout>
      <c:overlay val="0"/>
      <c:txPr>
        <a:bodyPr/>
        <a:lstStyle/>
        <a:p>
          <a:pPr>
            <a:defRPr sz="14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405074365704281E-2"/>
          <c:y val="5.1400554097404488E-2"/>
          <c:w val="0.86945943628095934"/>
          <c:h val="0.89719889180519152"/>
        </c:manualLayout>
      </c:layout>
      <c:lineChart>
        <c:grouping val="standard"/>
        <c:varyColors val="0"/>
        <c:ser>
          <c:idx val="0"/>
          <c:order val="0"/>
          <c:tx>
            <c:strRef>
              <c:f>Sheet19!$E$207</c:f>
              <c:strCache>
                <c:ptCount val="1"/>
                <c:pt idx="0">
                  <c:v>전체 임금</c:v>
                </c:pt>
              </c:strCache>
            </c:strRef>
          </c:tx>
          <c:marker>
            <c:symbol val="none"/>
          </c:marker>
          <c:cat>
            <c:strRef>
              <c:f>Sheet19!$D$208:$D$395</c:f>
              <c:strCache>
                <c:ptCount val="181"/>
                <c:pt idx="0">
                  <c:v>00</c:v>
                </c:pt>
                <c:pt idx="13">
                  <c:v>01</c:v>
                </c:pt>
                <c:pt idx="24">
                  <c:v>02</c:v>
                </c:pt>
                <c:pt idx="36">
                  <c:v>03</c:v>
                </c:pt>
                <c:pt idx="48">
                  <c:v>04</c:v>
                </c:pt>
                <c:pt idx="60">
                  <c:v>05</c:v>
                </c:pt>
                <c:pt idx="72">
                  <c:v>06</c:v>
                </c:pt>
                <c:pt idx="84">
                  <c:v>07</c:v>
                </c:pt>
                <c:pt idx="96">
                  <c:v>08</c:v>
                </c:pt>
                <c:pt idx="108">
                  <c:v>09</c:v>
                </c:pt>
                <c:pt idx="120">
                  <c:v>10</c:v>
                </c:pt>
                <c:pt idx="132">
                  <c:v>11</c:v>
                </c:pt>
                <c:pt idx="144">
                  <c:v>12</c:v>
                </c:pt>
                <c:pt idx="156">
                  <c:v>13</c:v>
                </c:pt>
                <c:pt idx="168">
                  <c:v>14</c:v>
                </c:pt>
                <c:pt idx="180">
                  <c:v>15</c:v>
                </c:pt>
              </c:strCache>
            </c:strRef>
          </c:cat>
          <c:val>
            <c:numRef>
              <c:f>Sheet19!$E$208:$E$395</c:f>
              <c:numCache>
                <c:formatCode>General</c:formatCode>
                <c:ptCount val="188"/>
                <c:pt idx="0">
                  <c:v>1.9630684269565979</c:v>
                </c:pt>
                <c:pt idx="1">
                  <c:v>0.65586256505733476</c:v>
                </c:pt>
                <c:pt idx="2">
                  <c:v>0.35732302001008925</c:v>
                </c:pt>
                <c:pt idx="3">
                  <c:v>0.11100406316757996</c:v>
                </c:pt>
                <c:pt idx="4">
                  <c:v>-0.38076110378877842</c:v>
                </c:pt>
                <c:pt idx="5">
                  <c:v>0.77493332213286359</c:v>
                </c:pt>
                <c:pt idx="6">
                  <c:v>1.2607843954486717</c:v>
                </c:pt>
                <c:pt idx="7">
                  <c:v>0.18727747936859621</c:v>
                </c:pt>
                <c:pt idx="8">
                  <c:v>0.45807485312847041</c:v>
                </c:pt>
                <c:pt idx="9">
                  <c:v>0.19425416624067068</c:v>
                </c:pt>
                <c:pt idx="10">
                  <c:v>-4.0816326530612297E-2</c:v>
                </c:pt>
                <c:pt idx="11">
                  <c:v>-5.1041241322988977E-2</c:v>
                </c:pt>
                <c:pt idx="12">
                  <c:v>0.58477173737699661</c:v>
                </c:pt>
                <c:pt idx="13">
                  <c:v>0.25259612685939531</c:v>
                </c:pt>
                <c:pt idx="14">
                  <c:v>-0.51391777315629139</c:v>
                </c:pt>
                <c:pt idx="15">
                  <c:v>-0.2914514281119977</c:v>
                </c:pt>
                <c:pt idx="16">
                  <c:v>-9.8778373583851761E-2</c:v>
                </c:pt>
                <c:pt idx="17">
                  <c:v>-0.22600238109651158</c:v>
                </c:pt>
                <c:pt idx="18">
                  <c:v>-0.1901102234806277</c:v>
                </c:pt>
                <c:pt idx="19">
                  <c:v>-0.10131506960345281</c:v>
                </c:pt>
                <c:pt idx="20">
                  <c:v>-3.2453702764657213E-2</c:v>
                </c:pt>
                <c:pt idx="21">
                  <c:v>0.1420310439281729</c:v>
                </c:pt>
                <c:pt idx="22">
                  <c:v>8.7123898287917778E-2</c:v>
                </c:pt>
                <c:pt idx="23">
                  <c:v>0.12146240738491441</c:v>
                </c:pt>
                <c:pt idx="24">
                  <c:v>1.8197258279745162E-2</c:v>
                </c:pt>
                <c:pt idx="25">
                  <c:v>0.36994359876281546</c:v>
                </c:pt>
                <c:pt idx="26">
                  <c:v>0.32426988922457967</c:v>
                </c:pt>
                <c:pt idx="27">
                  <c:v>0.33125213306297824</c:v>
                </c:pt>
                <c:pt idx="28">
                  <c:v>0.51624779894347861</c:v>
                </c:pt>
                <c:pt idx="29">
                  <c:v>-0.44989449376914986</c:v>
                </c:pt>
                <c:pt idx="30">
                  <c:v>0.21196608542632114</c:v>
                </c:pt>
                <c:pt idx="31">
                  <c:v>0.17959053358342994</c:v>
                </c:pt>
                <c:pt idx="32">
                  <c:v>-1.3943112102617689E-2</c:v>
                </c:pt>
                <c:pt idx="33">
                  <c:v>7.5701735163459613E-2</c:v>
                </c:pt>
                <c:pt idx="34">
                  <c:v>-3.9812879466507439E-2</c:v>
                </c:pt>
                <c:pt idx="35">
                  <c:v>-9.1606093796681623E-2</c:v>
                </c:pt>
                <c:pt idx="36">
                  <c:v>0.17740038669298877</c:v>
                </c:pt>
                <c:pt idx="37">
                  <c:v>0.48350511361375681</c:v>
                </c:pt>
                <c:pt idx="38">
                  <c:v>0.33266667986771137</c:v>
                </c:pt>
                <c:pt idx="39">
                  <c:v>0.84075075489945272</c:v>
                </c:pt>
                <c:pt idx="40">
                  <c:v>0.39142773265485897</c:v>
                </c:pt>
                <c:pt idx="41">
                  <c:v>0.22809240666731304</c:v>
                </c:pt>
                <c:pt idx="42">
                  <c:v>0.51544386524546759</c:v>
                </c:pt>
                <c:pt idx="43">
                  <c:v>0.4644232443833814</c:v>
                </c:pt>
                <c:pt idx="44">
                  <c:v>0.72230675886511153</c:v>
                </c:pt>
                <c:pt idx="45">
                  <c:v>0.71903924118412721</c:v>
                </c:pt>
                <c:pt idx="46">
                  <c:v>-0.14999620262779209</c:v>
                </c:pt>
                <c:pt idx="47">
                  <c:v>0.23198767803154136</c:v>
                </c:pt>
                <c:pt idx="48">
                  <c:v>7.9679763237271495E-2</c:v>
                </c:pt>
                <c:pt idx="49">
                  <c:v>0.42082914715750441</c:v>
                </c:pt>
                <c:pt idx="50">
                  <c:v>0.70976875884852064</c:v>
                </c:pt>
                <c:pt idx="51">
                  <c:v>1.1864819778448259</c:v>
                </c:pt>
                <c:pt idx="52">
                  <c:v>0.35195613515115592</c:v>
                </c:pt>
                <c:pt idx="53">
                  <c:v>0.89710931443128372</c:v>
                </c:pt>
                <c:pt idx="54">
                  <c:v>0.5762897914379802</c:v>
                </c:pt>
                <c:pt idx="55">
                  <c:v>0.28012733060481382</c:v>
                </c:pt>
                <c:pt idx="56">
                  <c:v>0.28297266411508243</c:v>
                </c:pt>
                <c:pt idx="57">
                  <c:v>-0.11757257845708607</c:v>
                </c:pt>
                <c:pt idx="58">
                  <c:v>0.35313292285403836</c:v>
                </c:pt>
                <c:pt idx="59">
                  <c:v>0.49264639538031563</c:v>
                </c:pt>
                <c:pt idx="60">
                  <c:v>0.26217497485992441</c:v>
                </c:pt>
                <c:pt idx="61">
                  <c:v>7.343195902139138E-2</c:v>
                </c:pt>
                <c:pt idx="62">
                  <c:v>0.56554809843401133</c:v>
                </c:pt>
                <c:pt idx="63">
                  <c:v>0.30787848587850886</c:v>
                </c:pt>
                <c:pt idx="64">
                  <c:v>0.48080334965581539</c:v>
                </c:pt>
                <c:pt idx="65">
                  <c:v>0.9358170742473737</c:v>
                </c:pt>
                <c:pt idx="66">
                  <c:v>0.29913408554185911</c:v>
                </c:pt>
                <c:pt idx="67">
                  <c:v>0.49183758894934826</c:v>
                </c:pt>
                <c:pt idx="68">
                  <c:v>0.5241417612551601</c:v>
                </c:pt>
                <c:pt idx="69">
                  <c:v>0.30904696132596099</c:v>
                </c:pt>
                <c:pt idx="70">
                  <c:v>0.36489440437874576</c:v>
                </c:pt>
                <c:pt idx="71">
                  <c:v>1.7732503301263847</c:v>
                </c:pt>
                <c:pt idx="72">
                  <c:v>0.87117701575532591</c:v>
                </c:pt>
                <c:pt idx="73">
                  <c:v>0.3574888911162436</c:v>
                </c:pt>
                <c:pt idx="74">
                  <c:v>0.34955722751181834</c:v>
                </c:pt>
                <c:pt idx="75">
                  <c:v>-0.48435789403842888</c:v>
                </c:pt>
                <c:pt idx="76">
                  <c:v>0.30336366970031575</c:v>
                </c:pt>
                <c:pt idx="77">
                  <c:v>0.41378622706726348</c:v>
                </c:pt>
                <c:pt idx="78">
                  <c:v>0.17211419114604293</c:v>
                </c:pt>
                <c:pt idx="79">
                  <c:v>0.56832262221415464</c:v>
                </c:pt>
                <c:pt idx="80">
                  <c:v>0.63082154649844235</c:v>
                </c:pt>
                <c:pt idx="81">
                  <c:v>0.69379825979071785</c:v>
                </c:pt>
                <c:pt idx="82">
                  <c:v>1.1348529554813407</c:v>
                </c:pt>
                <c:pt idx="83">
                  <c:v>1.1076913212144579</c:v>
                </c:pt>
                <c:pt idx="84">
                  <c:v>0.77370665736527877</c:v>
                </c:pt>
                <c:pt idx="85">
                  <c:v>0.3823099070184437</c:v>
                </c:pt>
                <c:pt idx="86">
                  <c:v>-0.13635508745532926</c:v>
                </c:pt>
                <c:pt idx="87">
                  <c:v>-0.13654126842129774</c:v>
                </c:pt>
                <c:pt idx="88">
                  <c:v>0.23730944523024311</c:v>
                </c:pt>
                <c:pt idx="89">
                  <c:v>0.12229347297783474</c:v>
                </c:pt>
                <c:pt idx="90">
                  <c:v>-0.12527599868460193</c:v>
                </c:pt>
                <c:pt idx="91">
                  <c:v>0.6255977672901829</c:v>
                </c:pt>
                <c:pt idx="92">
                  <c:v>0.14179313783538694</c:v>
                </c:pt>
                <c:pt idx="93">
                  <c:v>0.64883536386128193</c:v>
                </c:pt>
                <c:pt idx="94">
                  <c:v>0.61373403827721362</c:v>
                </c:pt>
                <c:pt idx="95">
                  <c:v>0.15211345512652533</c:v>
                </c:pt>
                <c:pt idx="96">
                  <c:v>0.27461569144856784</c:v>
                </c:pt>
                <c:pt idx="97">
                  <c:v>0.40850048193876826</c:v>
                </c:pt>
                <c:pt idx="98">
                  <c:v>-0.48454927774730588</c:v>
                </c:pt>
                <c:pt idx="99">
                  <c:v>0</c:v>
                </c:pt>
                <c:pt idx="100">
                  <c:v>2.7560863573728105E-2</c:v>
                </c:pt>
                <c:pt idx="101">
                  <c:v>-6.4290962527550483E-2</c:v>
                </c:pt>
                <c:pt idx="102">
                  <c:v>0.29562233863308018</c:v>
                </c:pt>
                <c:pt idx="103">
                  <c:v>0.11454053971502315</c:v>
                </c:pt>
                <c:pt idx="104">
                  <c:v>0.31729566464289277</c:v>
                </c:pt>
                <c:pt idx="105">
                  <c:v>-0.65843496244031785</c:v>
                </c:pt>
                <c:pt idx="106">
                  <c:v>-1.579696612530419</c:v>
                </c:pt>
                <c:pt idx="107">
                  <c:v>-2.1385134609701848</c:v>
                </c:pt>
                <c:pt idx="108">
                  <c:v>-1.2173802485617027</c:v>
                </c:pt>
                <c:pt idx="109">
                  <c:v>-0.50839822382393252</c:v>
                </c:pt>
                <c:pt idx="110">
                  <c:v>0.84573091849935655</c:v>
                </c:pt>
                <c:pt idx="111">
                  <c:v>0.49548610554334543</c:v>
                </c:pt>
                <c:pt idx="112">
                  <c:v>-2.8720959918307729E-2</c:v>
                </c:pt>
                <c:pt idx="113">
                  <c:v>-0.4133814281610057</c:v>
                </c:pt>
                <c:pt idx="114">
                  <c:v>-1.4424232710948568E-2</c:v>
                </c:pt>
                <c:pt idx="115">
                  <c:v>3.2058474657746631E-3</c:v>
                </c:pt>
                <c:pt idx="116">
                  <c:v>0.33660319292171581</c:v>
                </c:pt>
                <c:pt idx="117">
                  <c:v>0.46167609188791425</c:v>
                </c:pt>
                <c:pt idx="118">
                  <c:v>3.1803075357387078E-2</c:v>
                </c:pt>
                <c:pt idx="119">
                  <c:v>-0.57863194874973589</c:v>
                </c:pt>
                <c:pt idx="120">
                  <c:v>-0.58999408407016851</c:v>
                </c:pt>
                <c:pt idx="121">
                  <c:v>0.47608325023322234</c:v>
                </c:pt>
                <c:pt idx="122">
                  <c:v>1.1861693612934274</c:v>
                </c:pt>
                <c:pt idx="123">
                  <c:v>1.052032083023525</c:v>
                </c:pt>
                <c:pt idx="124">
                  <c:v>3.1310664412270363E-3</c:v>
                </c:pt>
                <c:pt idx="125">
                  <c:v>0.4148533141300606</c:v>
                </c:pt>
                <c:pt idx="126">
                  <c:v>0.26503281729884814</c:v>
                </c:pt>
                <c:pt idx="127">
                  <c:v>3.4207702952743918E-2</c:v>
                </c:pt>
                <c:pt idx="128">
                  <c:v>0.46475479909846351</c:v>
                </c:pt>
                <c:pt idx="129">
                  <c:v>4.6415199430640243E-2</c:v>
                </c:pt>
                <c:pt idx="130">
                  <c:v>0.61239638747990177</c:v>
                </c:pt>
                <c:pt idx="131">
                  <c:v>0.8515216723024851</c:v>
                </c:pt>
                <c:pt idx="132">
                  <c:v>0.40844941628311304</c:v>
                </c:pt>
                <c:pt idx="133">
                  <c:v>0.19884035093045696</c:v>
                </c:pt>
                <c:pt idx="134">
                  <c:v>1.6663384484865935E-2</c:v>
                </c:pt>
                <c:pt idx="135">
                  <c:v>5.1496425542235387E-2</c:v>
                </c:pt>
                <c:pt idx="136">
                  <c:v>0.49350570710586872</c:v>
                </c:pt>
                <c:pt idx="137">
                  <c:v>0.98065798987708397</c:v>
                </c:pt>
                <c:pt idx="138">
                  <c:v>-0.21033788319535127</c:v>
                </c:pt>
                <c:pt idx="139">
                  <c:v>-0.20181182168804371</c:v>
                </c:pt>
                <c:pt idx="140">
                  <c:v>-0.58718674635629342</c:v>
                </c:pt>
                <c:pt idx="141">
                  <c:v>-0.37367969020748565</c:v>
                </c:pt>
                <c:pt idx="142">
                  <c:v>1.073821443155522</c:v>
                </c:pt>
                <c:pt idx="143">
                  <c:v>1.560699696239658</c:v>
                </c:pt>
                <c:pt idx="144">
                  <c:v>0.9621051390853399</c:v>
                </c:pt>
                <c:pt idx="145">
                  <c:v>0.45238963881794991</c:v>
                </c:pt>
                <c:pt idx="146">
                  <c:v>0.15544417810706518</c:v>
                </c:pt>
                <c:pt idx="147">
                  <c:v>-0.41774245017551254</c:v>
                </c:pt>
                <c:pt idx="148">
                  <c:v>0.15294083374603101</c:v>
                </c:pt>
                <c:pt idx="149">
                  <c:v>-0.17015954275076453</c:v>
                </c:pt>
                <c:pt idx="150">
                  <c:v>0.3452696599749398</c:v>
                </c:pt>
                <c:pt idx="151">
                  <c:v>1.1687161544157154</c:v>
                </c:pt>
                <c:pt idx="152">
                  <c:v>0.54101371907469042</c:v>
                </c:pt>
                <c:pt idx="153">
                  <c:v>1.2432023522359001</c:v>
                </c:pt>
                <c:pt idx="154">
                  <c:v>1.2885580556025567</c:v>
                </c:pt>
                <c:pt idx="155">
                  <c:v>-3.2500069593296774</c:v>
                </c:pt>
                <c:pt idx="156">
                  <c:v>0.7322582037375327</c:v>
                </c:pt>
                <c:pt idx="157">
                  <c:v>0.27135104255926878</c:v>
                </c:pt>
                <c:pt idx="158">
                  <c:v>0.40022788776528101</c:v>
                </c:pt>
                <c:pt idx="159">
                  <c:v>0.77882282844618012</c:v>
                </c:pt>
                <c:pt idx="160">
                  <c:v>0.54054054054053569</c:v>
                </c:pt>
                <c:pt idx="161">
                  <c:v>-0.38502464157706129</c:v>
                </c:pt>
                <c:pt idx="162">
                  <c:v>0.44132735526852868</c:v>
                </c:pt>
                <c:pt idx="163">
                  <c:v>0.34003610259855005</c:v>
                </c:pt>
                <c:pt idx="164">
                  <c:v>0.15619334504783186</c:v>
                </c:pt>
                <c:pt idx="165">
                  <c:v>0.78671085243253813</c:v>
                </c:pt>
                <c:pt idx="166">
                  <c:v>0.17683710263459901</c:v>
                </c:pt>
                <c:pt idx="167">
                  <c:v>0.77505481926879882</c:v>
                </c:pt>
                <c:pt idx="168">
                  <c:v>0.57203070901701258</c:v>
                </c:pt>
                <c:pt idx="169">
                  <c:v>0.60687703256180348</c:v>
                </c:pt>
                <c:pt idx="170">
                  <c:v>4.0575084193324304E-3</c:v>
                </c:pt>
                <c:pt idx="171">
                  <c:v>0.23262104408980008</c:v>
                </c:pt>
                <c:pt idx="172">
                  <c:v>0.36701208981001504</c:v>
                </c:pt>
                <c:pt idx="173">
                  <c:v>0.42078941707894441</c:v>
                </c:pt>
                <c:pt idx="174">
                  <c:v>0.73229179217371343</c:v>
                </c:pt>
                <c:pt idx="175">
                  <c:v>0.30833023231089191</c:v>
                </c:pt>
                <c:pt idx="176">
                  <c:v>0.47829773702898215</c:v>
                </c:pt>
                <c:pt idx="177">
                  <c:v>0.87556206073553178</c:v>
                </c:pt>
                <c:pt idx="178">
                  <c:v>0.18431131619193822</c:v>
                </c:pt>
                <c:pt idx="179">
                  <c:v>0.20876281934187521</c:v>
                </c:pt>
                <c:pt idx="180">
                  <c:v>3.5155334496495119E-2</c:v>
                </c:pt>
                <c:pt idx="181">
                  <c:v>1.8222285855608505E-2</c:v>
                </c:pt>
                <c:pt idx="182">
                  <c:v>0.24465468552763672</c:v>
                </c:pt>
                <c:pt idx="183">
                  <c:v>0.42450442029831925</c:v>
                </c:pt>
                <c:pt idx="184">
                  <c:v>0.20553788877685103</c:v>
                </c:pt>
                <c:pt idx="185">
                  <c:v>0.5121457228736902</c:v>
                </c:pt>
                <c:pt idx="186">
                  <c:v>0.46204789896552612</c:v>
                </c:pt>
                <c:pt idx="187">
                  <c:v>-4.5992283516869688E-2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BB27-49EA-8314-BF8FE2F7210C}"/>
            </c:ext>
          </c:extLst>
        </c:ser>
        <c:ser>
          <c:idx val="1"/>
          <c:order val="1"/>
          <c:tx>
            <c:strRef>
              <c:f>Sheet19!$F$207</c:f>
              <c:strCache>
                <c:ptCount val="1"/>
                <c:pt idx="0">
                  <c:v>민간 부문 임금</c:v>
                </c:pt>
              </c:strCache>
            </c:strRef>
          </c:tx>
          <c:spPr>
            <a:ln w="22225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Sheet19!$D$208:$D$395</c:f>
              <c:strCache>
                <c:ptCount val="181"/>
                <c:pt idx="0">
                  <c:v>00</c:v>
                </c:pt>
                <c:pt idx="13">
                  <c:v>01</c:v>
                </c:pt>
                <c:pt idx="24">
                  <c:v>02</c:v>
                </c:pt>
                <c:pt idx="36">
                  <c:v>03</c:v>
                </c:pt>
                <c:pt idx="48">
                  <c:v>04</c:v>
                </c:pt>
                <c:pt idx="60">
                  <c:v>05</c:v>
                </c:pt>
                <c:pt idx="72">
                  <c:v>06</c:v>
                </c:pt>
                <c:pt idx="84">
                  <c:v>07</c:v>
                </c:pt>
                <c:pt idx="96">
                  <c:v>08</c:v>
                </c:pt>
                <c:pt idx="108">
                  <c:v>09</c:v>
                </c:pt>
                <c:pt idx="120">
                  <c:v>10</c:v>
                </c:pt>
                <c:pt idx="132">
                  <c:v>11</c:v>
                </c:pt>
                <c:pt idx="144">
                  <c:v>12</c:v>
                </c:pt>
                <c:pt idx="156">
                  <c:v>13</c:v>
                </c:pt>
                <c:pt idx="168">
                  <c:v>14</c:v>
                </c:pt>
                <c:pt idx="180">
                  <c:v>15</c:v>
                </c:pt>
              </c:strCache>
            </c:strRef>
          </c:cat>
          <c:val>
            <c:numRef>
              <c:f>Sheet19!$F$208:$F$395</c:f>
              <c:numCache>
                <c:formatCode>General</c:formatCode>
                <c:ptCount val="188"/>
                <c:pt idx="0">
                  <c:v>2.0753405257872743</c:v>
                </c:pt>
                <c:pt idx="1">
                  <c:v>0.71387130136467314</c:v>
                </c:pt>
                <c:pt idx="2">
                  <c:v>0.29304212793668982</c:v>
                </c:pt>
                <c:pt idx="3">
                  <c:v>3.4962415403432215E-2</c:v>
                </c:pt>
                <c:pt idx="4">
                  <c:v>-0.63659285518136655</c:v>
                </c:pt>
                <c:pt idx="5">
                  <c:v>0.95975076629315825</c:v>
                </c:pt>
                <c:pt idx="6">
                  <c:v>1.4408719888512862</c:v>
                </c:pt>
                <c:pt idx="7">
                  <c:v>0.19134999877339082</c:v>
                </c:pt>
                <c:pt idx="8">
                  <c:v>0.50929213290565156</c:v>
                </c:pt>
                <c:pt idx="9">
                  <c:v>0.17296401861191171</c:v>
                </c:pt>
                <c:pt idx="10">
                  <c:v>-0.10457198443580212</c:v>
                </c:pt>
                <c:pt idx="11">
                  <c:v>-0.12659152323684336</c:v>
                </c:pt>
                <c:pt idx="12">
                  <c:v>0.56740316880242925</c:v>
                </c:pt>
                <c:pt idx="13">
                  <c:v>0.2295058452270044</c:v>
                </c:pt>
                <c:pt idx="14">
                  <c:v>-0.6917113893858079</c:v>
                </c:pt>
                <c:pt idx="15">
                  <c:v>-0.42272126816381339</c:v>
                </c:pt>
                <c:pt idx="16">
                  <c:v>-0.25326225909935118</c:v>
                </c:pt>
                <c:pt idx="17">
                  <c:v>-0.38448517676644706</c:v>
                </c:pt>
                <c:pt idx="18">
                  <c:v>-0.31557227818910094</c:v>
                </c:pt>
                <c:pt idx="19">
                  <c:v>-0.2069889200048704</c:v>
                </c:pt>
                <c:pt idx="20">
                  <c:v>-0.12445095168374595</c:v>
                </c:pt>
                <c:pt idx="21">
                  <c:v>6.8411151017609223E-2</c:v>
                </c:pt>
                <c:pt idx="22">
                  <c:v>3.4182191078461453E-2</c:v>
                </c:pt>
                <c:pt idx="23">
                  <c:v>-0.24651582826878435</c:v>
                </c:pt>
                <c:pt idx="24">
                  <c:v>-5.3829214582819106E-2</c:v>
                </c:pt>
                <c:pt idx="25">
                  <c:v>0.39169604386995716</c:v>
                </c:pt>
                <c:pt idx="26">
                  <c:v>0.33164260632070486</c:v>
                </c:pt>
                <c:pt idx="27">
                  <c:v>0.30138051720786918</c:v>
                </c:pt>
                <c:pt idx="28">
                  <c:v>0.55248618784530756</c:v>
                </c:pt>
                <c:pt idx="29">
                  <c:v>-0.58559861191440576</c:v>
                </c:pt>
                <c:pt idx="30">
                  <c:v>0.1769568273822554</c:v>
                </c:pt>
                <c:pt idx="31">
                  <c:v>0.21052122150703728</c:v>
                </c:pt>
                <c:pt idx="32">
                  <c:v>-5.5538116050519927E-2</c:v>
                </c:pt>
                <c:pt idx="33">
                  <c:v>3.8656680357583087E-2</c:v>
                </c:pt>
                <c:pt idx="34">
                  <c:v>-8.9359030092274722E-2</c:v>
                </c:pt>
                <c:pt idx="35">
                  <c:v>-0.4810365249341208</c:v>
                </c:pt>
                <c:pt idx="36">
                  <c:v>8.0155452999761623E-2</c:v>
                </c:pt>
                <c:pt idx="37">
                  <c:v>0.50481761036818185</c:v>
                </c:pt>
                <c:pt idx="38">
                  <c:v>0.36705223249860702</c:v>
                </c:pt>
                <c:pt idx="39">
                  <c:v>0.98886028438754281</c:v>
                </c:pt>
                <c:pt idx="40">
                  <c:v>0.4169247629484924</c:v>
                </c:pt>
                <c:pt idx="41">
                  <c:v>0.22539087522835644</c:v>
                </c:pt>
                <c:pt idx="42">
                  <c:v>0.66044882113437586</c:v>
                </c:pt>
                <c:pt idx="43">
                  <c:v>0.58086212167532381</c:v>
                </c:pt>
                <c:pt idx="44">
                  <c:v>0.79494973111994394</c:v>
                </c:pt>
                <c:pt idx="45">
                  <c:v>0.8327534214799267</c:v>
                </c:pt>
                <c:pt idx="46">
                  <c:v>-0.25765488048954027</c:v>
                </c:pt>
                <c:pt idx="47">
                  <c:v>-4.6128652812694612E-2</c:v>
                </c:pt>
                <c:pt idx="48">
                  <c:v>-1.1537485289706266E-2</c:v>
                </c:pt>
                <c:pt idx="49">
                  <c:v>0.42693621342195148</c:v>
                </c:pt>
                <c:pt idx="50">
                  <c:v>0.79509157340810244</c:v>
                </c:pt>
                <c:pt idx="51">
                  <c:v>1.3998130542826444</c:v>
                </c:pt>
                <c:pt idx="52">
                  <c:v>0.39346178923938258</c:v>
                </c:pt>
                <c:pt idx="53">
                  <c:v>1.0548239720505324</c:v>
                </c:pt>
                <c:pt idx="54">
                  <c:v>0.65155242337609753</c:v>
                </c:pt>
                <c:pt idx="55">
                  <c:v>0.30164916220797988</c:v>
                </c:pt>
                <c:pt idx="56">
                  <c:v>0.28537559819115782</c:v>
                </c:pt>
                <c:pt idx="57">
                  <c:v>-0.21232816741090574</c:v>
                </c:pt>
                <c:pt idx="58">
                  <c:v>0.40362384012987373</c:v>
                </c:pt>
                <c:pt idx="59">
                  <c:v>0.23595726551745164</c:v>
                </c:pt>
                <c:pt idx="60">
                  <c:v>0.2746354541293482</c:v>
                </c:pt>
                <c:pt idx="61">
                  <c:v>7.3905010324956791E-2</c:v>
                </c:pt>
                <c:pt idx="62">
                  <c:v>0.6429331653598116</c:v>
                </c:pt>
                <c:pt idx="63">
                  <c:v>0.32588755800151858</c:v>
                </c:pt>
                <c:pt idx="64">
                  <c:v>0.54640106698790247</c:v>
                </c:pt>
                <c:pt idx="65">
                  <c:v>1.0633290543431704</c:v>
                </c:pt>
                <c:pt idx="66">
                  <c:v>0.33871753074920102</c:v>
                </c:pt>
                <c:pt idx="67">
                  <c:v>0.53589889655464629</c:v>
                </c:pt>
                <c:pt idx="68">
                  <c:v>0.6106902268577673</c:v>
                </c:pt>
                <c:pt idx="69">
                  <c:v>0.2920195235910058</c:v>
                </c:pt>
                <c:pt idx="70">
                  <c:v>0.37436046753462876</c:v>
                </c:pt>
                <c:pt idx="71">
                  <c:v>1.9269818905142764</c:v>
                </c:pt>
                <c:pt idx="72">
                  <c:v>0.97983411936899989</c:v>
                </c:pt>
                <c:pt idx="73">
                  <c:v>0.36034947860048627</c:v>
                </c:pt>
                <c:pt idx="74">
                  <c:v>0.36106152087136184</c:v>
                </c:pt>
                <c:pt idx="75">
                  <c:v>-0.63558051685887729</c:v>
                </c:pt>
                <c:pt idx="76">
                  <c:v>0.30171980287639544</c:v>
                </c:pt>
                <c:pt idx="77">
                  <c:v>0.4050937531334568</c:v>
                </c:pt>
                <c:pt idx="78">
                  <c:v>0.12583138594284024</c:v>
                </c:pt>
                <c:pt idx="79">
                  <c:v>0.55056852184321436</c:v>
                </c:pt>
                <c:pt idx="80">
                  <c:v>0.7102329087806859</c:v>
                </c:pt>
                <c:pt idx="81">
                  <c:v>0.78008037191711355</c:v>
                </c:pt>
                <c:pt idx="82">
                  <c:v>1.3174354964816191</c:v>
                </c:pt>
                <c:pt idx="83">
                  <c:v>1.0051317667940034</c:v>
                </c:pt>
                <c:pt idx="84">
                  <c:v>0.8308662018909363</c:v>
                </c:pt>
                <c:pt idx="85">
                  <c:v>0.41295699943171421</c:v>
                </c:pt>
                <c:pt idx="86">
                  <c:v>-0.18110473890734169</c:v>
                </c:pt>
                <c:pt idx="87">
                  <c:v>-0.19277290595705732</c:v>
                </c:pt>
                <c:pt idx="88">
                  <c:v>0.23291043362999794</c:v>
                </c:pt>
                <c:pt idx="89">
                  <c:v>0.10012657510438069</c:v>
                </c:pt>
                <c:pt idx="90">
                  <c:v>-0.24534782772807914</c:v>
                </c:pt>
                <c:pt idx="91">
                  <c:v>0.65460874829725013</c:v>
                </c:pt>
                <c:pt idx="92">
                  <c:v>0.12593511522122891</c:v>
                </c:pt>
                <c:pt idx="93">
                  <c:v>0.70960596219189787</c:v>
                </c:pt>
                <c:pt idx="94">
                  <c:v>0.6430928104087843</c:v>
                </c:pt>
                <c:pt idx="95">
                  <c:v>-5.3711660986806152E-2</c:v>
                </c:pt>
                <c:pt idx="96">
                  <c:v>0.20754961733038971</c:v>
                </c:pt>
                <c:pt idx="97">
                  <c:v>0.42533518261673603</c:v>
                </c:pt>
                <c:pt idx="98">
                  <c:v>-0.63161771475923367</c:v>
                </c:pt>
                <c:pt idx="99">
                  <c:v>-4.6328898113487268E-2</c:v>
                </c:pt>
                <c:pt idx="100">
                  <c:v>-4.2642341991586154E-2</c:v>
                </c:pt>
                <c:pt idx="101">
                  <c:v>-0.16136810475942842</c:v>
                </c:pt>
                <c:pt idx="102">
                  <c:v>0.25637691121556466</c:v>
                </c:pt>
                <c:pt idx="103">
                  <c:v>5.5591587139812874E-2</c:v>
                </c:pt>
                <c:pt idx="104">
                  <c:v>0.32225206037595433</c:v>
                </c:pt>
                <c:pt idx="105">
                  <c:v>-0.81781092506782949</c:v>
                </c:pt>
                <c:pt idx="106">
                  <c:v>-1.9208576852920507</c:v>
                </c:pt>
                <c:pt idx="107">
                  <c:v>-2.7327589478878047</c:v>
                </c:pt>
                <c:pt idx="108">
                  <c:v>-1.4867132321379752</c:v>
                </c:pt>
                <c:pt idx="109">
                  <c:v>-0.64762734690643731</c:v>
                </c:pt>
                <c:pt idx="110">
                  <c:v>0.92096082926342704</c:v>
                </c:pt>
                <c:pt idx="111">
                  <c:v>0.55503980089676186</c:v>
                </c:pt>
                <c:pt idx="112">
                  <c:v>-6.6787145438841553E-2</c:v>
                </c:pt>
                <c:pt idx="113">
                  <c:v>-0.50320399418169282</c:v>
                </c:pt>
                <c:pt idx="114">
                  <c:v>-2.1731399897276949E-2</c:v>
                </c:pt>
                <c:pt idx="115">
                  <c:v>1.1856067342469702E-2</c:v>
                </c:pt>
                <c:pt idx="116">
                  <c:v>0.38527650998755297</c:v>
                </c:pt>
                <c:pt idx="117">
                  <c:v>0.55109431585577073</c:v>
                </c:pt>
                <c:pt idx="118">
                  <c:v>1.5659254619483681E-2</c:v>
                </c:pt>
                <c:pt idx="119">
                  <c:v>-0.81023954908408768</c:v>
                </c:pt>
                <c:pt idx="120">
                  <c:v>-0.74385383370821678</c:v>
                </c:pt>
                <c:pt idx="121">
                  <c:v>0.54268959347977763</c:v>
                </c:pt>
                <c:pt idx="122">
                  <c:v>1.415635256435593</c:v>
                </c:pt>
                <c:pt idx="123">
                  <c:v>1.1268374468748821</c:v>
                </c:pt>
                <c:pt idx="124">
                  <c:v>4.6267735965463942E-2</c:v>
                </c:pt>
                <c:pt idx="125">
                  <c:v>0.58578695853244211</c:v>
                </c:pt>
                <c:pt idx="126">
                  <c:v>0.40038314176244544</c:v>
                </c:pt>
                <c:pt idx="127">
                  <c:v>0.12211643038410476</c:v>
                </c:pt>
                <c:pt idx="128">
                  <c:v>0.48977569416652028</c:v>
                </c:pt>
                <c:pt idx="129">
                  <c:v>7.2065238004934265E-2</c:v>
                </c:pt>
                <c:pt idx="130">
                  <c:v>0.75614008489993245</c:v>
                </c:pt>
                <c:pt idx="131">
                  <c:v>1.0062632836157768</c:v>
                </c:pt>
                <c:pt idx="132">
                  <c:v>0.50463669881941753</c:v>
                </c:pt>
                <c:pt idx="133">
                  <c:v>0.20565838474791948</c:v>
                </c:pt>
                <c:pt idx="134">
                  <c:v>-4.8073367354475517E-2</c:v>
                </c:pt>
                <c:pt idx="135">
                  <c:v>4.8096488956296153E-2</c:v>
                </c:pt>
                <c:pt idx="136">
                  <c:v>0.51216625989203268</c:v>
                </c:pt>
                <c:pt idx="137">
                  <c:v>1.2380199039752637</c:v>
                </c:pt>
                <c:pt idx="138">
                  <c:v>-0.25257113784205482</c:v>
                </c:pt>
                <c:pt idx="139">
                  <c:v>-0.1584843792695112</c:v>
                </c:pt>
                <c:pt idx="140">
                  <c:v>-0.63859290614508868</c:v>
                </c:pt>
                <c:pt idx="141">
                  <c:v>-0.42234382459877334</c:v>
                </c:pt>
                <c:pt idx="142">
                  <c:v>1.2816257284059889</c:v>
                </c:pt>
                <c:pt idx="143">
                  <c:v>1.7661089161189301</c:v>
                </c:pt>
                <c:pt idx="144">
                  <c:v>1.1182080045801801</c:v>
                </c:pt>
                <c:pt idx="145">
                  <c:v>0.53965108461021272</c:v>
                </c:pt>
                <c:pt idx="146">
                  <c:v>0.24461925628706063</c:v>
                </c:pt>
                <c:pt idx="147">
                  <c:v>-0.47048909799515803</c:v>
                </c:pt>
                <c:pt idx="148">
                  <c:v>0.21519031996332474</c:v>
                </c:pt>
                <c:pt idx="149">
                  <c:v>-0.2076879752182515</c:v>
                </c:pt>
                <c:pt idx="150">
                  <c:v>0.38096581890012798</c:v>
                </c:pt>
                <c:pt idx="151">
                  <c:v>1.3950873247355771</c:v>
                </c:pt>
                <c:pt idx="152">
                  <c:v>0.61863173216884759</c:v>
                </c:pt>
                <c:pt idx="153">
                  <c:v>1.4897098079738218</c:v>
                </c:pt>
                <c:pt idx="154">
                  <c:v>1.515357203461738</c:v>
                </c:pt>
                <c:pt idx="155">
                  <c:v>-3.9048526486468478</c:v>
                </c:pt>
                <c:pt idx="156">
                  <c:v>0.85932471689252465</c:v>
                </c:pt>
                <c:pt idx="157">
                  <c:v>0.33631706938479894</c:v>
                </c:pt>
                <c:pt idx="158">
                  <c:v>0.46582783278326906</c:v>
                </c:pt>
                <c:pt idx="159">
                  <c:v>0.91535921433093259</c:v>
                </c:pt>
                <c:pt idx="160">
                  <c:v>0.6696958394086342</c:v>
                </c:pt>
                <c:pt idx="161">
                  <c:v>-0.37556629671421926</c:v>
                </c:pt>
                <c:pt idx="162">
                  <c:v>0.45981674950131401</c:v>
                </c:pt>
                <c:pt idx="163">
                  <c:v>0.26587688890383487</c:v>
                </c:pt>
                <c:pt idx="164">
                  <c:v>0.15104726100966712</c:v>
                </c:pt>
                <c:pt idx="165">
                  <c:v>0.89486208398968647</c:v>
                </c:pt>
                <c:pt idx="166">
                  <c:v>0.17771724687748855</c:v>
                </c:pt>
                <c:pt idx="167">
                  <c:v>0.91519522506838824</c:v>
                </c:pt>
                <c:pt idx="168">
                  <c:v>0.63909836200240799</c:v>
                </c:pt>
                <c:pt idx="169">
                  <c:v>0.6823821339950249</c:v>
                </c:pt>
                <c:pt idx="170">
                  <c:v>-6.4857152122450301E-2</c:v>
                </c:pt>
                <c:pt idx="171">
                  <c:v>0.21741246714476681</c:v>
                </c:pt>
                <c:pt idx="172">
                  <c:v>0.39016966714155343</c:v>
                </c:pt>
                <c:pt idx="173">
                  <c:v>0.45316002515764447</c:v>
                </c:pt>
                <c:pt idx="174">
                  <c:v>0.83641033873816606</c:v>
                </c:pt>
                <c:pt idx="175">
                  <c:v>0.33433634236041487</c:v>
                </c:pt>
                <c:pt idx="176">
                  <c:v>0.55537043207819692</c:v>
                </c:pt>
                <c:pt idx="177">
                  <c:v>1.0209717378611638</c:v>
                </c:pt>
                <c:pt idx="178">
                  <c:v>0.1968196444749829</c:v>
                </c:pt>
                <c:pt idx="179">
                  <c:v>0.18863806435520655</c:v>
                </c:pt>
                <c:pt idx="180">
                  <c:v>-4.6681708550561259E-3</c:v>
                </c:pt>
                <c:pt idx="181">
                  <c:v>-1.5561295944726281E-2</c:v>
                </c:pt>
                <c:pt idx="182">
                  <c:v>0.25213222934694357</c:v>
                </c:pt>
                <c:pt idx="183">
                  <c:v>0.46107988946503442</c:v>
                </c:pt>
                <c:pt idx="184">
                  <c:v>0.18234921419850225</c:v>
                </c:pt>
                <c:pt idx="185">
                  <c:v>0.55530703851671315</c:v>
                </c:pt>
                <c:pt idx="186">
                  <c:v>0.49394836552180194</c:v>
                </c:pt>
                <c:pt idx="187">
                  <c:v>-0.10685228434919325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BB27-49EA-8314-BF8FE2F72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841920"/>
        <c:axId val="35843456"/>
      </c:lineChart>
      <c:catAx>
        <c:axId val="35841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400"/>
            </a:pPr>
            <a:endParaRPr lang="ko-KR"/>
          </a:p>
        </c:txPr>
        <c:crossAx val="35843456"/>
        <c:crosses val="autoZero"/>
        <c:auto val="1"/>
        <c:lblAlgn val="ctr"/>
        <c:lblOffset val="100"/>
        <c:tickLblSkip val="5"/>
        <c:noMultiLvlLbl val="0"/>
      </c:catAx>
      <c:valAx>
        <c:axId val="35843456"/>
        <c:scaling>
          <c:orientation val="minMax"/>
          <c:max val="3"/>
          <c:min val="-4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5841920"/>
        <c:crosses val="autoZero"/>
        <c:crossBetween val="between"/>
        <c:majorUnit val="1"/>
      </c:valAx>
    </c:plotArea>
    <c:legend>
      <c:legendPos val="r"/>
      <c:layout>
        <c:manualLayout>
          <c:xMode val="edge"/>
          <c:yMode val="edge"/>
          <c:x val="0.10383105580861392"/>
          <c:y val="0.53072382389611061"/>
          <c:w val="0.46677269777042341"/>
          <c:h val="0.28011470947672484"/>
        </c:manualLayout>
      </c:layout>
      <c:overlay val="0"/>
      <c:txPr>
        <a:bodyPr/>
        <a:lstStyle/>
        <a:p>
          <a:pPr>
            <a:defRPr sz="14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097876130524204E-2"/>
          <c:y val="6.1555309589913065E-2"/>
          <c:w val="0.83227969961906334"/>
          <c:h val="0.7182132883485672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Sheet15!$J$4</c:f>
              <c:strCache>
                <c:ptCount val="1"/>
                <c:pt idx="0">
                  <c:v>주택판매량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Sheet15!$H$5:$H$193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Sheet15!$J$5:$J$193</c:f>
              <c:numCache>
                <c:formatCode>General</c:formatCode>
                <c:ptCount val="189"/>
                <c:pt idx="0">
                  <c:v>610.29999999999995</c:v>
                </c:pt>
                <c:pt idx="1">
                  <c:v>597.6</c:v>
                </c:pt>
                <c:pt idx="2">
                  <c:v>609</c:v>
                </c:pt>
                <c:pt idx="3">
                  <c:v>604.1</c:v>
                </c:pt>
                <c:pt idx="4">
                  <c:v>596.70000000000005</c:v>
                </c:pt>
                <c:pt idx="5">
                  <c:v>592.29999999999995</c:v>
                </c:pt>
                <c:pt idx="6">
                  <c:v>599.70000000000005</c:v>
                </c:pt>
                <c:pt idx="7">
                  <c:v>601.79999999999995</c:v>
                </c:pt>
                <c:pt idx="8">
                  <c:v>620.20000000000005</c:v>
                </c:pt>
                <c:pt idx="9">
                  <c:v>618.29999999999995</c:v>
                </c:pt>
                <c:pt idx="10">
                  <c:v>623</c:v>
                </c:pt>
                <c:pt idx="11">
                  <c:v>608.29999999999995</c:v>
                </c:pt>
                <c:pt idx="12">
                  <c:v>603.59999999999991</c:v>
                </c:pt>
                <c:pt idx="13">
                  <c:v>619.29999999999995</c:v>
                </c:pt>
                <c:pt idx="14">
                  <c:v>638.9</c:v>
                </c:pt>
                <c:pt idx="15">
                  <c:v>622.9</c:v>
                </c:pt>
                <c:pt idx="16">
                  <c:v>615.5</c:v>
                </c:pt>
                <c:pt idx="17">
                  <c:v>631.20000000000005</c:v>
                </c:pt>
                <c:pt idx="18">
                  <c:v>631</c:v>
                </c:pt>
                <c:pt idx="19">
                  <c:v>634.6</c:v>
                </c:pt>
                <c:pt idx="20">
                  <c:v>608.29999999999995</c:v>
                </c:pt>
                <c:pt idx="21">
                  <c:v>612.1</c:v>
                </c:pt>
                <c:pt idx="22">
                  <c:v>616.4</c:v>
                </c:pt>
                <c:pt idx="23">
                  <c:v>646.9</c:v>
                </c:pt>
                <c:pt idx="24">
                  <c:v>674</c:v>
                </c:pt>
                <c:pt idx="25">
                  <c:v>684.8</c:v>
                </c:pt>
                <c:pt idx="26">
                  <c:v>655.29999999999995</c:v>
                </c:pt>
                <c:pt idx="27">
                  <c:v>660.6</c:v>
                </c:pt>
                <c:pt idx="28">
                  <c:v>661.8</c:v>
                </c:pt>
                <c:pt idx="29">
                  <c:v>646.70000000000005</c:v>
                </c:pt>
                <c:pt idx="30">
                  <c:v>636.6</c:v>
                </c:pt>
                <c:pt idx="31">
                  <c:v>637.4</c:v>
                </c:pt>
                <c:pt idx="32">
                  <c:v>656.4</c:v>
                </c:pt>
                <c:pt idx="33">
                  <c:v>668.6</c:v>
                </c:pt>
                <c:pt idx="34">
                  <c:v>675.4</c:v>
                </c:pt>
                <c:pt idx="35">
                  <c:v>701.8</c:v>
                </c:pt>
                <c:pt idx="36">
                  <c:v>702.9</c:v>
                </c:pt>
                <c:pt idx="37">
                  <c:v>695.6</c:v>
                </c:pt>
                <c:pt idx="38">
                  <c:v>685.9</c:v>
                </c:pt>
                <c:pt idx="39">
                  <c:v>685.2</c:v>
                </c:pt>
                <c:pt idx="40">
                  <c:v>701.8</c:v>
                </c:pt>
                <c:pt idx="41">
                  <c:v>713.3</c:v>
                </c:pt>
                <c:pt idx="42">
                  <c:v>743.8</c:v>
                </c:pt>
                <c:pt idx="43">
                  <c:v>772.6</c:v>
                </c:pt>
                <c:pt idx="44">
                  <c:v>771.1</c:v>
                </c:pt>
                <c:pt idx="45">
                  <c:v>753.4</c:v>
                </c:pt>
                <c:pt idx="46">
                  <c:v>732.3</c:v>
                </c:pt>
                <c:pt idx="47">
                  <c:v>761.9</c:v>
                </c:pt>
                <c:pt idx="48">
                  <c:v>739.5</c:v>
                </c:pt>
                <c:pt idx="49">
                  <c:v>756.9</c:v>
                </c:pt>
                <c:pt idx="50">
                  <c:v>793.6</c:v>
                </c:pt>
                <c:pt idx="51">
                  <c:v>791.6</c:v>
                </c:pt>
                <c:pt idx="52">
                  <c:v>809.1</c:v>
                </c:pt>
                <c:pt idx="53">
                  <c:v>810</c:v>
                </c:pt>
                <c:pt idx="54">
                  <c:v>792.8</c:v>
                </c:pt>
                <c:pt idx="55">
                  <c:v>787.5</c:v>
                </c:pt>
                <c:pt idx="56">
                  <c:v>789.4</c:v>
                </c:pt>
                <c:pt idx="57">
                  <c:v>815.5</c:v>
                </c:pt>
                <c:pt idx="58">
                  <c:v>813.9</c:v>
                </c:pt>
                <c:pt idx="59">
                  <c:v>813.2</c:v>
                </c:pt>
                <c:pt idx="60">
                  <c:v>830.3</c:v>
                </c:pt>
                <c:pt idx="61">
                  <c:v>819.9</c:v>
                </c:pt>
                <c:pt idx="62">
                  <c:v>828.8</c:v>
                </c:pt>
                <c:pt idx="63">
                  <c:v>838</c:v>
                </c:pt>
                <c:pt idx="64">
                  <c:v>836.6</c:v>
                </c:pt>
                <c:pt idx="65">
                  <c:v>845.4</c:v>
                </c:pt>
                <c:pt idx="66">
                  <c:v>852.9</c:v>
                </c:pt>
                <c:pt idx="67">
                  <c:v>848.5</c:v>
                </c:pt>
                <c:pt idx="68">
                  <c:v>849.4</c:v>
                </c:pt>
                <c:pt idx="69">
                  <c:v>843.6</c:v>
                </c:pt>
                <c:pt idx="70">
                  <c:v>824.4</c:v>
                </c:pt>
                <c:pt idx="71">
                  <c:v>807.9</c:v>
                </c:pt>
                <c:pt idx="72">
                  <c:v>789.4</c:v>
                </c:pt>
                <c:pt idx="73">
                  <c:v>790.1</c:v>
                </c:pt>
                <c:pt idx="74">
                  <c:v>794.6</c:v>
                </c:pt>
                <c:pt idx="75">
                  <c:v>782.3</c:v>
                </c:pt>
                <c:pt idx="76">
                  <c:v>766.6</c:v>
                </c:pt>
                <c:pt idx="77">
                  <c:v>755.4</c:v>
                </c:pt>
                <c:pt idx="78">
                  <c:v>728.5</c:v>
                </c:pt>
                <c:pt idx="79">
                  <c:v>737.5</c:v>
                </c:pt>
                <c:pt idx="80">
                  <c:v>729.6</c:v>
                </c:pt>
                <c:pt idx="81">
                  <c:v>730.1</c:v>
                </c:pt>
                <c:pt idx="82">
                  <c:v>734.3</c:v>
                </c:pt>
                <c:pt idx="83">
                  <c:v>739.8</c:v>
                </c:pt>
                <c:pt idx="84">
                  <c:v>663.1</c:v>
                </c:pt>
                <c:pt idx="85">
                  <c:v>661.8</c:v>
                </c:pt>
                <c:pt idx="86">
                  <c:v>629.29999999999995</c:v>
                </c:pt>
                <c:pt idx="87">
                  <c:v>617.70000000000005</c:v>
                </c:pt>
                <c:pt idx="88">
                  <c:v>611.20000000000005</c:v>
                </c:pt>
                <c:pt idx="89">
                  <c:v>591.29999999999995</c:v>
                </c:pt>
                <c:pt idx="90">
                  <c:v>584.79999999999995</c:v>
                </c:pt>
                <c:pt idx="91">
                  <c:v>556.9</c:v>
                </c:pt>
                <c:pt idx="92">
                  <c:v>526.6</c:v>
                </c:pt>
                <c:pt idx="93">
                  <c:v>515.70000000000005</c:v>
                </c:pt>
                <c:pt idx="94">
                  <c:v>510.1</c:v>
                </c:pt>
                <c:pt idx="95">
                  <c:v>502.9</c:v>
                </c:pt>
                <c:pt idx="96">
                  <c:v>479.7</c:v>
                </c:pt>
                <c:pt idx="97">
                  <c:v>471.3</c:v>
                </c:pt>
                <c:pt idx="98">
                  <c:v>469.5</c:v>
                </c:pt>
                <c:pt idx="99">
                  <c:v>464.60000000000008</c:v>
                </c:pt>
                <c:pt idx="100">
                  <c:v>464.39999999999975</c:v>
                </c:pt>
                <c:pt idx="101">
                  <c:v>457.7</c:v>
                </c:pt>
                <c:pt idx="102">
                  <c:v>462.70000000000005</c:v>
                </c:pt>
                <c:pt idx="103">
                  <c:v>462.50000000000006</c:v>
                </c:pt>
                <c:pt idx="104">
                  <c:v>470.29999999999978</c:v>
                </c:pt>
                <c:pt idx="105">
                  <c:v>448.3</c:v>
                </c:pt>
                <c:pt idx="106">
                  <c:v>415.9</c:v>
                </c:pt>
                <c:pt idx="107">
                  <c:v>438.7</c:v>
                </c:pt>
                <c:pt idx="108">
                  <c:v>415.6</c:v>
                </c:pt>
                <c:pt idx="109">
                  <c:v>434.2</c:v>
                </c:pt>
                <c:pt idx="110">
                  <c:v>419.9</c:v>
                </c:pt>
                <c:pt idx="111">
                  <c:v>423.7</c:v>
                </c:pt>
                <c:pt idx="112">
                  <c:v>437.6</c:v>
                </c:pt>
                <c:pt idx="113">
                  <c:v>449.29999999999978</c:v>
                </c:pt>
                <c:pt idx="114">
                  <c:v>478.1</c:v>
                </c:pt>
                <c:pt idx="115">
                  <c:v>486.8</c:v>
                </c:pt>
                <c:pt idx="116">
                  <c:v>500.6</c:v>
                </c:pt>
                <c:pt idx="117">
                  <c:v>541.59999999999991</c:v>
                </c:pt>
                <c:pt idx="118">
                  <c:v>581.5</c:v>
                </c:pt>
                <c:pt idx="119">
                  <c:v>475.20000000000005</c:v>
                </c:pt>
                <c:pt idx="120">
                  <c:v>453.50000000000006</c:v>
                </c:pt>
                <c:pt idx="121">
                  <c:v>460.5999999999998</c:v>
                </c:pt>
                <c:pt idx="122">
                  <c:v>487.1</c:v>
                </c:pt>
                <c:pt idx="123">
                  <c:v>524.20000000000005</c:v>
                </c:pt>
                <c:pt idx="124">
                  <c:v>516</c:v>
                </c:pt>
                <c:pt idx="125">
                  <c:v>475.5</c:v>
                </c:pt>
                <c:pt idx="126">
                  <c:v>373.3</c:v>
                </c:pt>
                <c:pt idx="127">
                  <c:v>396.2</c:v>
                </c:pt>
                <c:pt idx="128">
                  <c:v>415.7</c:v>
                </c:pt>
                <c:pt idx="129">
                  <c:v>412.1</c:v>
                </c:pt>
                <c:pt idx="130">
                  <c:v>430.69999999999993</c:v>
                </c:pt>
                <c:pt idx="131">
                  <c:v>459.5999999999998</c:v>
                </c:pt>
                <c:pt idx="132">
                  <c:v>472.7</c:v>
                </c:pt>
                <c:pt idx="133">
                  <c:v>443</c:v>
                </c:pt>
                <c:pt idx="134">
                  <c:v>456</c:v>
                </c:pt>
                <c:pt idx="135">
                  <c:v>448</c:v>
                </c:pt>
                <c:pt idx="136">
                  <c:v>444.49999999999977</c:v>
                </c:pt>
                <c:pt idx="137">
                  <c:v>453.10000000000008</c:v>
                </c:pt>
                <c:pt idx="138">
                  <c:v>444.60000000000008</c:v>
                </c:pt>
                <c:pt idx="139">
                  <c:v>467.9</c:v>
                </c:pt>
                <c:pt idx="140">
                  <c:v>463.4</c:v>
                </c:pt>
                <c:pt idx="141">
                  <c:v>465.6</c:v>
                </c:pt>
                <c:pt idx="142">
                  <c:v>471.79999999999978</c:v>
                </c:pt>
                <c:pt idx="143">
                  <c:v>469.0999999999998</c:v>
                </c:pt>
                <c:pt idx="144">
                  <c:v>481.50000000000006</c:v>
                </c:pt>
                <c:pt idx="145">
                  <c:v>494.6</c:v>
                </c:pt>
                <c:pt idx="146">
                  <c:v>487.39999999999975</c:v>
                </c:pt>
                <c:pt idx="147">
                  <c:v>494.4</c:v>
                </c:pt>
                <c:pt idx="148">
                  <c:v>496.99999999999977</c:v>
                </c:pt>
                <c:pt idx="149">
                  <c:v>483</c:v>
                </c:pt>
                <c:pt idx="150">
                  <c:v>489.9</c:v>
                </c:pt>
                <c:pt idx="151">
                  <c:v>513.5</c:v>
                </c:pt>
                <c:pt idx="152">
                  <c:v>509.5</c:v>
                </c:pt>
                <c:pt idx="153">
                  <c:v>514.79999999999995</c:v>
                </c:pt>
                <c:pt idx="154">
                  <c:v>535.20000000000005</c:v>
                </c:pt>
                <c:pt idx="155">
                  <c:v>528.9</c:v>
                </c:pt>
                <c:pt idx="156">
                  <c:v>536.20000000000005</c:v>
                </c:pt>
                <c:pt idx="157">
                  <c:v>545.9</c:v>
                </c:pt>
                <c:pt idx="158">
                  <c:v>549.9</c:v>
                </c:pt>
                <c:pt idx="159">
                  <c:v>551.09999999999991</c:v>
                </c:pt>
                <c:pt idx="160">
                  <c:v>558</c:v>
                </c:pt>
                <c:pt idx="161">
                  <c:v>560.29999999999995</c:v>
                </c:pt>
                <c:pt idx="162">
                  <c:v>568.6</c:v>
                </c:pt>
                <c:pt idx="163">
                  <c:v>565</c:v>
                </c:pt>
                <c:pt idx="164">
                  <c:v>558.9</c:v>
                </c:pt>
                <c:pt idx="165">
                  <c:v>550.4</c:v>
                </c:pt>
                <c:pt idx="166">
                  <c:v>530.6</c:v>
                </c:pt>
                <c:pt idx="167">
                  <c:v>530.1</c:v>
                </c:pt>
                <c:pt idx="168">
                  <c:v>511.6</c:v>
                </c:pt>
                <c:pt idx="169">
                  <c:v>507.7</c:v>
                </c:pt>
                <c:pt idx="170">
                  <c:v>511</c:v>
                </c:pt>
                <c:pt idx="171">
                  <c:v>516</c:v>
                </c:pt>
                <c:pt idx="172">
                  <c:v>535.70000000000005</c:v>
                </c:pt>
                <c:pt idx="173">
                  <c:v>541.79999999999995</c:v>
                </c:pt>
                <c:pt idx="174">
                  <c:v>547.29999999999995</c:v>
                </c:pt>
                <c:pt idx="175">
                  <c:v>545.4</c:v>
                </c:pt>
                <c:pt idx="176">
                  <c:v>555.9</c:v>
                </c:pt>
                <c:pt idx="177">
                  <c:v>563.20000000000005</c:v>
                </c:pt>
                <c:pt idx="178">
                  <c:v>539.9</c:v>
                </c:pt>
                <c:pt idx="179">
                  <c:v>556.5</c:v>
                </c:pt>
                <c:pt idx="180">
                  <c:v>534.1</c:v>
                </c:pt>
                <c:pt idx="181">
                  <c:v>543.5</c:v>
                </c:pt>
                <c:pt idx="182">
                  <c:v>569.5</c:v>
                </c:pt>
                <c:pt idx="183">
                  <c:v>559.79999999999995</c:v>
                </c:pt>
                <c:pt idx="184">
                  <c:v>583.29999999999995</c:v>
                </c:pt>
                <c:pt idx="185">
                  <c:v>594.9</c:v>
                </c:pt>
                <c:pt idx="186">
                  <c:v>608.29999999999995</c:v>
                </c:pt>
                <c:pt idx="187">
                  <c:v>582.9</c:v>
                </c:pt>
                <c:pt idx="188">
                  <c:v>601.79999999999995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B5-4CE9-9C79-7B0412793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962240"/>
        <c:axId val="35960704"/>
      </c:barChart>
      <c:lineChart>
        <c:grouping val="standard"/>
        <c:varyColors val="0"/>
        <c:ser>
          <c:idx val="0"/>
          <c:order val="0"/>
          <c:tx>
            <c:strRef>
              <c:f>Sheet15!$I$4</c:f>
              <c:strCache>
                <c:ptCount val="1"/>
                <c:pt idx="0">
                  <c:v>기존 주택 청산 기간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188"/>
              <c:layout>
                <c:manualLayout>
                  <c:x val="-7.0547716920342229E-2"/>
                  <c:y val="6.7035449612566772E-2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C0000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B5-4CE9-9C79-7B04127935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Sheet15!$H$5:$H$193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Sheet15!$I$5:$I$193</c:f>
              <c:numCache>
                <c:formatCode>General</c:formatCode>
                <c:ptCount val="189"/>
                <c:pt idx="0">
                  <c:v>4.2</c:v>
                </c:pt>
                <c:pt idx="1">
                  <c:v>4.7</c:v>
                </c:pt>
                <c:pt idx="2">
                  <c:v>4.0999999999999996</c:v>
                </c:pt>
                <c:pt idx="3">
                  <c:v>4.5999999999999996</c:v>
                </c:pt>
                <c:pt idx="4">
                  <c:v>4.5</c:v>
                </c:pt>
                <c:pt idx="5">
                  <c:v>4.7</c:v>
                </c:pt>
                <c:pt idx="6">
                  <c:v>4.5999999999999996</c:v>
                </c:pt>
                <c:pt idx="7">
                  <c:v>4.7</c:v>
                </c:pt>
                <c:pt idx="8">
                  <c:v>4.4000000000000004</c:v>
                </c:pt>
                <c:pt idx="9">
                  <c:v>4.5</c:v>
                </c:pt>
                <c:pt idx="10">
                  <c:v>4.2</c:v>
                </c:pt>
                <c:pt idx="11">
                  <c:v>4.4000000000000004</c:v>
                </c:pt>
                <c:pt idx="12">
                  <c:v>4.2</c:v>
                </c:pt>
                <c:pt idx="13">
                  <c:v>4.5</c:v>
                </c:pt>
                <c:pt idx="14">
                  <c:v>4.4000000000000004</c:v>
                </c:pt>
                <c:pt idx="15">
                  <c:v>4.8</c:v>
                </c:pt>
                <c:pt idx="16">
                  <c:v>4.5999999999999996</c:v>
                </c:pt>
                <c:pt idx="17">
                  <c:v>4.7</c:v>
                </c:pt>
                <c:pt idx="18">
                  <c:v>4.4000000000000004</c:v>
                </c:pt>
                <c:pt idx="19">
                  <c:v>4.9000000000000004</c:v>
                </c:pt>
                <c:pt idx="20">
                  <c:v>5</c:v>
                </c:pt>
                <c:pt idx="21">
                  <c:v>4.5999999999999996</c:v>
                </c:pt>
                <c:pt idx="22">
                  <c:v>5</c:v>
                </c:pt>
                <c:pt idx="23">
                  <c:v>4.0999999999999996</c:v>
                </c:pt>
                <c:pt idx="24">
                  <c:v>4.3</c:v>
                </c:pt>
                <c:pt idx="25">
                  <c:v>4.5999999999999996</c:v>
                </c:pt>
                <c:pt idx="26">
                  <c:v>4.5999999999999996</c:v>
                </c:pt>
                <c:pt idx="27">
                  <c:v>4.9000000000000004</c:v>
                </c:pt>
                <c:pt idx="28">
                  <c:v>4.7</c:v>
                </c:pt>
                <c:pt idx="29">
                  <c:v>4.9000000000000004</c:v>
                </c:pt>
                <c:pt idx="30">
                  <c:v>4.5999999999999996</c:v>
                </c:pt>
                <c:pt idx="31">
                  <c:v>5</c:v>
                </c:pt>
                <c:pt idx="32">
                  <c:v>4.8</c:v>
                </c:pt>
                <c:pt idx="33">
                  <c:v>4.9000000000000004</c:v>
                </c:pt>
                <c:pt idx="34">
                  <c:v>4.9000000000000004</c:v>
                </c:pt>
                <c:pt idx="35">
                  <c:v>4.3</c:v>
                </c:pt>
                <c:pt idx="36">
                  <c:v>4.5999999999999996</c:v>
                </c:pt>
                <c:pt idx="37">
                  <c:v>4.7</c:v>
                </c:pt>
                <c:pt idx="38">
                  <c:v>4.7</c:v>
                </c:pt>
                <c:pt idx="39">
                  <c:v>5.0999999999999996</c:v>
                </c:pt>
                <c:pt idx="40">
                  <c:v>4.8</c:v>
                </c:pt>
                <c:pt idx="41">
                  <c:v>5</c:v>
                </c:pt>
                <c:pt idx="42">
                  <c:v>4.5</c:v>
                </c:pt>
                <c:pt idx="43">
                  <c:v>4.5999999999999996</c:v>
                </c:pt>
                <c:pt idx="44">
                  <c:v>4.3</c:v>
                </c:pt>
                <c:pt idx="45">
                  <c:v>4.5</c:v>
                </c:pt>
                <c:pt idx="46">
                  <c:v>4.8</c:v>
                </c:pt>
                <c:pt idx="47">
                  <c:v>4.2</c:v>
                </c:pt>
                <c:pt idx="48">
                  <c:v>4.3</c:v>
                </c:pt>
                <c:pt idx="49">
                  <c:v>4.5</c:v>
                </c:pt>
                <c:pt idx="50">
                  <c:v>4.4000000000000004</c:v>
                </c:pt>
                <c:pt idx="51">
                  <c:v>4.3</c:v>
                </c:pt>
                <c:pt idx="52">
                  <c:v>4.2</c:v>
                </c:pt>
                <c:pt idx="53">
                  <c:v>4.0999999999999996</c:v>
                </c:pt>
                <c:pt idx="54">
                  <c:v>4.3</c:v>
                </c:pt>
                <c:pt idx="55">
                  <c:v>4.5</c:v>
                </c:pt>
                <c:pt idx="56">
                  <c:v>4.2</c:v>
                </c:pt>
                <c:pt idx="57">
                  <c:v>4.3</c:v>
                </c:pt>
                <c:pt idx="58">
                  <c:v>4.4000000000000004</c:v>
                </c:pt>
                <c:pt idx="59">
                  <c:v>3.9</c:v>
                </c:pt>
                <c:pt idx="60">
                  <c:v>3.6</c:v>
                </c:pt>
                <c:pt idx="61">
                  <c:v>4</c:v>
                </c:pt>
                <c:pt idx="62">
                  <c:v>4</c:v>
                </c:pt>
                <c:pt idx="63">
                  <c:v>4.2</c:v>
                </c:pt>
                <c:pt idx="64">
                  <c:v>4.3</c:v>
                </c:pt>
                <c:pt idx="65">
                  <c:v>4.5</c:v>
                </c:pt>
                <c:pt idx="66">
                  <c:v>4.5999999999999996</c:v>
                </c:pt>
                <c:pt idx="67">
                  <c:v>4.7</c:v>
                </c:pt>
                <c:pt idx="68">
                  <c:v>4.5999999999999996</c:v>
                </c:pt>
                <c:pt idx="69">
                  <c:v>4.8</c:v>
                </c:pt>
                <c:pt idx="70">
                  <c:v>5</c:v>
                </c:pt>
                <c:pt idx="71">
                  <c:v>5</c:v>
                </c:pt>
                <c:pt idx="72">
                  <c:v>5.0999999999999996</c:v>
                </c:pt>
                <c:pt idx="73">
                  <c:v>5.2</c:v>
                </c:pt>
                <c:pt idx="74">
                  <c:v>5.6</c:v>
                </c:pt>
                <c:pt idx="75">
                  <c:v>6.1</c:v>
                </c:pt>
                <c:pt idx="76">
                  <c:v>6.5</c:v>
                </c:pt>
                <c:pt idx="77">
                  <c:v>6.9</c:v>
                </c:pt>
                <c:pt idx="78">
                  <c:v>7.3</c:v>
                </c:pt>
                <c:pt idx="79">
                  <c:v>7.3</c:v>
                </c:pt>
                <c:pt idx="80">
                  <c:v>7.2</c:v>
                </c:pt>
                <c:pt idx="81">
                  <c:v>7.3</c:v>
                </c:pt>
                <c:pt idx="82">
                  <c:v>7.2</c:v>
                </c:pt>
                <c:pt idx="83">
                  <c:v>6.5</c:v>
                </c:pt>
                <c:pt idx="84">
                  <c:v>6.6</c:v>
                </c:pt>
                <c:pt idx="85">
                  <c:v>7</c:v>
                </c:pt>
                <c:pt idx="86">
                  <c:v>7.4</c:v>
                </c:pt>
                <c:pt idx="87">
                  <c:v>8.5</c:v>
                </c:pt>
                <c:pt idx="88">
                  <c:v>8.9</c:v>
                </c:pt>
                <c:pt idx="89">
                  <c:v>9.1</c:v>
                </c:pt>
                <c:pt idx="90">
                  <c:v>9.6</c:v>
                </c:pt>
                <c:pt idx="91">
                  <c:v>9.6</c:v>
                </c:pt>
                <c:pt idx="92">
                  <c:v>10.200000000000001</c:v>
                </c:pt>
                <c:pt idx="93">
                  <c:v>10.6</c:v>
                </c:pt>
                <c:pt idx="94">
                  <c:v>10</c:v>
                </c:pt>
                <c:pt idx="95">
                  <c:v>9.6</c:v>
                </c:pt>
                <c:pt idx="96">
                  <c:v>10</c:v>
                </c:pt>
                <c:pt idx="97">
                  <c:v>9.8000000000000007</c:v>
                </c:pt>
                <c:pt idx="98">
                  <c:v>9.8000000000000007</c:v>
                </c:pt>
                <c:pt idx="99">
                  <c:v>11.1</c:v>
                </c:pt>
                <c:pt idx="100">
                  <c:v>10.8</c:v>
                </c:pt>
                <c:pt idx="101">
                  <c:v>11.1</c:v>
                </c:pt>
                <c:pt idx="102">
                  <c:v>11</c:v>
                </c:pt>
                <c:pt idx="103">
                  <c:v>10.3</c:v>
                </c:pt>
                <c:pt idx="104">
                  <c:v>10.1</c:v>
                </c:pt>
                <c:pt idx="105">
                  <c:v>10.4</c:v>
                </c:pt>
                <c:pt idx="106">
                  <c:v>11</c:v>
                </c:pt>
                <c:pt idx="107">
                  <c:v>9.4</c:v>
                </c:pt>
                <c:pt idx="108">
                  <c:v>9.5</c:v>
                </c:pt>
                <c:pt idx="109">
                  <c:v>9.7000000000000011</c:v>
                </c:pt>
                <c:pt idx="110">
                  <c:v>9.6</c:v>
                </c:pt>
                <c:pt idx="111">
                  <c:v>10.200000000000001</c:v>
                </c:pt>
                <c:pt idx="112">
                  <c:v>9.7000000000000011</c:v>
                </c:pt>
                <c:pt idx="113">
                  <c:v>9.4</c:v>
                </c:pt>
                <c:pt idx="114">
                  <c:v>9.3000000000000007</c:v>
                </c:pt>
                <c:pt idx="115">
                  <c:v>8.9</c:v>
                </c:pt>
                <c:pt idx="116">
                  <c:v>8.1</c:v>
                </c:pt>
                <c:pt idx="117">
                  <c:v>7.1</c:v>
                </c:pt>
                <c:pt idx="118">
                  <c:v>6.5</c:v>
                </c:pt>
                <c:pt idx="119">
                  <c:v>7.5</c:v>
                </c:pt>
                <c:pt idx="120">
                  <c:v>7.9</c:v>
                </c:pt>
                <c:pt idx="121">
                  <c:v>8.4</c:v>
                </c:pt>
                <c:pt idx="122">
                  <c:v>8.3000000000000007</c:v>
                </c:pt>
                <c:pt idx="123">
                  <c:v>8.5</c:v>
                </c:pt>
                <c:pt idx="124">
                  <c:v>8.1</c:v>
                </c:pt>
                <c:pt idx="125">
                  <c:v>8.9</c:v>
                </c:pt>
                <c:pt idx="126">
                  <c:v>11.9</c:v>
                </c:pt>
                <c:pt idx="127">
                  <c:v>11.5</c:v>
                </c:pt>
                <c:pt idx="128">
                  <c:v>10.7</c:v>
                </c:pt>
                <c:pt idx="129">
                  <c:v>10.3</c:v>
                </c:pt>
                <c:pt idx="130">
                  <c:v>9.4</c:v>
                </c:pt>
                <c:pt idx="131">
                  <c:v>8.5</c:v>
                </c:pt>
                <c:pt idx="132">
                  <c:v>7.9</c:v>
                </c:pt>
                <c:pt idx="133">
                  <c:v>8.7000000000000011</c:v>
                </c:pt>
                <c:pt idx="134">
                  <c:v>8.5</c:v>
                </c:pt>
                <c:pt idx="135">
                  <c:v>9.2000000000000011</c:v>
                </c:pt>
                <c:pt idx="136">
                  <c:v>9.1</c:v>
                </c:pt>
                <c:pt idx="137">
                  <c:v>9</c:v>
                </c:pt>
                <c:pt idx="138">
                  <c:v>9.1</c:v>
                </c:pt>
                <c:pt idx="139">
                  <c:v>8.3000000000000007</c:v>
                </c:pt>
                <c:pt idx="140">
                  <c:v>8</c:v>
                </c:pt>
                <c:pt idx="141">
                  <c:v>7.6</c:v>
                </c:pt>
                <c:pt idx="142">
                  <c:v>7.2</c:v>
                </c:pt>
                <c:pt idx="143">
                  <c:v>6.4</c:v>
                </c:pt>
                <c:pt idx="144">
                  <c:v>6.2</c:v>
                </c:pt>
                <c:pt idx="145">
                  <c:v>6.3</c:v>
                </c:pt>
                <c:pt idx="146">
                  <c:v>6.2</c:v>
                </c:pt>
                <c:pt idx="147">
                  <c:v>6.5</c:v>
                </c:pt>
                <c:pt idx="148">
                  <c:v>6.4</c:v>
                </c:pt>
                <c:pt idx="149">
                  <c:v>6.4</c:v>
                </c:pt>
                <c:pt idx="150">
                  <c:v>6.4</c:v>
                </c:pt>
                <c:pt idx="151">
                  <c:v>6.1</c:v>
                </c:pt>
                <c:pt idx="152">
                  <c:v>5.5</c:v>
                </c:pt>
                <c:pt idx="153">
                  <c:v>5.3</c:v>
                </c:pt>
                <c:pt idx="154">
                  <c:v>4.8</c:v>
                </c:pt>
                <c:pt idx="155">
                  <c:v>4.5</c:v>
                </c:pt>
                <c:pt idx="156">
                  <c:v>4.3</c:v>
                </c:pt>
                <c:pt idx="157">
                  <c:v>4.5</c:v>
                </c:pt>
                <c:pt idx="158">
                  <c:v>4.5999999999999996</c:v>
                </c:pt>
                <c:pt idx="159">
                  <c:v>5.0999999999999996</c:v>
                </c:pt>
                <c:pt idx="160">
                  <c:v>5</c:v>
                </c:pt>
                <c:pt idx="161">
                  <c:v>5</c:v>
                </c:pt>
                <c:pt idx="162">
                  <c:v>5.0999999999999996</c:v>
                </c:pt>
                <c:pt idx="163">
                  <c:v>5</c:v>
                </c:pt>
                <c:pt idx="164">
                  <c:v>5</c:v>
                </c:pt>
                <c:pt idx="165">
                  <c:v>5</c:v>
                </c:pt>
                <c:pt idx="166">
                  <c:v>5.0999999999999996</c:v>
                </c:pt>
                <c:pt idx="167">
                  <c:v>4.5999999999999996</c:v>
                </c:pt>
                <c:pt idx="168">
                  <c:v>4.8</c:v>
                </c:pt>
                <c:pt idx="169">
                  <c:v>4.9000000000000004</c:v>
                </c:pt>
                <c:pt idx="170">
                  <c:v>5</c:v>
                </c:pt>
                <c:pt idx="171">
                  <c:v>5.6</c:v>
                </c:pt>
                <c:pt idx="172">
                  <c:v>5.5</c:v>
                </c:pt>
                <c:pt idx="173">
                  <c:v>5.5</c:v>
                </c:pt>
                <c:pt idx="174">
                  <c:v>5.6</c:v>
                </c:pt>
                <c:pt idx="175">
                  <c:v>5.6</c:v>
                </c:pt>
                <c:pt idx="176">
                  <c:v>5.4</c:v>
                </c:pt>
                <c:pt idx="177">
                  <c:v>5.2</c:v>
                </c:pt>
                <c:pt idx="178">
                  <c:v>5</c:v>
                </c:pt>
                <c:pt idx="179">
                  <c:v>4.4000000000000004</c:v>
                </c:pt>
                <c:pt idx="180">
                  <c:v>4.5999999999999996</c:v>
                </c:pt>
                <c:pt idx="181">
                  <c:v>4.7</c:v>
                </c:pt>
                <c:pt idx="182">
                  <c:v>4.5999999999999996</c:v>
                </c:pt>
                <c:pt idx="183">
                  <c:v>5.2</c:v>
                </c:pt>
                <c:pt idx="184">
                  <c:v>5.0999999999999996</c:v>
                </c:pt>
                <c:pt idx="185">
                  <c:v>4.9000000000000004</c:v>
                </c:pt>
                <c:pt idx="186">
                  <c:v>4.9000000000000004</c:v>
                </c:pt>
                <c:pt idx="187">
                  <c:v>5.0999999999999996</c:v>
                </c:pt>
                <c:pt idx="188">
                  <c:v>4.8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97B5-4CE9-9C79-7B0412793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940992"/>
        <c:axId val="35959168"/>
      </c:lineChart>
      <c:catAx>
        <c:axId val="359409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0"/>
          <a:lstStyle/>
          <a:p>
            <a:pPr>
              <a:defRPr sz="1400"/>
            </a:pPr>
            <a:endParaRPr lang="ko-KR"/>
          </a:p>
        </c:txPr>
        <c:crossAx val="35959168"/>
        <c:crosses val="autoZero"/>
        <c:auto val="1"/>
        <c:lblAlgn val="ctr"/>
        <c:lblOffset val="0"/>
        <c:tickLblSkip val="5"/>
        <c:noMultiLvlLbl val="0"/>
      </c:catAx>
      <c:valAx>
        <c:axId val="359591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/>
            </a:pPr>
            <a:endParaRPr lang="ko-KR"/>
          </a:p>
        </c:txPr>
        <c:crossAx val="35940992"/>
        <c:crosses val="autoZero"/>
        <c:crossBetween val="between"/>
        <c:majorUnit val="2"/>
      </c:valAx>
      <c:valAx>
        <c:axId val="3596070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/>
            </a:pPr>
            <a:endParaRPr lang="ko-KR"/>
          </a:p>
        </c:txPr>
        <c:crossAx val="35962240"/>
        <c:crosses val="max"/>
        <c:crossBetween val="between"/>
        <c:majorUnit val="140"/>
      </c:valAx>
      <c:catAx>
        <c:axId val="35962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5960704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1.941662790763362E-2"/>
          <c:y val="0.87712421879948554"/>
          <c:w val="0.98058337209236557"/>
          <c:h val="0.12287578120051523"/>
        </c:manualLayout>
      </c:layout>
      <c:overlay val="0"/>
      <c:txPr>
        <a:bodyPr/>
        <a:lstStyle/>
        <a:p>
          <a:pPr>
            <a:defRPr sz="1400" b="1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017959018198811E-2"/>
          <c:y val="0.11553482693842103"/>
          <c:w val="0.8425371828521413"/>
          <c:h val="0.58837843774934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'차압 연체 그림자'!$K$3</c:f>
              <c:strCache>
                <c:ptCount val="1"/>
                <c:pt idx="0">
                  <c:v>그림자 재고 (우)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dLbl>
              <c:idx val="39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0D5-4D30-827A-40C502E9A731}"/>
                </c:ext>
              </c:extLst>
            </c:dLbl>
            <c:dLbl>
              <c:idx val="61"/>
              <c:layout>
                <c:manualLayout>
                  <c:x val="-1.1757789535567352E-2"/>
                  <c:y val="0.19907407407407407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400" b="1">
                      <a:solidFill>
                        <a:schemeClr val="tx1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0D5-4D30-827A-40C502E9A7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'차압 연체 그림자'!$J$4:$J$65</c:f>
              <c:strCache>
                <c:ptCount val="61"/>
                <c:pt idx="0">
                  <c:v>'00</c:v>
                </c:pt>
                <c:pt idx="4">
                  <c:v>'01</c:v>
                </c:pt>
                <c:pt idx="8">
                  <c:v>'02</c:v>
                </c:pt>
                <c:pt idx="12">
                  <c:v>'03</c:v>
                </c:pt>
                <c:pt idx="16">
                  <c:v>'04</c:v>
                </c:pt>
                <c:pt idx="20">
                  <c:v>'05</c:v>
                </c:pt>
                <c:pt idx="24">
                  <c:v>'06</c:v>
                </c:pt>
                <c:pt idx="28">
                  <c:v>'07</c:v>
                </c:pt>
                <c:pt idx="32">
                  <c:v>'08</c:v>
                </c:pt>
                <c:pt idx="36">
                  <c:v>'09</c:v>
                </c:pt>
                <c:pt idx="40">
                  <c:v>'10</c:v>
                </c:pt>
                <c:pt idx="44">
                  <c:v>'11</c:v>
                </c:pt>
                <c:pt idx="48">
                  <c:v>'12</c:v>
                </c:pt>
                <c:pt idx="52">
                  <c:v>'13</c:v>
                </c:pt>
                <c:pt idx="56">
                  <c:v>'14</c:v>
                </c:pt>
                <c:pt idx="60">
                  <c:v>'15</c:v>
                </c:pt>
              </c:strCache>
            </c:strRef>
          </c:cat>
          <c:val>
            <c:numRef>
              <c:f>'차압 연체 그림자'!$K$4:$K$65</c:f>
              <c:numCache>
                <c:formatCode>0.0_ </c:formatCode>
                <c:ptCount val="62"/>
                <c:pt idx="0">
                  <c:v>59.728086000000012</c:v>
                </c:pt>
                <c:pt idx="1">
                  <c:v>57.685093000000002</c:v>
                </c:pt>
                <c:pt idx="2">
                  <c:v>63.069290000000002</c:v>
                </c:pt>
                <c:pt idx="3">
                  <c:v>70.937900999999997</c:v>
                </c:pt>
                <c:pt idx="4">
                  <c:v>74.145637999999963</c:v>
                </c:pt>
                <c:pt idx="5">
                  <c:v>79.281181000000004</c:v>
                </c:pt>
                <c:pt idx="6">
                  <c:v>87.576233000000002</c:v>
                </c:pt>
                <c:pt idx="7">
                  <c:v>95.640065000000007</c:v>
                </c:pt>
                <c:pt idx="8">
                  <c:v>94.462046999999998</c:v>
                </c:pt>
                <c:pt idx="9">
                  <c:v>97.370218999999949</c:v>
                </c:pt>
                <c:pt idx="10">
                  <c:v>103.69143199999998</c:v>
                </c:pt>
                <c:pt idx="11">
                  <c:v>101.39695500000002</c:v>
                </c:pt>
                <c:pt idx="12">
                  <c:v>95.317335999999983</c:v>
                </c:pt>
                <c:pt idx="13">
                  <c:v>95.809223000000046</c:v>
                </c:pt>
                <c:pt idx="14">
                  <c:v>97.169021999999998</c:v>
                </c:pt>
                <c:pt idx="15">
                  <c:v>101.46068199999999</c:v>
                </c:pt>
                <c:pt idx="16">
                  <c:v>101.75534599999996</c:v>
                </c:pt>
                <c:pt idx="17">
                  <c:v>97.263464000000027</c:v>
                </c:pt>
                <c:pt idx="18">
                  <c:v>97.757437999999979</c:v>
                </c:pt>
                <c:pt idx="19">
                  <c:v>101.705726</c:v>
                </c:pt>
                <c:pt idx="20">
                  <c:v>93.151883999999981</c:v>
                </c:pt>
                <c:pt idx="21">
                  <c:v>91.180945999999949</c:v>
                </c:pt>
                <c:pt idx="22">
                  <c:v>92.569927000000007</c:v>
                </c:pt>
                <c:pt idx="23">
                  <c:v>107.209476</c:v>
                </c:pt>
                <c:pt idx="24">
                  <c:v>99.704757999999998</c:v>
                </c:pt>
                <c:pt idx="25">
                  <c:v>100.40705699999999</c:v>
                </c:pt>
                <c:pt idx="26">
                  <c:v>106.50158999999999</c:v>
                </c:pt>
                <c:pt idx="27">
                  <c:v>120.11857099999996</c:v>
                </c:pt>
                <c:pt idx="28">
                  <c:v>122.357496</c:v>
                </c:pt>
                <c:pt idx="29">
                  <c:v>136.61578899999998</c:v>
                </c:pt>
                <c:pt idx="30">
                  <c:v>167.47597999999999</c:v>
                </c:pt>
                <c:pt idx="31">
                  <c:v>208.095057</c:v>
                </c:pt>
                <c:pt idx="32">
                  <c:v>227.81875600000001</c:v>
                </c:pt>
                <c:pt idx="33">
                  <c:v>255.50164599999999</c:v>
                </c:pt>
                <c:pt idx="34">
                  <c:v>293.8791109999998</c:v>
                </c:pt>
                <c:pt idx="35">
                  <c:v>357.49492499999985</c:v>
                </c:pt>
                <c:pt idx="36">
                  <c:v>407.06658299999981</c:v>
                </c:pt>
                <c:pt idx="37">
                  <c:v>445.53551199999964</c:v>
                </c:pt>
                <c:pt idx="38">
                  <c:v>493.89324400000004</c:v>
                </c:pt>
                <c:pt idx="39">
                  <c:v>537.00224799999967</c:v>
                </c:pt>
                <c:pt idx="40">
                  <c:v>529.02819</c:v>
                </c:pt>
                <c:pt idx="41">
                  <c:v>506.84091900000004</c:v>
                </c:pt>
                <c:pt idx="42">
                  <c:v>478.14900899999998</c:v>
                </c:pt>
                <c:pt idx="43">
                  <c:v>469.34121600000003</c:v>
                </c:pt>
                <c:pt idx="44">
                  <c:v>442.75862499999999</c:v>
                </c:pt>
                <c:pt idx="45">
                  <c:v>430.61998200000022</c:v>
                </c:pt>
                <c:pt idx="46">
                  <c:v>429.27869500000003</c:v>
                </c:pt>
                <c:pt idx="47">
                  <c:v>414.45002699999981</c:v>
                </c:pt>
                <c:pt idx="48">
                  <c:v>398.44644700000003</c:v>
                </c:pt>
                <c:pt idx="49">
                  <c:v>388.40584999999999</c:v>
                </c:pt>
                <c:pt idx="50">
                  <c:v>367.08947499999999</c:v>
                </c:pt>
                <c:pt idx="51">
                  <c:v>352.61692499999981</c:v>
                </c:pt>
                <c:pt idx="52">
                  <c:v>327.63509999999985</c:v>
                </c:pt>
                <c:pt idx="53">
                  <c:v>299.16534999999999</c:v>
                </c:pt>
                <c:pt idx="54">
                  <c:v>288.03402499999999</c:v>
                </c:pt>
                <c:pt idx="55">
                  <c:v>273.3766</c:v>
                </c:pt>
                <c:pt idx="56">
                  <c:v>261.66047500000002</c:v>
                </c:pt>
                <c:pt idx="57">
                  <c:v>247.15537499999999</c:v>
                </c:pt>
                <c:pt idx="58">
                  <c:v>238.7979</c:v>
                </c:pt>
                <c:pt idx="59">
                  <c:v>231.208325</c:v>
                </c:pt>
                <c:pt idx="60">
                  <c:v>216.56100000000001</c:v>
                </c:pt>
                <c:pt idx="61">
                  <c:v>198.49612500000001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0D5-4D30-827A-40C502E9A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6102528"/>
        <c:axId val="36096640"/>
      </c:barChart>
      <c:lineChart>
        <c:grouping val="standard"/>
        <c:varyColors val="0"/>
        <c:ser>
          <c:idx val="1"/>
          <c:order val="1"/>
          <c:tx>
            <c:strRef>
              <c:f>'차압 연체 그림자'!$L$3</c:f>
              <c:strCache>
                <c:ptCount val="1"/>
                <c:pt idx="0">
                  <c:v>총대출 중 주택 차압 비중 (좌)</c:v>
                </c:pt>
              </c:strCache>
            </c:strRef>
          </c:tx>
          <c:spPr>
            <a:ln>
              <a:solidFill>
                <a:srgbClr val="002060"/>
              </a:solidFill>
              <a:prstDash val="dash"/>
            </a:ln>
          </c:spPr>
          <c:marker>
            <c:symbol val="none"/>
          </c:marker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D5-4D30-827A-40C502E9A731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0D5-4D30-827A-40C502E9A731}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0D5-4D30-827A-40C502E9A731}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0D5-4D30-827A-40C502E9A731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0D5-4D30-827A-40C502E9A731}"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0D5-4D30-827A-40C502E9A731}"/>
                </c:ext>
              </c:extLst>
            </c:dLbl>
            <c:dLbl>
              <c:idx val="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0D5-4D30-827A-40C502E9A731}"/>
                </c:ext>
              </c:extLst>
            </c:dLbl>
            <c:dLbl>
              <c:idx val="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0D5-4D30-827A-40C502E9A731}"/>
                </c:ext>
              </c:extLst>
            </c:dLbl>
            <c:dLbl>
              <c:idx val="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0D5-4D30-827A-40C502E9A731}"/>
                </c:ext>
              </c:extLst>
            </c:dLbl>
            <c:dLbl>
              <c:idx val="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0D5-4D30-827A-40C502E9A731}"/>
                </c:ext>
              </c:extLst>
            </c:dLbl>
            <c:dLbl>
              <c:idx val="1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0D5-4D30-827A-40C502E9A731}"/>
                </c:ext>
              </c:extLst>
            </c:dLbl>
            <c:dLbl>
              <c:idx val="1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0D5-4D30-827A-40C502E9A731}"/>
                </c:ext>
              </c:extLst>
            </c:dLbl>
            <c:dLbl>
              <c:idx val="1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0D5-4D30-827A-40C502E9A731}"/>
                </c:ext>
              </c:extLst>
            </c:dLbl>
            <c:dLbl>
              <c:idx val="1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0D5-4D30-827A-40C502E9A731}"/>
                </c:ext>
              </c:extLst>
            </c:dLbl>
            <c:dLbl>
              <c:idx val="1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0D5-4D30-827A-40C502E9A731}"/>
                </c:ext>
              </c:extLst>
            </c:dLbl>
            <c:dLbl>
              <c:idx val="1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60D5-4D30-827A-40C502E9A731}"/>
                </c:ext>
              </c:extLst>
            </c:dLbl>
            <c:dLbl>
              <c:idx val="1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0D5-4D30-827A-40C502E9A731}"/>
                </c:ext>
              </c:extLst>
            </c:dLbl>
            <c:dLbl>
              <c:idx val="1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60D5-4D30-827A-40C502E9A731}"/>
                </c:ext>
              </c:extLst>
            </c:dLbl>
            <c:dLbl>
              <c:idx val="1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0D5-4D30-827A-40C502E9A731}"/>
                </c:ext>
              </c:extLst>
            </c:dLbl>
            <c:dLbl>
              <c:idx val="1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60D5-4D30-827A-40C502E9A731}"/>
                </c:ext>
              </c:extLst>
            </c:dLbl>
            <c:dLbl>
              <c:idx val="2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60D5-4D30-827A-40C502E9A731}"/>
                </c:ext>
              </c:extLst>
            </c:dLbl>
            <c:dLbl>
              <c:idx val="2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60D5-4D30-827A-40C502E9A731}"/>
                </c:ext>
              </c:extLst>
            </c:dLbl>
            <c:dLbl>
              <c:idx val="2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0D5-4D30-827A-40C502E9A731}"/>
                </c:ext>
              </c:extLst>
            </c:dLbl>
            <c:dLbl>
              <c:idx val="2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60D5-4D30-827A-40C502E9A731}"/>
                </c:ext>
              </c:extLst>
            </c:dLbl>
            <c:dLbl>
              <c:idx val="2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60D5-4D30-827A-40C502E9A731}"/>
                </c:ext>
              </c:extLst>
            </c:dLbl>
            <c:dLbl>
              <c:idx val="2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60D5-4D30-827A-40C502E9A731}"/>
                </c:ext>
              </c:extLst>
            </c:dLbl>
            <c:dLbl>
              <c:idx val="2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60D5-4D30-827A-40C502E9A731}"/>
                </c:ext>
              </c:extLst>
            </c:dLbl>
            <c:dLbl>
              <c:idx val="2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60D5-4D30-827A-40C502E9A731}"/>
                </c:ext>
              </c:extLst>
            </c:dLbl>
            <c:dLbl>
              <c:idx val="2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60D5-4D30-827A-40C502E9A731}"/>
                </c:ext>
              </c:extLst>
            </c:dLbl>
            <c:dLbl>
              <c:idx val="2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60D5-4D30-827A-40C502E9A731}"/>
                </c:ext>
              </c:extLst>
            </c:dLbl>
            <c:dLbl>
              <c:idx val="3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60D5-4D30-827A-40C502E9A731}"/>
                </c:ext>
              </c:extLst>
            </c:dLbl>
            <c:dLbl>
              <c:idx val="3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60D5-4D30-827A-40C502E9A731}"/>
                </c:ext>
              </c:extLst>
            </c:dLbl>
            <c:dLbl>
              <c:idx val="3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60D5-4D30-827A-40C502E9A731}"/>
                </c:ext>
              </c:extLst>
            </c:dLbl>
            <c:dLbl>
              <c:idx val="3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60D5-4D30-827A-40C502E9A731}"/>
                </c:ext>
              </c:extLst>
            </c:dLbl>
            <c:dLbl>
              <c:idx val="3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60D5-4D30-827A-40C502E9A731}"/>
                </c:ext>
              </c:extLst>
            </c:dLbl>
            <c:dLbl>
              <c:idx val="3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60D5-4D30-827A-40C502E9A731}"/>
                </c:ext>
              </c:extLst>
            </c:dLbl>
            <c:dLbl>
              <c:idx val="3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60D5-4D30-827A-40C502E9A731}"/>
                </c:ext>
              </c:extLst>
            </c:dLbl>
            <c:dLbl>
              <c:idx val="3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60D5-4D30-827A-40C502E9A731}"/>
                </c:ext>
              </c:extLst>
            </c:dLbl>
            <c:dLbl>
              <c:idx val="3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60D5-4D30-827A-40C502E9A731}"/>
                </c:ext>
              </c:extLst>
            </c:dLbl>
            <c:dLbl>
              <c:idx val="3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60D5-4D30-827A-40C502E9A731}"/>
                </c:ext>
              </c:extLst>
            </c:dLbl>
            <c:dLbl>
              <c:idx val="4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60D5-4D30-827A-40C502E9A731}"/>
                </c:ext>
              </c:extLst>
            </c:dLbl>
            <c:dLbl>
              <c:idx val="4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60D5-4D30-827A-40C502E9A731}"/>
                </c:ext>
              </c:extLst>
            </c:dLbl>
            <c:dLbl>
              <c:idx val="4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60D5-4D30-827A-40C502E9A731}"/>
                </c:ext>
              </c:extLst>
            </c:dLbl>
            <c:dLbl>
              <c:idx val="4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60D5-4D30-827A-40C502E9A731}"/>
                </c:ext>
              </c:extLst>
            </c:dLbl>
            <c:dLbl>
              <c:idx val="4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60D5-4D30-827A-40C502E9A731}"/>
                </c:ext>
              </c:extLst>
            </c:dLbl>
            <c:dLbl>
              <c:idx val="4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60D5-4D30-827A-40C502E9A731}"/>
                </c:ext>
              </c:extLst>
            </c:dLbl>
            <c:dLbl>
              <c:idx val="4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60D5-4D30-827A-40C502E9A731}"/>
                </c:ext>
              </c:extLst>
            </c:dLbl>
            <c:dLbl>
              <c:idx val="4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60D5-4D30-827A-40C502E9A731}"/>
                </c:ext>
              </c:extLst>
            </c:dLbl>
            <c:dLbl>
              <c:idx val="4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60D5-4D30-827A-40C502E9A731}"/>
                </c:ext>
              </c:extLst>
            </c:dLbl>
            <c:dLbl>
              <c:idx val="5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60D5-4D30-827A-40C502E9A731}"/>
                </c:ext>
              </c:extLst>
            </c:dLbl>
            <c:dLbl>
              <c:idx val="5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60D5-4D30-827A-40C502E9A731}"/>
                </c:ext>
              </c:extLst>
            </c:dLbl>
            <c:dLbl>
              <c:idx val="5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60D5-4D30-827A-40C502E9A731}"/>
                </c:ext>
              </c:extLst>
            </c:dLbl>
            <c:dLbl>
              <c:idx val="5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60D5-4D30-827A-40C502E9A731}"/>
                </c:ext>
              </c:extLst>
            </c:dLbl>
            <c:dLbl>
              <c:idx val="5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60D5-4D30-827A-40C502E9A731}"/>
                </c:ext>
              </c:extLst>
            </c:dLbl>
            <c:dLbl>
              <c:idx val="5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60D5-4D30-827A-40C502E9A731}"/>
                </c:ext>
              </c:extLst>
            </c:dLbl>
            <c:dLbl>
              <c:idx val="5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60D5-4D30-827A-40C502E9A731}"/>
                </c:ext>
              </c:extLst>
            </c:dLbl>
            <c:dLbl>
              <c:idx val="5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B-60D5-4D30-827A-40C502E9A731}"/>
                </c:ext>
              </c:extLst>
            </c:dLbl>
            <c:dLbl>
              <c:idx val="5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C-60D5-4D30-827A-40C502E9A731}"/>
                </c:ext>
              </c:extLst>
            </c:dLbl>
            <c:dLbl>
              <c:idx val="5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D-60D5-4D30-827A-40C502E9A731}"/>
                </c:ext>
              </c:extLst>
            </c:dLbl>
            <c:dLbl>
              <c:idx val="6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E-60D5-4D30-827A-40C502E9A731}"/>
                </c:ext>
              </c:extLst>
            </c:dLbl>
            <c:dLbl>
              <c:idx val="61"/>
              <c:layout>
                <c:manualLayout>
                  <c:x val="-6.6957959836821318E-2"/>
                  <c:y val="-0.10213290694973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F-60D5-4D30-827A-40C502E9A7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2060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'차압 연체 그림자'!$J$4:$J$65</c:f>
              <c:strCache>
                <c:ptCount val="61"/>
                <c:pt idx="0">
                  <c:v>'00</c:v>
                </c:pt>
                <c:pt idx="4">
                  <c:v>'01</c:v>
                </c:pt>
                <c:pt idx="8">
                  <c:v>'02</c:v>
                </c:pt>
                <c:pt idx="12">
                  <c:v>'03</c:v>
                </c:pt>
                <c:pt idx="16">
                  <c:v>'04</c:v>
                </c:pt>
                <c:pt idx="20">
                  <c:v>'05</c:v>
                </c:pt>
                <c:pt idx="24">
                  <c:v>'06</c:v>
                </c:pt>
                <c:pt idx="28">
                  <c:v>'07</c:v>
                </c:pt>
                <c:pt idx="32">
                  <c:v>'08</c:v>
                </c:pt>
                <c:pt idx="36">
                  <c:v>'09</c:v>
                </c:pt>
                <c:pt idx="40">
                  <c:v>'10</c:v>
                </c:pt>
                <c:pt idx="44">
                  <c:v>'11</c:v>
                </c:pt>
                <c:pt idx="48">
                  <c:v>'12</c:v>
                </c:pt>
                <c:pt idx="52">
                  <c:v>'13</c:v>
                </c:pt>
                <c:pt idx="56">
                  <c:v>'14</c:v>
                </c:pt>
                <c:pt idx="60">
                  <c:v>'15</c:v>
                </c:pt>
              </c:strCache>
            </c:strRef>
          </c:cat>
          <c:val>
            <c:numRef>
              <c:f>'차압 연체 그림자'!$L$4:$L$65</c:f>
              <c:numCache>
                <c:formatCode>General</c:formatCode>
                <c:ptCount val="62"/>
                <c:pt idx="0">
                  <c:v>1.1700000000000006</c:v>
                </c:pt>
                <c:pt idx="1">
                  <c:v>1.03</c:v>
                </c:pt>
                <c:pt idx="2">
                  <c:v>1.0900000000000001</c:v>
                </c:pt>
                <c:pt idx="3">
                  <c:v>1.1599999999999993</c:v>
                </c:pt>
                <c:pt idx="4">
                  <c:v>1.24</c:v>
                </c:pt>
                <c:pt idx="5">
                  <c:v>1.29</c:v>
                </c:pt>
                <c:pt idx="6">
                  <c:v>1.34</c:v>
                </c:pt>
                <c:pt idx="7">
                  <c:v>1.46</c:v>
                </c:pt>
                <c:pt idx="8">
                  <c:v>1.51</c:v>
                </c:pt>
                <c:pt idx="9">
                  <c:v>1.46</c:v>
                </c:pt>
                <c:pt idx="10">
                  <c:v>1.49</c:v>
                </c:pt>
                <c:pt idx="11">
                  <c:v>1.46</c:v>
                </c:pt>
                <c:pt idx="12">
                  <c:v>1.43</c:v>
                </c:pt>
                <c:pt idx="13">
                  <c:v>1.35</c:v>
                </c:pt>
                <c:pt idx="14">
                  <c:v>1.24</c:v>
                </c:pt>
                <c:pt idx="15">
                  <c:v>1.29</c:v>
                </c:pt>
                <c:pt idx="16">
                  <c:v>1.29</c:v>
                </c:pt>
                <c:pt idx="17">
                  <c:v>1.1800000000000006</c:v>
                </c:pt>
                <c:pt idx="18">
                  <c:v>1.1599999999999993</c:v>
                </c:pt>
                <c:pt idx="19">
                  <c:v>1.1499999999999992</c:v>
                </c:pt>
                <c:pt idx="20">
                  <c:v>1.08</c:v>
                </c:pt>
                <c:pt idx="21">
                  <c:v>1</c:v>
                </c:pt>
                <c:pt idx="22">
                  <c:v>0.97000000000000031</c:v>
                </c:pt>
                <c:pt idx="23">
                  <c:v>0.99</c:v>
                </c:pt>
                <c:pt idx="24">
                  <c:v>0.98</c:v>
                </c:pt>
                <c:pt idx="25">
                  <c:v>0.99</c:v>
                </c:pt>
                <c:pt idx="26">
                  <c:v>1.05</c:v>
                </c:pt>
                <c:pt idx="27">
                  <c:v>1.1900000000000006</c:v>
                </c:pt>
                <c:pt idx="28">
                  <c:v>1.28</c:v>
                </c:pt>
                <c:pt idx="29">
                  <c:v>1.4</c:v>
                </c:pt>
                <c:pt idx="30">
                  <c:v>1.6900000000000006</c:v>
                </c:pt>
                <c:pt idx="31">
                  <c:v>2.04</c:v>
                </c:pt>
                <c:pt idx="32">
                  <c:v>2.4699999999999998</c:v>
                </c:pt>
                <c:pt idx="33">
                  <c:v>2.75</c:v>
                </c:pt>
                <c:pt idx="34">
                  <c:v>2.9699999999999998</c:v>
                </c:pt>
                <c:pt idx="35">
                  <c:v>3.3</c:v>
                </c:pt>
                <c:pt idx="36">
                  <c:v>3.8499999999999988</c:v>
                </c:pt>
                <c:pt idx="37">
                  <c:v>4.3</c:v>
                </c:pt>
                <c:pt idx="38">
                  <c:v>4.4700000000000024</c:v>
                </c:pt>
                <c:pt idx="39">
                  <c:v>4.58</c:v>
                </c:pt>
                <c:pt idx="40">
                  <c:v>4.63</c:v>
                </c:pt>
                <c:pt idx="41">
                  <c:v>4.57</c:v>
                </c:pt>
                <c:pt idx="42">
                  <c:v>4.3899999999999997</c:v>
                </c:pt>
                <c:pt idx="43">
                  <c:v>4.6399999999999997</c:v>
                </c:pt>
                <c:pt idx="44">
                  <c:v>4.5199999999999996</c:v>
                </c:pt>
                <c:pt idx="45">
                  <c:v>4.4300000000000024</c:v>
                </c:pt>
                <c:pt idx="46">
                  <c:v>4.4300000000000024</c:v>
                </c:pt>
                <c:pt idx="47">
                  <c:v>4.38</c:v>
                </c:pt>
                <c:pt idx="48">
                  <c:v>4.3899999999999997</c:v>
                </c:pt>
                <c:pt idx="49">
                  <c:v>4.2699999999999996</c:v>
                </c:pt>
                <c:pt idx="50">
                  <c:v>4.07</c:v>
                </c:pt>
                <c:pt idx="51">
                  <c:v>3.74</c:v>
                </c:pt>
                <c:pt idx="52">
                  <c:v>3.55</c:v>
                </c:pt>
                <c:pt idx="53">
                  <c:v>3.3299999999999987</c:v>
                </c:pt>
                <c:pt idx="54">
                  <c:v>3.08</c:v>
                </c:pt>
                <c:pt idx="55">
                  <c:v>2.86</c:v>
                </c:pt>
                <c:pt idx="56">
                  <c:v>2.65</c:v>
                </c:pt>
                <c:pt idx="57">
                  <c:v>2.4899999999999998</c:v>
                </c:pt>
                <c:pt idx="58">
                  <c:v>2.3899999999999997</c:v>
                </c:pt>
                <c:pt idx="59">
                  <c:v>2.27</c:v>
                </c:pt>
                <c:pt idx="60">
                  <c:v>2.2200000000000002</c:v>
                </c:pt>
                <c:pt idx="61">
                  <c:v>2.09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40-60D5-4D30-827A-40C502E9A731}"/>
            </c:ext>
          </c:extLst>
        </c:ser>
        <c:ser>
          <c:idx val="2"/>
          <c:order val="2"/>
          <c:tx>
            <c:strRef>
              <c:f>'차압 연체 그림자'!$M$3</c:f>
              <c:strCache>
                <c:ptCount val="1"/>
                <c:pt idx="0">
                  <c:v>90일 이상 연체 대출 비중 (좌)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39"/>
              <c:layout>
                <c:manualLayout>
                  <c:x val="-1.3119399988695213E-2"/>
                  <c:y val="-3.4832935229418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1-60D5-4D30-827A-40C502E9A731}"/>
                </c:ext>
              </c:extLst>
            </c:dLbl>
            <c:dLbl>
              <c:idx val="61"/>
              <c:layout>
                <c:manualLayout>
                  <c:x val="-7.2898295120517514E-2"/>
                  <c:y val="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2-60D5-4D30-827A-40C502E9A7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'차압 연체 그림자'!$J$4:$J$65</c:f>
              <c:strCache>
                <c:ptCount val="61"/>
                <c:pt idx="0">
                  <c:v>'00</c:v>
                </c:pt>
                <c:pt idx="4">
                  <c:v>'01</c:v>
                </c:pt>
                <c:pt idx="8">
                  <c:v>'02</c:v>
                </c:pt>
                <c:pt idx="12">
                  <c:v>'03</c:v>
                </c:pt>
                <c:pt idx="16">
                  <c:v>'04</c:v>
                </c:pt>
                <c:pt idx="20">
                  <c:v>'05</c:v>
                </c:pt>
                <c:pt idx="24">
                  <c:v>'06</c:v>
                </c:pt>
                <c:pt idx="28">
                  <c:v>'07</c:v>
                </c:pt>
                <c:pt idx="32">
                  <c:v>'08</c:v>
                </c:pt>
                <c:pt idx="36">
                  <c:v>'09</c:v>
                </c:pt>
                <c:pt idx="40">
                  <c:v>'10</c:v>
                </c:pt>
                <c:pt idx="44">
                  <c:v>'11</c:v>
                </c:pt>
                <c:pt idx="48">
                  <c:v>'12</c:v>
                </c:pt>
                <c:pt idx="52">
                  <c:v>'13</c:v>
                </c:pt>
                <c:pt idx="56">
                  <c:v>'14</c:v>
                </c:pt>
                <c:pt idx="60">
                  <c:v>'15</c:v>
                </c:pt>
              </c:strCache>
            </c:strRef>
          </c:cat>
          <c:val>
            <c:numRef>
              <c:f>'차압 연체 그림자'!$M$4:$M$65</c:f>
              <c:numCache>
                <c:formatCode>General</c:formatCode>
                <c:ptCount val="62"/>
                <c:pt idx="0">
                  <c:v>0.55000000000000004</c:v>
                </c:pt>
                <c:pt idx="1">
                  <c:v>0.54</c:v>
                </c:pt>
                <c:pt idx="2">
                  <c:v>0.59</c:v>
                </c:pt>
                <c:pt idx="3">
                  <c:v>0.70000000000000029</c:v>
                </c:pt>
                <c:pt idx="4">
                  <c:v>0.66000000000000036</c:v>
                </c:pt>
                <c:pt idx="5">
                  <c:v>0.74000000000000032</c:v>
                </c:pt>
                <c:pt idx="6">
                  <c:v>0.82000000000000028</c:v>
                </c:pt>
                <c:pt idx="7">
                  <c:v>0.89</c:v>
                </c:pt>
                <c:pt idx="8">
                  <c:v>0.8</c:v>
                </c:pt>
                <c:pt idx="9">
                  <c:v>0.85000000000000031</c:v>
                </c:pt>
                <c:pt idx="10">
                  <c:v>0.94000000000000028</c:v>
                </c:pt>
                <c:pt idx="11">
                  <c:v>0.94000000000000028</c:v>
                </c:pt>
                <c:pt idx="12">
                  <c:v>0.83000000000000029</c:v>
                </c:pt>
                <c:pt idx="13">
                  <c:v>0.92</c:v>
                </c:pt>
                <c:pt idx="14">
                  <c:v>0.9</c:v>
                </c:pt>
                <c:pt idx="15">
                  <c:v>0.89</c:v>
                </c:pt>
                <c:pt idx="16">
                  <c:v>0.85000000000000031</c:v>
                </c:pt>
                <c:pt idx="17">
                  <c:v>0.85000000000000031</c:v>
                </c:pt>
                <c:pt idx="18">
                  <c:v>0.86000000000000032</c:v>
                </c:pt>
                <c:pt idx="19">
                  <c:v>0.92</c:v>
                </c:pt>
                <c:pt idx="20">
                  <c:v>0.81</c:v>
                </c:pt>
                <c:pt idx="21">
                  <c:v>0.83000000000000029</c:v>
                </c:pt>
                <c:pt idx="22">
                  <c:v>0.85000000000000031</c:v>
                </c:pt>
                <c:pt idx="23">
                  <c:v>1.0900000000000001</c:v>
                </c:pt>
                <c:pt idx="24">
                  <c:v>0.95000000000000029</c:v>
                </c:pt>
                <c:pt idx="25">
                  <c:v>0.9</c:v>
                </c:pt>
                <c:pt idx="26">
                  <c:v>0.95000000000000029</c:v>
                </c:pt>
                <c:pt idx="27">
                  <c:v>1.02</c:v>
                </c:pt>
                <c:pt idx="28">
                  <c:v>0.95000000000000029</c:v>
                </c:pt>
                <c:pt idx="29">
                  <c:v>1.07</c:v>
                </c:pt>
                <c:pt idx="30">
                  <c:v>1.26</c:v>
                </c:pt>
                <c:pt idx="31">
                  <c:v>1.58</c:v>
                </c:pt>
                <c:pt idx="32">
                  <c:v>1.56</c:v>
                </c:pt>
                <c:pt idx="33">
                  <c:v>1.75</c:v>
                </c:pt>
                <c:pt idx="34">
                  <c:v>2.2000000000000002</c:v>
                </c:pt>
                <c:pt idx="35">
                  <c:v>3</c:v>
                </c:pt>
                <c:pt idx="36">
                  <c:v>3.3899999999999997</c:v>
                </c:pt>
                <c:pt idx="37">
                  <c:v>3.67</c:v>
                </c:pt>
                <c:pt idx="38">
                  <c:v>4.38</c:v>
                </c:pt>
                <c:pt idx="39">
                  <c:v>5.09</c:v>
                </c:pt>
                <c:pt idx="40">
                  <c:v>4.91</c:v>
                </c:pt>
                <c:pt idx="41">
                  <c:v>4.54</c:v>
                </c:pt>
                <c:pt idx="42">
                  <c:v>4.3099999999999996</c:v>
                </c:pt>
                <c:pt idx="43">
                  <c:v>3.96</c:v>
                </c:pt>
                <c:pt idx="44">
                  <c:v>3.58</c:v>
                </c:pt>
                <c:pt idx="45">
                  <c:v>3.42</c:v>
                </c:pt>
                <c:pt idx="46">
                  <c:v>3.46</c:v>
                </c:pt>
                <c:pt idx="47">
                  <c:v>3.3499999999999988</c:v>
                </c:pt>
                <c:pt idx="48">
                  <c:v>3.05</c:v>
                </c:pt>
                <c:pt idx="49">
                  <c:v>3.04</c:v>
                </c:pt>
                <c:pt idx="50">
                  <c:v>2.96</c:v>
                </c:pt>
                <c:pt idx="51">
                  <c:v>3.04</c:v>
                </c:pt>
                <c:pt idx="52">
                  <c:v>2.84</c:v>
                </c:pt>
                <c:pt idx="53">
                  <c:v>2.5499999999999998</c:v>
                </c:pt>
                <c:pt idx="54">
                  <c:v>2.57</c:v>
                </c:pt>
                <c:pt idx="55">
                  <c:v>2.5499999999999998</c:v>
                </c:pt>
                <c:pt idx="56">
                  <c:v>2.3899999999999997</c:v>
                </c:pt>
                <c:pt idx="57">
                  <c:v>2.3099999999999987</c:v>
                </c:pt>
                <c:pt idx="58">
                  <c:v>2.2599999999999998</c:v>
                </c:pt>
                <c:pt idx="59">
                  <c:v>2.25</c:v>
                </c:pt>
                <c:pt idx="60">
                  <c:v>2.02</c:v>
                </c:pt>
                <c:pt idx="61">
                  <c:v>1.8599999999999992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43-60D5-4D30-827A-40C502E9A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343168"/>
        <c:axId val="36095104"/>
      </c:lineChart>
      <c:catAx>
        <c:axId val="3634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6095104"/>
        <c:crosses val="autoZero"/>
        <c:auto val="1"/>
        <c:lblAlgn val="ctr"/>
        <c:lblOffset val="0"/>
        <c:tickLblSkip val="5"/>
        <c:noMultiLvlLbl val="0"/>
      </c:catAx>
      <c:valAx>
        <c:axId val="36095104"/>
        <c:scaling>
          <c:orientation val="minMax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6343168"/>
        <c:crosses val="autoZero"/>
        <c:crossBetween val="between"/>
      </c:valAx>
      <c:valAx>
        <c:axId val="36096640"/>
        <c:scaling>
          <c:orientation val="minMax"/>
        </c:scaling>
        <c:delete val="0"/>
        <c:axPos val="r"/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6102528"/>
        <c:crosses val="max"/>
        <c:crossBetween val="between"/>
      </c:valAx>
      <c:catAx>
        <c:axId val="361025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6096640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"/>
          <c:y val="0.79600277999414171"/>
          <c:w val="0.9803557402004065"/>
          <c:h val="0.20399722000585793"/>
        </c:manualLayout>
      </c:layout>
      <c:overlay val="0"/>
      <c:txPr>
        <a:bodyPr/>
        <a:lstStyle/>
        <a:p>
          <a:pPr>
            <a:defRPr sz="14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82852143482079E-2"/>
          <c:y val="7.282724962677746E-2"/>
          <c:w val="0.86971762904636918"/>
          <c:h val="0.690146098233165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'부동산 시장 선행지수'!$M$3</c:f>
              <c:strCache>
                <c:ptCount val="1"/>
                <c:pt idx="0">
                  <c:v>주택허가(좌)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'부동산 시장 선행지수'!$L$4:$L$193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'부동산 시장 선행지수'!$M$4:$M$193</c:f>
              <c:numCache>
                <c:formatCode>General</c:formatCode>
                <c:ptCount val="190"/>
                <c:pt idx="0">
                  <c:v>172.7</c:v>
                </c:pt>
                <c:pt idx="1">
                  <c:v>169.2</c:v>
                </c:pt>
                <c:pt idx="2">
                  <c:v>165.1</c:v>
                </c:pt>
                <c:pt idx="3">
                  <c:v>159.69999999999999</c:v>
                </c:pt>
                <c:pt idx="4">
                  <c:v>154.30000000000001</c:v>
                </c:pt>
                <c:pt idx="5">
                  <c:v>157.19999999999999</c:v>
                </c:pt>
                <c:pt idx="6">
                  <c:v>154.19999999999999</c:v>
                </c:pt>
                <c:pt idx="7">
                  <c:v>155.19999999999999</c:v>
                </c:pt>
                <c:pt idx="8">
                  <c:v>157</c:v>
                </c:pt>
                <c:pt idx="9">
                  <c:v>157.69999999999999</c:v>
                </c:pt>
                <c:pt idx="10">
                  <c:v>161.4</c:v>
                </c:pt>
                <c:pt idx="11">
                  <c:v>154.30000000000001</c:v>
                </c:pt>
                <c:pt idx="12">
                  <c:v>169.9</c:v>
                </c:pt>
                <c:pt idx="13">
                  <c:v>165.6</c:v>
                </c:pt>
                <c:pt idx="14">
                  <c:v>165.9</c:v>
                </c:pt>
                <c:pt idx="15">
                  <c:v>166.6</c:v>
                </c:pt>
                <c:pt idx="16">
                  <c:v>166.5</c:v>
                </c:pt>
                <c:pt idx="17">
                  <c:v>162.6</c:v>
                </c:pt>
                <c:pt idx="18">
                  <c:v>159.80000000000001</c:v>
                </c:pt>
                <c:pt idx="19">
                  <c:v>161.5</c:v>
                </c:pt>
                <c:pt idx="20">
                  <c:v>156.5</c:v>
                </c:pt>
                <c:pt idx="21">
                  <c:v>156.6</c:v>
                </c:pt>
                <c:pt idx="22">
                  <c:v>165.1</c:v>
                </c:pt>
                <c:pt idx="23">
                  <c:v>168</c:v>
                </c:pt>
                <c:pt idx="24">
                  <c:v>166.5</c:v>
                </c:pt>
                <c:pt idx="25">
                  <c:v>178.7</c:v>
                </c:pt>
                <c:pt idx="26">
                  <c:v>169.1</c:v>
                </c:pt>
                <c:pt idx="27">
                  <c:v>166.9</c:v>
                </c:pt>
                <c:pt idx="28">
                  <c:v>171.6</c:v>
                </c:pt>
                <c:pt idx="29">
                  <c:v>175.8</c:v>
                </c:pt>
                <c:pt idx="30">
                  <c:v>173.8</c:v>
                </c:pt>
                <c:pt idx="31">
                  <c:v>169.5</c:v>
                </c:pt>
                <c:pt idx="32">
                  <c:v>180.3</c:v>
                </c:pt>
                <c:pt idx="33">
                  <c:v>179.9</c:v>
                </c:pt>
                <c:pt idx="34">
                  <c:v>177.1</c:v>
                </c:pt>
                <c:pt idx="35">
                  <c:v>189.6</c:v>
                </c:pt>
                <c:pt idx="36">
                  <c:v>180.8</c:v>
                </c:pt>
                <c:pt idx="37">
                  <c:v>185.4</c:v>
                </c:pt>
                <c:pt idx="38">
                  <c:v>175.7</c:v>
                </c:pt>
                <c:pt idx="39">
                  <c:v>180.3</c:v>
                </c:pt>
                <c:pt idx="40">
                  <c:v>183.5</c:v>
                </c:pt>
                <c:pt idx="41">
                  <c:v>187.5</c:v>
                </c:pt>
                <c:pt idx="42">
                  <c:v>188.5</c:v>
                </c:pt>
                <c:pt idx="43">
                  <c:v>196.6</c:v>
                </c:pt>
                <c:pt idx="44">
                  <c:v>196.1</c:v>
                </c:pt>
                <c:pt idx="45">
                  <c:v>201.2</c:v>
                </c:pt>
                <c:pt idx="46">
                  <c:v>191.8</c:v>
                </c:pt>
                <c:pt idx="47">
                  <c:v>198.7</c:v>
                </c:pt>
                <c:pt idx="48">
                  <c:v>195.2</c:v>
                </c:pt>
                <c:pt idx="49">
                  <c:v>196.6</c:v>
                </c:pt>
                <c:pt idx="50">
                  <c:v>206.6</c:v>
                </c:pt>
                <c:pt idx="51">
                  <c:v>207</c:v>
                </c:pt>
                <c:pt idx="52">
                  <c:v>215</c:v>
                </c:pt>
                <c:pt idx="53">
                  <c:v>202</c:v>
                </c:pt>
                <c:pt idx="54">
                  <c:v>211.2</c:v>
                </c:pt>
                <c:pt idx="55">
                  <c:v>205.6</c:v>
                </c:pt>
                <c:pt idx="56">
                  <c:v>204.1</c:v>
                </c:pt>
                <c:pt idx="57">
                  <c:v>209.7</c:v>
                </c:pt>
                <c:pt idx="58">
                  <c:v>207.9</c:v>
                </c:pt>
                <c:pt idx="59">
                  <c:v>208.2</c:v>
                </c:pt>
                <c:pt idx="60">
                  <c:v>213.9</c:v>
                </c:pt>
                <c:pt idx="61">
                  <c:v>211.4</c:v>
                </c:pt>
                <c:pt idx="62">
                  <c:v>206.2</c:v>
                </c:pt>
                <c:pt idx="63">
                  <c:v>215</c:v>
                </c:pt>
                <c:pt idx="64">
                  <c:v>208.5</c:v>
                </c:pt>
                <c:pt idx="65">
                  <c:v>217.8</c:v>
                </c:pt>
                <c:pt idx="66">
                  <c:v>220.3</c:v>
                </c:pt>
                <c:pt idx="67">
                  <c:v>221.9</c:v>
                </c:pt>
                <c:pt idx="68">
                  <c:v>226.3</c:v>
                </c:pt>
                <c:pt idx="69">
                  <c:v>217</c:v>
                </c:pt>
                <c:pt idx="70">
                  <c:v>221.8</c:v>
                </c:pt>
                <c:pt idx="71">
                  <c:v>212</c:v>
                </c:pt>
                <c:pt idx="72">
                  <c:v>221.2</c:v>
                </c:pt>
                <c:pt idx="73">
                  <c:v>214.1</c:v>
                </c:pt>
                <c:pt idx="74">
                  <c:v>211.8</c:v>
                </c:pt>
                <c:pt idx="75">
                  <c:v>199.8</c:v>
                </c:pt>
                <c:pt idx="76">
                  <c:v>190.5</c:v>
                </c:pt>
                <c:pt idx="77">
                  <c:v>186.7</c:v>
                </c:pt>
                <c:pt idx="78">
                  <c:v>176.3</c:v>
                </c:pt>
                <c:pt idx="79">
                  <c:v>172.2</c:v>
                </c:pt>
                <c:pt idx="80">
                  <c:v>165.5</c:v>
                </c:pt>
                <c:pt idx="81">
                  <c:v>157</c:v>
                </c:pt>
                <c:pt idx="82">
                  <c:v>153.5</c:v>
                </c:pt>
                <c:pt idx="83">
                  <c:v>163.80000000000001</c:v>
                </c:pt>
                <c:pt idx="84">
                  <c:v>162.6</c:v>
                </c:pt>
                <c:pt idx="85">
                  <c:v>159.80000000000001</c:v>
                </c:pt>
                <c:pt idx="86">
                  <c:v>159.6</c:v>
                </c:pt>
                <c:pt idx="87">
                  <c:v>147</c:v>
                </c:pt>
                <c:pt idx="88">
                  <c:v>149.30000000000001</c:v>
                </c:pt>
                <c:pt idx="89">
                  <c:v>140.69999999999999</c:v>
                </c:pt>
                <c:pt idx="90">
                  <c:v>136.1</c:v>
                </c:pt>
                <c:pt idx="91">
                  <c:v>132.1</c:v>
                </c:pt>
                <c:pt idx="92">
                  <c:v>126.1</c:v>
                </c:pt>
                <c:pt idx="93">
                  <c:v>119.2</c:v>
                </c:pt>
                <c:pt idx="94">
                  <c:v>122.4</c:v>
                </c:pt>
                <c:pt idx="95">
                  <c:v>114.9</c:v>
                </c:pt>
                <c:pt idx="96">
                  <c:v>109.4</c:v>
                </c:pt>
                <c:pt idx="97">
                  <c:v>101.4</c:v>
                </c:pt>
                <c:pt idx="98">
                  <c:v>96.7</c:v>
                </c:pt>
                <c:pt idx="99">
                  <c:v>100.8</c:v>
                </c:pt>
                <c:pt idx="100">
                  <c:v>99.5</c:v>
                </c:pt>
                <c:pt idx="101">
                  <c:v>118</c:v>
                </c:pt>
                <c:pt idx="102">
                  <c:v>92.1</c:v>
                </c:pt>
                <c:pt idx="103">
                  <c:v>85.8</c:v>
                </c:pt>
                <c:pt idx="104">
                  <c:v>79.7</c:v>
                </c:pt>
                <c:pt idx="105">
                  <c:v>73.599999999999994</c:v>
                </c:pt>
                <c:pt idx="106">
                  <c:v>62.6</c:v>
                </c:pt>
                <c:pt idx="107">
                  <c:v>55.4</c:v>
                </c:pt>
                <c:pt idx="108">
                  <c:v>54.5</c:v>
                </c:pt>
                <c:pt idx="109">
                  <c:v>55.8</c:v>
                </c:pt>
                <c:pt idx="110">
                  <c:v>51.3</c:v>
                </c:pt>
                <c:pt idx="111">
                  <c:v>52.1</c:v>
                </c:pt>
                <c:pt idx="112">
                  <c:v>55.6</c:v>
                </c:pt>
                <c:pt idx="113">
                  <c:v>60.1</c:v>
                </c:pt>
                <c:pt idx="114">
                  <c:v>59.5</c:v>
                </c:pt>
                <c:pt idx="115">
                  <c:v>61.6</c:v>
                </c:pt>
                <c:pt idx="116">
                  <c:v>60.9</c:v>
                </c:pt>
                <c:pt idx="117">
                  <c:v>58.3</c:v>
                </c:pt>
                <c:pt idx="118">
                  <c:v>62.3</c:v>
                </c:pt>
                <c:pt idx="119">
                  <c:v>66.400000000000006</c:v>
                </c:pt>
                <c:pt idx="120">
                  <c:v>63.6</c:v>
                </c:pt>
                <c:pt idx="121">
                  <c:v>65</c:v>
                </c:pt>
                <c:pt idx="122">
                  <c:v>68.7</c:v>
                </c:pt>
                <c:pt idx="123">
                  <c:v>63.7</c:v>
                </c:pt>
                <c:pt idx="124">
                  <c:v>57.5</c:v>
                </c:pt>
                <c:pt idx="125">
                  <c:v>58.7</c:v>
                </c:pt>
                <c:pt idx="126">
                  <c:v>57.9</c:v>
                </c:pt>
                <c:pt idx="127">
                  <c:v>58</c:v>
                </c:pt>
                <c:pt idx="128">
                  <c:v>56.3</c:v>
                </c:pt>
                <c:pt idx="129">
                  <c:v>55.8</c:v>
                </c:pt>
                <c:pt idx="130">
                  <c:v>56</c:v>
                </c:pt>
                <c:pt idx="131">
                  <c:v>63.2</c:v>
                </c:pt>
                <c:pt idx="132">
                  <c:v>57.6</c:v>
                </c:pt>
                <c:pt idx="133">
                  <c:v>54.2</c:v>
                </c:pt>
                <c:pt idx="134">
                  <c:v>58.3</c:v>
                </c:pt>
                <c:pt idx="135">
                  <c:v>58.1</c:v>
                </c:pt>
                <c:pt idx="136">
                  <c:v>61.8</c:v>
                </c:pt>
                <c:pt idx="137">
                  <c:v>63.6</c:v>
                </c:pt>
                <c:pt idx="138">
                  <c:v>62.1</c:v>
                </c:pt>
                <c:pt idx="139">
                  <c:v>64.7</c:v>
                </c:pt>
                <c:pt idx="140">
                  <c:v>61</c:v>
                </c:pt>
                <c:pt idx="141">
                  <c:v>67.099999999999994</c:v>
                </c:pt>
                <c:pt idx="142">
                  <c:v>70.599999999999994</c:v>
                </c:pt>
                <c:pt idx="143">
                  <c:v>69.7</c:v>
                </c:pt>
                <c:pt idx="144">
                  <c:v>71.5</c:v>
                </c:pt>
                <c:pt idx="145">
                  <c:v>73.3</c:v>
                </c:pt>
                <c:pt idx="146">
                  <c:v>79.7</c:v>
                </c:pt>
                <c:pt idx="147">
                  <c:v>74.7</c:v>
                </c:pt>
                <c:pt idx="148">
                  <c:v>80.7</c:v>
                </c:pt>
                <c:pt idx="149">
                  <c:v>79</c:v>
                </c:pt>
                <c:pt idx="150">
                  <c:v>84</c:v>
                </c:pt>
                <c:pt idx="151">
                  <c:v>83.2</c:v>
                </c:pt>
                <c:pt idx="152">
                  <c:v>92.1</c:v>
                </c:pt>
                <c:pt idx="153">
                  <c:v>89.5</c:v>
                </c:pt>
                <c:pt idx="154">
                  <c:v>93</c:v>
                </c:pt>
                <c:pt idx="155">
                  <c:v>93.8</c:v>
                </c:pt>
                <c:pt idx="156">
                  <c:v>92.8</c:v>
                </c:pt>
                <c:pt idx="157">
                  <c:v>97.1</c:v>
                </c:pt>
                <c:pt idx="158">
                  <c:v>93.2</c:v>
                </c:pt>
                <c:pt idx="159">
                  <c:v>101.5</c:v>
                </c:pt>
                <c:pt idx="160">
                  <c:v>101.6</c:v>
                </c:pt>
                <c:pt idx="161">
                  <c:v>95.1</c:v>
                </c:pt>
                <c:pt idx="162">
                  <c:v>98.6</c:v>
                </c:pt>
                <c:pt idx="163">
                  <c:v>94.7</c:v>
                </c:pt>
                <c:pt idx="164">
                  <c:v>101.5</c:v>
                </c:pt>
                <c:pt idx="165">
                  <c:v>103.1</c:v>
                </c:pt>
                <c:pt idx="166">
                  <c:v>104.2</c:v>
                </c:pt>
                <c:pt idx="167">
                  <c:v>101.3</c:v>
                </c:pt>
                <c:pt idx="168">
                  <c:v>100.2</c:v>
                </c:pt>
                <c:pt idx="169">
                  <c:v>103</c:v>
                </c:pt>
                <c:pt idx="170">
                  <c:v>106.1</c:v>
                </c:pt>
                <c:pt idx="171">
                  <c:v>107.4</c:v>
                </c:pt>
                <c:pt idx="172">
                  <c:v>101.7</c:v>
                </c:pt>
                <c:pt idx="173">
                  <c:v>103.3</c:v>
                </c:pt>
                <c:pt idx="174">
                  <c:v>104.1</c:v>
                </c:pt>
                <c:pt idx="175">
                  <c:v>104</c:v>
                </c:pt>
                <c:pt idx="176">
                  <c:v>105.3</c:v>
                </c:pt>
                <c:pt idx="177">
                  <c:v>112</c:v>
                </c:pt>
                <c:pt idx="178">
                  <c:v>107.9</c:v>
                </c:pt>
                <c:pt idx="179">
                  <c:v>107.7</c:v>
                </c:pt>
                <c:pt idx="180">
                  <c:v>105.9</c:v>
                </c:pt>
                <c:pt idx="181">
                  <c:v>109.8</c:v>
                </c:pt>
                <c:pt idx="182">
                  <c:v>103.8</c:v>
                </c:pt>
                <c:pt idx="183">
                  <c:v>114</c:v>
                </c:pt>
                <c:pt idx="184">
                  <c:v>125</c:v>
                </c:pt>
                <c:pt idx="185">
                  <c:v>133.69999999999999</c:v>
                </c:pt>
                <c:pt idx="186">
                  <c:v>113</c:v>
                </c:pt>
                <c:pt idx="187">
                  <c:v>116.1</c:v>
                </c:pt>
                <c:pt idx="188">
                  <c:v>110.5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F1F-4A00-8C37-59BC87AFD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267904"/>
        <c:axId val="36269440"/>
      </c:barChart>
      <c:lineChart>
        <c:grouping val="standard"/>
        <c:varyColors val="0"/>
        <c:ser>
          <c:idx val="1"/>
          <c:order val="1"/>
          <c:tx>
            <c:strRef>
              <c:f>'부동산 시장 선행지수'!$N$3</c:f>
              <c:strCache>
                <c:ptCount val="1"/>
                <c:pt idx="0">
                  <c:v>주택시장 지수 (우)</c:v>
                </c:pt>
              </c:strCache>
            </c:strRef>
          </c:tx>
          <c:spPr>
            <a:ln>
              <a:solidFill>
                <a:srgbClr val="002060"/>
              </a:solidFill>
              <a:prstDash val="sysDash"/>
            </a:ln>
          </c:spPr>
          <c:marker>
            <c:symbol val="none"/>
          </c:marker>
          <c:dLbls>
            <c:dLbl>
              <c:idx val="108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1F-4A00-8C37-59BC87AFDF51}"/>
                </c:ext>
              </c:extLst>
            </c:dLbl>
            <c:dLbl>
              <c:idx val="189"/>
              <c:layout>
                <c:manualLayout>
                  <c:x val="-7.6923076923076927E-2"/>
                  <c:y val="-3.5746201966041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F1F-4A00-8C37-59BC87AFDF51}"/>
                </c:ext>
              </c:extLst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206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'부동산 시장 선행지수'!$L$4:$L$193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'부동산 시장 선행지수'!$N$4:$N$193</c:f>
              <c:numCache>
                <c:formatCode>General</c:formatCode>
                <c:ptCount val="190"/>
                <c:pt idx="0">
                  <c:v>69</c:v>
                </c:pt>
                <c:pt idx="1">
                  <c:v>68</c:v>
                </c:pt>
                <c:pt idx="2">
                  <c:v>64</c:v>
                </c:pt>
                <c:pt idx="3">
                  <c:v>63</c:v>
                </c:pt>
                <c:pt idx="4">
                  <c:v>63</c:v>
                </c:pt>
                <c:pt idx="5">
                  <c:v>58</c:v>
                </c:pt>
                <c:pt idx="6">
                  <c:v>59</c:v>
                </c:pt>
                <c:pt idx="7">
                  <c:v>60</c:v>
                </c:pt>
                <c:pt idx="8">
                  <c:v>60</c:v>
                </c:pt>
                <c:pt idx="9">
                  <c:v>62</c:v>
                </c:pt>
                <c:pt idx="10">
                  <c:v>63</c:v>
                </c:pt>
                <c:pt idx="11">
                  <c:v>57</c:v>
                </c:pt>
                <c:pt idx="12">
                  <c:v>52</c:v>
                </c:pt>
                <c:pt idx="13">
                  <c:v>58</c:v>
                </c:pt>
                <c:pt idx="14">
                  <c:v>60</c:v>
                </c:pt>
                <c:pt idx="15">
                  <c:v>59</c:v>
                </c:pt>
                <c:pt idx="16">
                  <c:v>58</c:v>
                </c:pt>
                <c:pt idx="17">
                  <c:v>59</c:v>
                </c:pt>
                <c:pt idx="18">
                  <c:v>57</c:v>
                </c:pt>
                <c:pt idx="19">
                  <c:v>59</c:v>
                </c:pt>
                <c:pt idx="20">
                  <c:v>55</c:v>
                </c:pt>
                <c:pt idx="21">
                  <c:v>46</c:v>
                </c:pt>
                <c:pt idx="22">
                  <c:v>48</c:v>
                </c:pt>
                <c:pt idx="23">
                  <c:v>55</c:v>
                </c:pt>
                <c:pt idx="24">
                  <c:v>58</c:v>
                </c:pt>
                <c:pt idx="25">
                  <c:v>58</c:v>
                </c:pt>
                <c:pt idx="26">
                  <c:v>62</c:v>
                </c:pt>
                <c:pt idx="27">
                  <c:v>61</c:v>
                </c:pt>
                <c:pt idx="28">
                  <c:v>61</c:v>
                </c:pt>
                <c:pt idx="29">
                  <c:v>61</c:v>
                </c:pt>
                <c:pt idx="30">
                  <c:v>61</c:v>
                </c:pt>
                <c:pt idx="31">
                  <c:v>55</c:v>
                </c:pt>
                <c:pt idx="32">
                  <c:v>63</c:v>
                </c:pt>
                <c:pt idx="33">
                  <c:v>61</c:v>
                </c:pt>
                <c:pt idx="34">
                  <c:v>62</c:v>
                </c:pt>
                <c:pt idx="35">
                  <c:v>63</c:v>
                </c:pt>
                <c:pt idx="36">
                  <c:v>62</c:v>
                </c:pt>
                <c:pt idx="37">
                  <c:v>63</c:v>
                </c:pt>
                <c:pt idx="38">
                  <c:v>56</c:v>
                </c:pt>
                <c:pt idx="39">
                  <c:v>55</c:v>
                </c:pt>
                <c:pt idx="40">
                  <c:v>60</c:v>
                </c:pt>
                <c:pt idx="41">
                  <c:v>63</c:v>
                </c:pt>
                <c:pt idx="42">
                  <c:v>65</c:v>
                </c:pt>
                <c:pt idx="43">
                  <c:v>67</c:v>
                </c:pt>
                <c:pt idx="44">
                  <c:v>67</c:v>
                </c:pt>
                <c:pt idx="45">
                  <c:v>69</c:v>
                </c:pt>
                <c:pt idx="46">
                  <c:v>68</c:v>
                </c:pt>
                <c:pt idx="47">
                  <c:v>69</c:v>
                </c:pt>
                <c:pt idx="48">
                  <c:v>68</c:v>
                </c:pt>
                <c:pt idx="49">
                  <c:v>66</c:v>
                </c:pt>
                <c:pt idx="50">
                  <c:v>66</c:v>
                </c:pt>
                <c:pt idx="51">
                  <c:v>69</c:v>
                </c:pt>
                <c:pt idx="52">
                  <c:v>69</c:v>
                </c:pt>
                <c:pt idx="53">
                  <c:v>68</c:v>
                </c:pt>
                <c:pt idx="54">
                  <c:v>67</c:v>
                </c:pt>
                <c:pt idx="55">
                  <c:v>70</c:v>
                </c:pt>
                <c:pt idx="56">
                  <c:v>67</c:v>
                </c:pt>
                <c:pt idx="57">
                  <c:v>69</c:v>
                </c:pt>
                <c:pt idx="58">
                  <c:v>70</c:v>
                </c:pt>
                <c:pt idx="59">
                  <c:v>71</c:v>
                </c:pt>
                <c:pt idx="60">
                  <c:v>70</c:v>
                </c:pt>
                <c:pt idx="61">
                  <c:v>69</c:v>
                </c:pt>
                <c:pt idx="62">
                  <c:v>70</c:v>
                </c:pt>
                <c:pt idx="63">
                  <c:v>67</c:v>
                </c:pt>
                <c:pt idx="64">
                  <c:v>70</c:v>
                </c:pt>
                <c:pt idx="65">
                  <c:v>72</c:v>
                </c:pt>
                <c:pt idx="66">
                  <c:v>70</c:v>
                </c:pt>
                <c:pt idx="67">
                  <c:v>67</c:v>
                </c:pt>
                <c:pt idx="68">
                  <c:v>65</c:v>
                </c:pt>
                <c:pt idx="69">
                  <c:v>68</c:v>
                </c:pt>
                <c:pt idx="70">
                  <c:v>61</c:v>
                </c:pt>
                <c:pt idx="71">
                  <c:v>57</c:v>
                </c:pt>
                <c:pt idx="72">
                  <c:v>57</c:v>
                </c:pt>
                <c:pt idx="73">
                  <c:v>56</c:v>
                </c:pt>
                <c:pt idx="74">
                  <c:v>54</c:v>
                </c:pt>
                <c:pt idx="75">
                  <c:v>51</c:v>
                </c:pt>
                <c:pt idx="76">
                  <c:v>46</c:v>
                </c:pt>
                <c:pt idx="77">
                  <c:v>42</c:v>
                </c:pt>
                <c:pt idx="78">
                  <c:v>39</c:v>
                </c:pt>
                <c:pt idx="79">
                  <c:v>33</c:v>
                </c:pt>
                <c:pt idx="80">
                  <c:v>30</c:v>
                </c:pt>
                <c:pt idx="81">
                  <c:v>31</c:v>
                </c:pt>
                <c:pt idx="82">
                  <c:v>33</c:v>
                </c:pt>
                <c:pt idx="83">
                  <c:v>33</c:v>
                </c:pt>
                <c:pt idx="84">
                  <c:v>35</c:v>
                </c:pt>
                <c:pt idx="85">
                  <c:v>39</c:v>
                </c:pt>
                <c:pt idx="86">
                  <c:v>36</c:v>
                </c:pt>
                <c:pt idx="87">
                  <c:v>33</c:v>
                </c:pt>
                <c:pt idx="88">
                  <c:v>30</c:v>
                </c:pt>
                <c:pt idx="89">
                  <c:v>28</c:v>
                </c:pt>
                <c:pt idx="90">
                  <c:v>24</c:v>
                </c:pt>
                <c:pt idx="91">
                  <c:v>22</c:v>
                </c:pt>
                <c:pt idx="92">
                  <c:v>20</c:v>
                </c:pt>
                <c:pt idx="93">
                  <c:v>19</c:v>
                </c:pt>
                <c:pt idx="94">
                  <c:v>19</c:v>
                </c:pt>
                <c:pt idx="95">
                  <c:v>18</c:v>
                </c:pt>
                <c:pt idx="96">
                  <c:v>19</c:v>
                </c:pt>
                <c:pt idx="97">
                  <c:v>20</c:v>
                </c:pt>
                <c:pt idx="98">
                  <c:v>20</c:v>
                </c:pt>
                <c:pt idx="99">
                  <c:v>20</c:v>
                </c:pt>
                <c:pt idx="100">
                  <c:v>19</c:v>
                </c:pt>
                <c:pt idx="101">
                  <c:v>18</c:v>
                </c:pt>
                <c:pt idx="102">
                  <c:v>16</c:v>
                </c:pt>
                <c:pt idx="103">
                  <c:v>16</c:v>
                </c:pt>
                <c:pt idx="104">
                  <c:v>17</c:v>
                </c:pt>
                <c:pt idx="105">
                  <c:v>14</c:v>
                </c:pt>
                <c:pt idx="106">
                  <c:v>9</c:v>
                </c:pt>
                <c:pt idx="107">
                  <c:v>9</c:v>
                </c:pt>
                <c:pt idx="108">
                  <c:v>8</c:v>
                </c:pt>
                <c:pt idx="109">
                  <c:v>9</c:v>
                </c:pt>
                <c:pt idx="110">
                  <c:v>9</c:v>
                </c:pt>
                <c:pt idx="111">
                  <c:v>14</c:v>
                </c:pt>
                <c:pt idx="112">
                  <c:v>16</c:v>
                </c:pt>
                <c:pt idx="113">
                  <c:v>15</c:v>
                </c:pt>
                <c:pt idx="114">
                  <c:v>17</c:v>
                </c:pt>
                <c:pt idx="115">
                  <c:v>18</c:v>
                </c:pt>
                <c:pt idx="116">
                  <c:v>19</c:v>
                </c:pt>
                <c:pt idx="117">
                  <c:v>17</c:v>
                </c:pt>
                <c:pt idx="118">
                  <c:v>17</c:v>
                </c:pt>
                <c:pt idx="119">
                  <c:v>16</c:v>
                </c:pt>
                <c:pt idx="120">
                  <c:v>15</c:v>
                </c:pt>
                <c:pt idx="121">
                  <c:v>17</c:v>
                </c:pt>
                <c:pt idx="122">
                  <c:v>15</c:v>
                </c:pt>
                <c:pt idx="123">
                  <c:v>19</c:v>
                </c:pt>
                <c:pt idx="124">
                  <c:v>22</c:v>
                </c:pt>
                <c:pt idx="125">
                  <c:v>16</c:v>
                </c:pt>
                <c:pt idx="126">
                  <c:v>14</c:v>
                </c:pt>
                <c:pt idx="127">
                  <c:v>13</c:v>
                </c:pt>
                <c:pt idx="128">
                  <c:v>13</c:v>
                </c:pt>
                <c:pt idx="129">
                  <c:v>15</c:v>
                </c:pt>
                <c:pt idx="130">
                  <c:v>16</c:v>
                </c:pt>
                <c:pt idx="131">
                  <c:v>16</c:v>
                </c:pt>
                <c:pt idx="132">
                  <c:v>16</c:v>
                </c:pt>
                <c:pt idx="133">
                  <c:v>16</c:v>
                </c:pt>
                <c:pt idx="134">
                  <c:v>17</c:v>
                </c:pt>
                <c:pt idx="135">
                  <c:v>16</c:v>
                </c:pt>
                <c:pt idx="136">
                  <c:v>16</c:v>
                </c:pt>
                <c:pt idx="137">
                  <c:v>13</c:v>
                </c:pt>
                <c:pt idx="138">
                  <c:v>15</c:v>
                </c:pt>
                <c:pt idx="139">
                  <c:v>15</c:v>
                </c:pt>
                <c:pt idx="140">
                  <c:v>14</c:v>
                </c:pt>
                <c:pt idx="141">
                  <c:v>17</c:v>
                </c:pt>
                <c:pt idx="142">
                  <c:v>19</c:v>
                </c:pt>
                <c:pt idx="143">
                  <c:v>21</c:v>
                </c:pt>
                <c:pt idx="144">
                  <c:v>25</c:v>
                </c:pt>
                <c:pt idx="145">
                  <c:v>28</c:v>
                </c:pt>
                <c:pt idx="146">
                  <c:v>28</c:v>
                </c:pt>
                <c:pt idx="147">
                  <c:v>24</c:v>
                </c:pt>
                <c:pt idx="148">
                  <c:v>28</c:v>
                </c:pt>
                <c:pt idx="149">
                  <c:v>29</c:v>
                </c:pt>
                <c:pt idx="150">
                  <c:v>35</c:v>
                </c:pt>
                <c:pt idx="151">
                  <c:v>37</c:v>
                </c:pt>
                <c:pt idx="152">
                  <c:v>40</c:v>
                </c:pt>
                <c:pt idx="153">
                  <c:v>41</c:v>
                </c:pt>
                <c:pt idx="154">
                  <c:v>45</c:v>
                </c:pt>
                <c:pt idx="155">
                  <c:v>47</c:v>
                </c:pt>
                <c:pt idx="156">
                  <c:v>47</c:v>
                </c:pt>
                <c:pt idx="157">
                  <c:v>46</c:v>
                </c:pt>
                <c:pt idx="158">
                  <c:v>44</c:v>
                </c:pt>
                <c:pt idx="159">
                  <c:v>41</c:v>
                </c:pt>
                <c:pt idx="160">
                  <c:v>44</c:v>
                </c:pt>
                <c:pt idx="161">
                  <c:v>51</c:v>
                </c:pt>
                <c:pt idx="162">
                  <c:v>56</c:v>
                </c:pt>
                <c:pt idx="163">
                  <c:v>58</c:v>
                </c:pt>
                <c:pt idx="164">
                  <c:v>57</c:v>
                </c:pt>
                <c:pt idx="165">
                  <c:v>54</c:v>
                </c:pt>
                <c:pt idx="166">
                  <c:v>54</c:v>
                </c:pt>
                <c:pt idx="167">
                  <c:v>57</c:v>
                </c:pt>
                <c:pt idx="168">
                  <c:v>56</c:v>
                </c:pt>
                <c:pt idx="169">
                  <c:v>46</c:v>
                </c:pt>
                <c:pt idx="170">
                  <c:v>46</c:v>
                </c:pt>
                <c:pt idx="171">
                  <c:v>46</c:v>
                </c:pt>
                <c:pt idx="172">
                  <c:v>45</c:v>
                </c:pt>
                <c:pt idx="173">
                  <c:v>49</c:v>
                </c:pt>
                <c:pt idx="174">
                  <c:v>53</c:v>
                </c:pt>
                <c:pt idx="175">
                  <c:v>55</c:v>
                </c:pt>
                <c:pt idx="176">
                  <c:v>59</c:v>
                </c:pt>
                <c:pt idx="177">
                  <c:v>54</c:v>
                </c:pt>
                <c:pt idx="178">
                  <c:v>58</c:v>
                </c:pt>
                <c:pt idx="179">
                  <c:v>58</c:v>
                </c:pt>
                <c:pt idx="180">
                  <c:v>57</c:v>
                </c:pt>
                <c:pt idx="181">
                  <c:v>55</c:v>
                </c:pt>
                <c:pt idx="182">
                  <c:v>52</c:v>
                </c:pt>
                <c:pt idx="183">
                  <c:v>56</c:v>
                </c:pt>
                <c:pt idx="184">
                  <c:v>54</c:v>
                </c:pt>
                <c:pt idx="185">
                  <c:v>60</c:v>
                </c:pt>
                <c:pt idx="186">
                  <c:v>60</c:v>
                </c:pt>
                <c:pt idx="187">
                  <c:v>61</c:v>
                </c:pt>
                <c:pt idx="188">
                  <c:v>61</c:v>
                </c:pt>
                <c:pt idx="189">
                  <c:v>64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7F1F-4A00-8C37-59BC87AFDF51}"/>
            </c:ext>
          </c:extLst>
        </c:ser>
        <c:ser>
          <c:idx val="2"/>
          <c:order val="2"/>
          <c:tx>
            <c:strRef>
              <c:f>'부동산 시장 선행지수'!$O$3</c:f>
              <c:strCache>
                <c:ptCount val="1"/>
                <c:pt idx="0">
                  <c:v>잠정주택매매지수(우)</c:v>
                </c:pt>
              </c:strCache>
            </c:strRef>
          </c:tx>
          <c:spPr>
            <a:ln>
              <a:solidFill>
                <a:srgbClr val="FF00FF"/>
              </a:solidFill>
            </a:ln>
          </c:spPr>
          <c:marker>
            <c:symbol val="none"/>
          </c:marker>
          <c:dLbls>
            <c:dLbl>
              <c:idx val="125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F1F-4A00-8C37-59BC87AFDF51}"/>
                </c:ext>
              </c:extLst>
            </c:dLbl>
            <c:dLbl>
              <c:idx val="188"/>
              <c:layout>
                <c:manualLayout>
                  <c:x val="-8.8936238552669022E-2"/>
                  <c:y val="-5.8789783539191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1F-4A00-8C37-59BC87AFDF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FF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'부동산 시장 선행지수'!$L$4:$L$193</c:f>
              <c:strCache>
                <c:ptCount val="181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</c:strCache>
            </c:strRef>
          </c:cat>
          <c:val>
            <c:numRef>
              <c:f>'부동산 시장 선행지수'!$O$4:$O$193</c:f>
              <c:numCache>
                <c:formatCode>General</c:formatCode>
                <c:ptCount val="190"/>
                <c:pt idx="12">
                  <c:v>101.5</c:v>
                </c:pt>
                <c:pt idx="13">
                  <c:v>106.7</c:v>
                </c:pt>
                <c:pt idx="14">
                  <c:v>101.7</c:v>
                </c:pt>
                <c:pt idx="15">
                  <c:v>98.7</c:v>
                </c:pt>
                <c:pt idx="16">
                  <c:v>101.4</c:v>
                </c:pt>
                <c:pt idx="17">
                  <c:v>98</c:v>
                </c:pt>
                <c:pt idx="18">
                  <c:v>97.8</c:v>
                </c:pt>
                <c:pt idx="19">
                  <c:v>97.5</c:v>
                </c:pt>
                <c:pt idx="20">
                  <c:v>89.8</c:v>
                </c:pt>
                <c:pt idx="21">
                  <c:v>98</c:v>
                </c:pt>
                <c:pt idx="22">
                  <c:v>102.4</c:v>
                </c:pt>
                <c:pt idx="23">
                  <c:v>108.6</c:v>
                </c:pt>
                <c:pt idx="24">
                  <c:v>106.3</c:v>
                </c:pt>
                <c:pt idx="25">
                  <c:v>106</c:v>
                </c:pt>
                <c:pt idx="26">
                  <c:v>103.3</c:v>
                </c:pt>
                <c:pt idx="27">
                  <c:v>103.2</c:v>
                </c:pt>
                <c:pt idx="28">
                  <c:v>99.4</c:v>
                </c:pt>
                <c:pt idx="29">
                  <c:v>98.7</c:v>
                </c:pt>
                <c:pt idx="30">
                  <c:v>100.5</c:v>
                </c:pt>
                <c:pt idx="31">
                  <c:v>101.7</c:v>
                </c:pt>
                <c:pt idx="32">
                  <c:v>102.8</c:v>
                </c:pt>
                <c:pt idx="33">
                  <c:v>100.9</c:v>
                </c:pt>
                <c:pt idx="34">
                  <c:v>103.8</c:v>
                </c:pt>
                <c:pt idx="35">
                  <c:v>103.1</c:v>
                </c:pt>
                <c:pt idx="36">
                  <c:v>105.4</c:v>
                </c:pt>
                <c:pt idx="37">
                  <c:v>99.3</c:v>
                </c:pt>
                <c:pt idx="38">
                  <c:v>103.9</c:v>
                </c:pt>
                <c:pt idx="39">
                  <c:v>105.5</c:v>
                </c:pt>
                <c:pt idx="40">
                  <c:v>105.8</c:v>
                </c:pt>
                <c:pt idx="41">
                  <c:v>110.8</c:v>
                </c:pt>
                <c:pt idx="42">
                  <c:v>113.6</c:v>
                </c:pt>
                <c:pt idx="43">
                  <c:v>107.5</c:v>
                </c:pt>
                <c:pt idx="44">
                  <c:v>107.8</c:v>
                </c:pt>
                <c:pt idx="45">
                  <c:v>110.1</c:v>
                </c:pt>
                <c:pt idx="46">
                  <c:v>110.1</c:v>
                </c:pt>
                <c:pt idx="47">
                  <c:v>108.9</c:v>
                </c:pt>
                <c:pt idx="48">
                  <c:v>111.1</c:v>
                </c:pt>
                <c:pt idx="49">
                  <c:v>114.1</c:v>
                </c:pt>
                <c:pt idx="50">
                  <c:v>120.7</c:v>
                </c:pt>
                <c:pt idx="51">
                  <c:v>117.5</c:v>
                </c:pt>
                <c:pt idx="52">
                  <c:v>121.7</c:v>
                </c:pt>
                <c:pt idx="53">
                  <c:v>119.5</c:v>
                </c:pt>
                <c:pt idx="54">
                  <c:v>120.9</c:v>
                </c:pt>
                <c:pt idx="55">
                  <c:v>121.8</c:v>
                </c:pt>
                <c:pt idx="56">
                  <c:v>124</c:v>
                </c:pt>
                <c:pt idx="57">
                  <c:v>125.5</c:v>
                </c:pt>
                <c:pt idx="58">
                  <c:v>123.6</c:v>
                </c:pt>
                <c:pt idx="59">
                  <c:v>124</c:v>
                </c:pt>
                <c:pt idx="60">
                  <c:v>122.1</c:v>
                </c:pt>
                <c:pt idx="61">
                  <c:v>124.2</c:v>
                </c:pt>
                <c:pt idx="62">
                  <c:v>123.7</c:v>
                </c:pt>
                <c:pt idx="63">
                  <c:v>126.9</c:v>
                </c:pt>
                <c:pt idx="64">
                  <c:v>125.4</c:v>
                </c:pt>
                <c:pt idx="65">
                  <c:v>125.8</c:v>
                </c:pt>
                <c:pt idx="66">
                  <c:v>127</c:v>
                </c:pt>
                <c:pt idx="67">
                  <c:v>126.2</c:v>
                </c:pt>
                <c:pt idx="68">
                  <c:v>125.4</c:v>
                </c:pt>
                <c:pt idx="69">
                  <c:v>122.9</c:v>
                </c:pt>
                <c:pt idx="70">
                  <c:v>120.5</c:v>
                </c:pt>
                <c:pt idx="71">
                  <c:v>118.1</c:v>
                </c:pt>
                <c:pt idx="72">
                  <c:v>118.2</c:v>
                </c:pt>
                <c:pt idx="73">
                  <c:v>117.4</c:v>
                </c:pt>
                <c:pt idx="74">
                  <c:v>115.4</c:v>
                </c:pt>
                <c:pt idx="75">
                  <c:v>113.7</c:v>
                </c:pt>
                <c:pt idx="76">
                  <c:v>112.5</c:v>
                </c:pt>
                <c:pt idx="77">
                  <c:v>111.1</c:v>
                </c:pt>
                <c:pt idx="78">
                  <c:v>109</c:v>
                </c:pt>
                <c:pt idx="79">
                  <c:v>108.8</c:v>
                </c:pt>
                <c:pt idx="80">
                  <c:v>107.6</c:v>
                </c:pt>
                <c:pt idx="81">
                  <c:v>106.7</c:v>
                </c:pt>
                <c:pt idx="82">
                  <c:v>109.1</c:v>
                </c:pt>
                <c:pt idx="83">
                  <c:v>112.2</c:v>
                </c:pt>
                <c:pt idx="84">
                  <c:v>107.1</c:v>
                </c:pt>
                <c:pt idx="85">
                  <c:v>107.9</c:v>
                </c:pt>
                <c:pt idx="86">
                  <c:v>104.6</c:v>
                </c:pt>
                <c:pt idx="87">
                  <c:v>100.9</c:v>
                </c:pt>
                <c:pt idx="88">
                  <c:v>98.8</c:v>
                </c:pt>
                <c:pt idx="89">
                  <c:v>100.1</c:v>
                </c:pt>
                <c:pt idx="90">
                  <c:v>92.8</c:v>
                </c:pt>
                <c:pt idx="91">
                  <c:v>85.1</c:v>
                </c:pt>
                <c:pt idx="92">
                  <c:v>86.8</c:v>
                </c:pt>
                <c:pt idx="93">
                  <c:v>88.9</c:v>
                </c:pt>
                <c:pt idx="94">
                  <c:v>88.2</c:v>
                </c:pt>
                <c:pt idx="95">
                  <c:v>86.1</c:v>
                </c:pt>
                <c:pt idx="96">
                  <c:v>86.1</c:v>
                </c:pt>
                <c:pt idx="97">
                  <c:v>87.8</c:v>
                </c:pt>
                <c:pt idx="98">
                  <c:v>82.8</c:v>
                </c:pt>
                <c:pt idx="99">
                  <c:v>88.4</c:v>
                </c:pt>
                <c:pt idx="100">
                  <c:v>85.1</c:v>
                </c:pt>
                <c:pt idx="101">
                  <c:v>88.6</c:v>
                </c:pt>
                <c:pt idx="102">
                  <c:v>87.4</c:v>
                </c:pt>
                <c:pt idx="103">
                  <c:v>88.7</c:v>
                </c:pt>
                <c:pt idx="104">
                  <c:v>90.7</c:v>
                </c:pt>
                <c:pt idx="105">
                  <c:v>83.8</c:v>
                </c:pt>
                <c:pt idx="106">
                  <c:v>80.2</c:v>
                </c:pt>
                <c:pt idx="107">
                  <c:v>88.2</c:v>
                </c:pt>
                <c:pt idx="108">
                  <c:v>83.2</c:v>
                </c:pt>
                <c:pt idx="109">
                  <c:v>82.9</c:v>
                </c:pt>
                <c:pt idx="110">
                  <c:v>83.2</c:v>
                </c:pt>
                <c:pt idx="111">
                  <c:v>90.5</c:v>
                </c:pt>
                <c:pt idx="112">
                  <c:v>92.6</c:v>
                </c:pt>
                <c:pt idx="113">
                  <c:v>94.4</c:v>
                </c:pt>
                <c:pt idx="114">
                  <c:v>99.4</c:v>
                </c:pt>
                <c:pt idx="115">
                  <c:v>101.4</c:v>
                </c:pt>
                <c:pt idx="116">
                  <c:v>106</c:v>
                </c:pt>
                <c:pt idx="117">
                  <c:v>109.7</c:v>
                </c:pt>
                <c:pt idx="118">
                  <c:v>95.2</c:v>
                </c:pt>
                <c:pt idx="119">
                  <c:v>92.3</c:v>
                </c:pt>
                <c:pt idx="120">
                  <c:v>93.3</c:v>
                </c:pt>
                <c:pt idx="121">
                  <c:v>97.5</c:v>
                </c:pt>
                <c:pt idx="122">
                  <c:v>100.8</c:v>
                </c:pt>
                <c:pt idx="123">
                  <c:v>112.1</c:v>
                </c:pt>
                <c:pt idx="124">
                  <c:v>78.099999999999994</c:v>
                </c:pt>
                <c:pt idx="125">
                  <c:v>76.400000000000006</c:v>
                </c:pt>
                <c:pt idx="126">
                  <c:v>80.599999999999994</c:v>
                </c:pt>
                <c:pt idx="127">
                  <c:v>81.2</c:v>
                </c:pt>
                <c:pt idx="128">
                  <c:v>81.3</c:v>
                </c:pt>
                <c:pt idx="129">
                  <c:v>85.7</c:v>
                </c:pt>
                <c:pt idx="130">
                  <c:v>88.3</c:v>
                </c:pt>
                <c:pt idx="131">
                  <c:v>88.8</c:v>
                </c:pt>
                <c:pt idx="132">
                  <c:v>89</c:v>
                </c:pt>
                <c:pt idx="133">
                  <c:v>87.7</c:v>
                </c:pt>
                <c:pt idx="134">
                  <c:v>87.8</c:v>
                </c:pt>
                <c:pt idx="135">
                  <c:v>84.9</c:v>
                </c:pt>
                <c:pt idx="136">
                  <c:v>87.7</c:v>
                </c:pt>
                <c:pt idx="137">
                  <c:v>89.8</c:v>
                </c:pt>
                <c:pt idx="138">
                  <c:v>90.1</c:v>
                </c:pt>
                <c:pt idx="139">
                  <c:v>90.1</c:v>
                </c:pt>
                <c:pt idx="140">
                  <c:v>88.6</c:v>
                </c:pt>
                <c:pt idx="141">
                  <c:v>91.5</c:v>
                </c:pt>
                <c:pt idx="142">
                  <c:v>94.1</c:v>
                </c:pt>
                <c:pt idx="143">
                  <c:v>95.5</c:v>
                </c:pt>
                <c:pt idx="144">
                  <c:v>97</c:v>
                </c:pt>
                <c:pt idx="145">
                  <c:v>97.4</c:v>
                </c:pt>
                <c:pt idx="146">
                  <c:v>98.6</c:v>
                </c:pt>
                <c:pt idx="147">
                  <c:v>98.3</c:v>
                </c:pt>
                <c:pt idx="148">
                  <c:v>97.8</c:v>
                </c:pt>
                <c:pt idx="149">
                  <c:v>98.2</c:v>
                </c:pt>
                <c:pt idx="150">
                  <c:v>100.3</c:v>
                </c:pt>
                <c:pt idx="151">
                  <c:v>100.2</c:v>
                </c:pt>
                <c:pt idx="152">
                  <c:v>102</c:v>
                </c:pt>
                <c:pt idx="153">
                  <c:v>103.2</c:v>
                </c:pt>
                <c:pt idx="154">
                  <c:v>102.9</c:v>
                </c:pt>
                <c:pt idx="155">
                  <c:v>103.5</c:v>
                </c:pt>
                <c:pt idx="156">
                  <c:v>104.9</c:v>
                </c:pt>
                <c:pt idx="157">
                  <c:v>105.6</c:v>
                </c:pt>
                <c:pt idx="158">
                  <c:v>106.1</c:v>
                </c:pt>
                <c:pt idx="159">
                  <c:v>107.9</c:v>
                </c:pt>
                <c:pt idx="160">
                  <c:v>108</c:v>
                </c:pt>
                <c:pt idx="161">
                  <c:v>109.4</c:v>
                </c:pt>
                <c:pt idx="162">
                  <c:v>106</c:v>
                </c:pt>
                <c:pt idx="163">
                  <c:v>105.2</c:v>
                </c:pt>
                <c:pt idx="164">
                  <c:v>102.8</c:v>
                </c:pt>
                <c:pt idx="165">
                  <c:v>101.1</c:v>
                </c:pt>
                <c:pt idx="166">
                  <c:v>100.1</c:v>
                </c:pt>
                <c:pt idx="167">
                  <c:v>96.4</c:v>
                </c:pt>
                <c:pt idx="168">
                  <c:v>96.1</c:v>
                </c:pt>
                <c:pt idx="169">
                  <c:v>95.4</c:v>
                </c:pt>
                <c:pt idx="170">
                  <c:v>97.7</c:v>
                </c:pt>
                <c:pt idx="171">
                  <c:v>98.6</c:v>
                </c:pt>
                <c:pt idx="172">
                  <c:v>101.9</c:v>
                </c:pt>
                <c:pt idx="173">
                  <c:v>101.9</c:v>
                </c:pt>
                <c:pt idx="174">
                  <c:v>103.3</c:v>
                </c:pt>
                <c:pt idx="175">
                  <c:v>103.1</c:v>
                </c:pt>
                <c:pt idx="176">
                  <c:v>103.7</c:v>
                </c:pt>
                <c:pt idx="177">
                  <c:v>103.7</c:v>
                </c:pt>
                <c:pt idx="178">
                  <c:v>104.1</c:v>
                </c:pt>
                <c:pt idx="179">
                  <c:v>102.5</c:v>
                </c:pt>
                <c:pt idx="180">
                  <c:v>103.7</c:v>
                </c:pt>
                <c:pt idx="181">
                  <c:v>107.4</c:v>
                </c:pt>
                <c:pt idx="182">
                  <c:v>108.7</c:v>
                </c:pt>
                <c:pt idx="183">
                  <c:v>111.6</c:v>
                </c:pt>
                <c:pt idx="184">
                  <c:v>112.3</c:v>
                </c:pt>
                <c:pt idx="185">
                  <c:v>110.4</c:v>
                </c:pt>
                <c:pt idx="186">
                  <c:v>110.9</c:v>
                </c:pt>
                <c:pt idx="187">
                  <c:v>109.3</c:v>
                </c:pt>
                <c:pt idx="188">
                  <c:v>106.8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7F1F-4A00-8C37-59BC87AFD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280960"/>
        <c:axId val="36279424"/>
      </c:lineChart>
      <c:catAx>
        <c:axId val="3626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6269440"/>
        <c:crosses val="autoZero"/>
        <c:auto val="1"/>
        <c:lblAlgn val="ctr"/>
        <c:lblOffset val="0"/>
        <c:tickLblSkip val="5"/>
        <c:noMultiLvlLbl val="0"/>
      </c:catAx>
      <c:valAx>
        <c:axId val="36269440"/>
        <c:scaling>
          <c:orientation val="minMax"/>
          <c:max val="30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6267904"/>
        <c:crosses val="autoZero"/>
        <c:crossBetween val="between"/>
      </c:valAx>
      <c:valAx>
        <c:axId val="36279424"/>
        <c:scaling>
          <c:orientation val="minMax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6280960"/>
        <c:crosses val="max"/>
        <c:crossBetween val="between"/>
        <c:majorUnit val="25"/>
      </c:valAx>
      <c:catAx>
        <c:axId val="362809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6279424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"/>
          <c:y val="0.85070040190653484"/>
          <c:w val="1"/>
          <c:h val="0.14929972295129826"/>
        </c:manualLayout>
      </c:layout>
      <c:overlay val="0"/>
      <c:txPr>
        <a:bodyPr/>
        <a:lstStyle/>
        <a:p>
          <a:pPr>
            <a:defRPr sz="13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82852143482079E-2"/>
          <c:y val="9.1484468897395241E-2"/>
          <c:w val="0.88380096237970263"/>
          <c:h val="0.75355673864520101"/>
        </c:manualLayout>
      </c:layout>
      <c:lineChart>
        <c:grouping val="standard"/>
        <c:varyColors val="0"/>
        <c:ser>
          <c:idx val="0"/>
          <c:order val="0"/>
          <c:tx>
            <c:strRef>
              <c:f>Sheet16!$D$2</c:f>
              <c:strCache>
                <c:ptCount val="1"/>
                <c:pt idx="0">
                  <c:v>주택 구입 부담 지수</c:v>
                </c:pt>
              </c:strCache>
            </c:strRef>
          </c:tx>
          <c:spPr>
            <a:ln w="2540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188"/>
              <c:layout>
                <c:manualLayout>
                  <c:x val="0"/>
                  <c:y val="-1.7206760224473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C0-457A-B69E-A1E2758E1B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206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Sheet16!$C$3:$C$191</c:f>
              <c:strCache>
                <c:ptCount val="189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  <c:pt idx="188">
                  <c:v>9월</c:v>
                </c:pt>
              </c:strCache>
            </c:strRef>
          </c:cat>
          <c:val>
            <c:numRef>
              <c:f>Sheet16!$D$3:$D$191</c:f>
              <c:numCache>
                <c:formatCode>General</c:formatCode>
                <c:ptCount val="189"/>
                <c:pt idx="0">
                  <c:v>126</c:v>
                </c:pt>
                <c:pt idx="1">
                  <c:v>126.6</c:v>
                </c:pt>
                <c:pt idx="2">
                  <c:v>125.1</c:v>
                </c:pt>
                <c:pt idx="3">
                  <c:v>124.1</c:v>
                </c:pt>
                <c:pt idx="4">
                  <c:v>121</c:v>
                </c:pt>
                <c:pt idx="5">
                  <c:v>118.4</c:v>
                </c:pt>
                <c:pt idx="6">
                  <c:v>117</c:v>
                </c:pt>
                <c:pt idx="7">
                  <c:v>119.3</c:v>
                </c:pt>
                <c:pt idx="8">
                  <c:v>120.3</c:v>
                </c:pt>
                <c:pt idx="9">
                  <c:v>124.6</c:v>
                </c:pt>
                <c:pt idx="10">
                  <c:v>125</c:v>
                </c:pt>
                <c:pt idx="11">
                  <c:v>126.4</c:v>
                </c:pt>
                <c:pt idx="12">
                  <c:v>134.69999999999999</c:v>
                </c:pt>
                <c:pt idx="13">
                  <c:v>135.19999999999999</c:v>
                </c:pt>
                <c:pt idx="14">
                  <c:v>131.6</c:v>
                </c:pt>
                <c:pt idx="15">
                  <c:v>132.30000000000001</c:v>
                </c:pt>
                <c:pt idx="16">
                  <c:v>128.6</c:v>
                </c:pt>
                <c:pt idx="17">
                  <c:v>122.9</c:v>
                </c:pt>
                <c:pt idx="18">
                  <c:v>123.4</c:v>
                </c:pt>
                <c:pt idx="19">
                  <c:v>124.7</c:v>
                </c:pt>
                <c:pt idx="20">
                  <c:v>129.69999999999999</c:v>
                </c:pt>
                <c:pt idx="21">
                  <c:v>134.80000000000001</c:v>
                </c:pt>
                <c:pt idx="22">
                  <c:v>134.9</c:v>
                </c:pt>
                <c:pt idx="23">
                  <c:v>127.3</c:v>
                </c:pt>
                <c:pt idx="24">
                  <c:v>129.1</c:v>
                </c:pt>
                <c:pt idx="25">
                  <c:v>130.1</c:v>
                </c:pt>
                <c:pt idx="26">
                  <c:v>128.30000000000001</c:v>
                </c:pt>
                <c:pt idx="27">
                  <c:v>126.2</c:v>
                </c:pt>
                <c:pt idx="28">
                  <c:v>125.4</c:v>
                </c:pt>
                <c:pt idx="29">
                  <c:v>120.4</c:v>
                </c:pt>
                <c:pt idx="30">
                  <c:v>123.4</c:v>
                </c:pt>
                <c:pt idx="31">
                  <c:v>127.9</c:v>
                </c:pt>
                <c:pt idx="32">
                  <c:v>130.4</c:v>
                </c:pt>
                <c:pt idx="33">
                  <c:v>131.9</c:v>
                </c:pt>
                <c:pt idx="34">
                  <c:v>131.4</c:v>
                </c:pt>
                <c:pt idx="35">
                  <c:v>129.6</c:v>
                </c:pt>
                <c:pt idx="36">
                  <c:v>135.80000000000001</c:v>
                </c:pt>
                <c:pt idx="37">
                  <c:v>137.1</c:v>
                </c:pt>
                <c:pt idx="38">
                  <c:v>136.6</c:v>
                </c:pt>
                <c:pt idx="39">
                  <c:v>136.1</c:v>
                </c:pt>
                <c:pt idx="40">
                  <c:v>135</c:v>
                </c:pt>
                <c:pt idx="41">
                  <c:v>132</c:v>
                </c:pt>
                <c:pt idx="42">
                  <c:v>131.69999999999999</c:v>
                </c:pt>
                <c:pt idx="43">
                  <c:v>128.5</c:v>
                </c:pt>
                <c:pt idx="44">
                  <c:v>127</c:v>
                </c:pt>
                <c:pt idx="45">
                  <c:v>129.19999999999999</c:v>
                </c:pt>
                <c:pt idx="46">
                  <c:v>130.4</c:v>
                </c:pt>
                <c:pt idx="47">
                  <c:v>127.4</c:v>
                </c:pt>
                <c:pt idx="48">
                  <c:v>134.30000000000001</c:v>
                </c:pt>
                <c:pt idx="49">
                  <c:v>132.30000000000001</c:v>
                </c:pt>
                <c:pt idx="50">
                  <c:v>135</c:v>
                </c:pt>
                <c:pt idx="51">
                  <c:v>133.69999999999999</c:v>
                </c:pt>
                <c:pt idx="52">
                  <c:v>124.2</c:v>
                </c:pt>
                <c:pt idx="53">
                  <c:v>116.1</c:v>
                </c:pt>
                <c:pt idx="54">
                  <c:v>118</c:v>
                </c:pt>
                <c:pt idx="55">
                  <c:v>121.7</c:v>
                </c:pt>
                <c:pt idx="56">
                  <c:v>123.8</c:v>
                </c:pt>
                <c:pt idx="57">
                  <c:v>124.8</c:v>
                </c:pt>
                <c:pt idx="58">
                  <c:v>123.5</c:v>
                </c:pt>
                <c:pt idx="59">
                  <c:v>122</c:v>
                </c:pt>
                <c:pt idx="60">
                  <c:v>125.8</c:v>
                </c:pt>
                <c:pt idx="61">
                  <c:v>126.5</c:v>
                </c:pt>
                <c:pt idx="62">
                  <c:v>122.2</c:v>
                </c:pt>
                <c:pt idx="63">
                  <c:v>114.4</c:v>
                </c:pt>
                <c:pt idx="64">
                  <c:v>114.4</c:v>
                </c:pt>
                <c:pt idx="65">
                  <c:v>109.8</c:v>
                </c:pt>
                <c:pt idx="66">
                  <c:v>110.5</c:v>
                </c:pt>
                <c:pt idx="67">
                  <c:v>108.3</c:v>
                </c:pt>
                <c:pt idx="68">
                  <c:v>110.3</c:v>
                </c:pt>
                <c:pt idx="69">
                  <c:v>107.4</c:v>
                </c:pt>
                <c:pt idx="70">
                  <c:v>107</c:v>
                </c:pt>
                <c:pt idx="71">
                  <c:v>108.3</c:v>
                </c:pt>
                <c:pt idx="72">
                  <c:v>110.2</c:v>
                </c:pt>
                <c:pt idx="73">
                  <c:v>111.8</c:v>
                </c:pt>
                <c:pt idx="74">
                  <c:v>109.5</c:v>
                </c:pt>
                <c:pt idx="75">
                  <c:v>106.5</c:v>
                </c:pt>
                <c:pt idx="76">
                  <c:v>103</c:v>
                </c:pt>
                <c:pt idx="77">
                  <c:v>102.3</c:v>
                </c:pt>
                <c:pt idx="78">
                  <c:v>101</c:v>
                </c:pt>
                <c:pt idx="79">
                  <c:v>104.7</c:v>
                </c:pt>
                <c:pt idx="80">
                  <c:v>108.4</c:v>
                </c:pt>
                <c:pt idx="81">
                  <c:v>110.1</c:v>
                </c:pt>
                <c:pt idx="82">
                  <c:v>113</c:v>
                </c:pt>
                <c:pt idx="83">
                  <c:v>112.1</c:v>
                </c:pt>
                <c:pt idx="84">
                  <c:v>118.8</c:v>
                </c:pt>
                <c:pt idx="85">
                  <c:v>117</c:v>
                </c:pt>
                <c:pt idx="86">
                  <c:v>116.4</c:v>
                </c:pt>
                <c:pt idx="87">
                  <c:v>115.7</c:v>
                </c:pt>
                <c:pt idx="88">
                  <c:v>113.7</c:v>
                </c:pt>
                <c:pt idx="89">
                  <c:v>108.2</c:v>
                </c:pt>
                <c:pt idx="90">
                  <c:v>107.1</c:v>
                </c:pt>
                <c:pt idx="91">
                  <c:v>110</c:v>
                </c:pt>
                <c:pt idx="92">
                  <c:v>120</c:v>
                </c:pt>
                <c:pt idx="93">
                  <c:v>124</c:v>
                </c:pt>
                <c:pt idx="94">
                  <c:v>125</c:v>
                </c:pt>
                <c:pt idx="95">
                  <c:v>128.19999999999999</c:v>
                </c:pt>
                <c:pt idx="96">
                  <c:v>137.4</c:v>
                </c:pt>
                <c:pt idx="97">
                  <c:v>141.69999999999999</c:v>
                </c:pt>
                <c:pt idx="98">
                  <c:v>136.80000000000001</c:v>
                </c:pt>
                <c:pt idx="99">
                  <c:v>136.80000000000001</c:v>
                </c:pt>
                <c:pt idx="100">
                  <c:v>131.69999999999999</c:v>
                </c:pt>
                <c:pt idx="101">
                  <c:v>125</c:v>
                </c:pt>
                <c:pt idx="102">
                  <c:v>125.4</c:v>
                </c:pt>
                <c:pt idx="103">
                  <c:v>129.30000000000001</c:v>
                </c:pt>
                <c:pt idx="104">
                  <c:v>142.1</c:v>
                </c:pt>
                <c:pt idx="105">
                  <c:v>145.69999999999999</c:v>
                </c:pt>
                <c:pt idx="106">
                  <c:v>150.19999999999999</c:v>
                </c:pt>
                <c:pt idx="107">
                  <c:v>166.3</c:v>
                </c:pt>
                <c:pt idx="108">
                  <c:v>176</c:v>
                </c:pt>
                <c:pt idx="109">
                  <c:v>172.6</c:v>
                </c:pt>
                <c:pt idx="110">
                  <c:v>170.2</c:v>
                </c:pt>
                <c:pt idx="111">
                  <c:v>178.3</c:v>
                </c:pt>
                <c:pt idx="112">
                  <c:v>172.5</c:v>
                </c:pt>
                <c:pt idx="113">
                  <c:v>160.30000000000001</c:v>
                </c:pt>
                <c:pt idx="114">
                  <c:v>156.6</c:v>
                </c:pt>
                <c:pt idx="115">
                  <c:v>161.30000000000001</c:v>
                </c:pt>
                <c:pt idx="116">
                  <c:v>163.9</c:v>
                </c:pt>
                <c:pt idx="117">
                  <c:v>170.4</c:v>
                </c:pt>
                <c:pt idx="118">
                  <c:v>174</c:v>
                </c:pt>
                <c:pt idx="119">
                  <c:v>176.6</c:v>
                </c:pt>
                <c:pt idx="120">
                  <c:v>192.2</c:v>
                </c:pt>
                <c:pt idx="121">
                  <c:v>178.5</c:v>
                </c:pt>
                <c:pt idx="122">
                  <c:v>173.8</c:v>
                </c:pt>
                <c:pt idx="123">
                  <c:v>170.4</c:v>
                </c:pt>
                <c:pt idx="124">
                  <c:v>168.7</c:v>
                </c:pt>
                <c:pt idx="125">
                  <c:v>161.69999999999999</c:v>
                </c:pt>
                <c:pt idx="126">
                  <c:v>164.4</c:v>
                </c:pt>
                <c:pt idx="127">
                  <c:v>171.8</c:v>
                </c:pt>
                <c:pt idx="128">
                  <c:v>179</c:v>
                </c:pt>
                <c:pt idx="129">
                  <c:v>178.6</c:v>
                </c:pt>
                <c:pt idx="130">
                  <c:v>180.9</c:v>
                </c:pt>
                <c:pt idx="131">
                  <c:v>179.1</c:v>
                </c:pt>
                <c:pt idx="132">
                  <c:v>189.7</c:v>
                </c:pt>
                <c:pt idx="133">
                  <c:v>189.8</c:v>
                </c:pt>
                <c:pt idx="134">
                  <c:v>184.1</c:v>
                </c:pt>
                <c:pt idx="135">
                  <c:v>184.4</c:v>
                </c:pt>
                <c:pt idx="136">
                  <c:v>176.5</c:v>
                </c:pt>
                <c:pt idx="137">
                  <c:v>172.4</c:v>
                </c:pt>
                <c:pt idx="138">
                  <c:v>178</c:v>
                </c:pt>
                <c:pt idx="139">
                  <c:v>180.5</c:v>
                </c:pt>
                <c:pt idx="140">
                  <c:v>191</c:v>
                </c:pt>
                <c:pt idx="141">
                  <c:v>200.8</c:v>
                </c:pt>
                <c:pt idx="142">
                  <c:v>196.7</c:v>
                </c:pt>
                <c:pt idx="143">
                  <c:v>200.2</c:v>
                </c:pt>
                <c:pt idx="144">
                  <c:v>207.9</c:v>
                </c:pt>
                <c:pt idx="145">
                  <c:v>210</c:v>
                </c:pt>
                <c:pt idx="146">
                  <c:v>204.5</c:v>
                </c:pt>
                <c:pt idx="147">
                  <c:v>192.3</c:v>
                </c:pt>
                <c:pt idx="148">
                  <c:v>188.4</c:v>
                </c:pt>
                <c:pt idx="149">
                  <c:v>181.5</c:v>
                </c:pt>
                <c:pt idx="150">
                  <c:v>183.4</c:v>
                </c:pt>
                <c:pt idx="151">
                  <c:v>190.8</c:v>
                </c:pt>
                <c:pt idx="152">
                  <c:v>198.4</c:v>
                </c:pt>
                <c:pt idx="153">
                  <c:v>203.7</c:v>
                </c:pt>
                <c:pt idx="154">
                  <c:v>203</c:v>
                </c:pt>
                <c:pt idx="155">
                  <c:v>204.4</c:v>
                </c:pt>
                <c:pt idx="156">
                  <c:v>213.6</c:v>
                </c:pt>
                <c:pt idx="157">
                  <c:v>209.8</c:v>
                </c:pt>
                <c:pt idx="158">
                  <c:v>195.3</c:v>
                </c:pt>
                <c:pt idx="159">
                  <c:v>187</c:v>
                </c:pt>
                <c:pt idx="160">
                  <c:v>179.3</c:v>
                </c:pt>
                <c:pt idx="161">
                  <c:v>168.5</c:v>
                </c:pt>
                <c:pt idx="162">
                  <c:v>160.69999999999999</c:v>
                </c:pt>
                <c:pt idx="163">
                  <c:v>159.9</c:v>
                </c:pt>
                <c:pt idx="164">
                  <c:v>167.4</c:v>
                </c:pt>
                <c:pt idx="165">
                  <c:v>168.7</c:v>
                </c:pt>
                <c:pt idx="166">
                  <c:v>173.3</c:v>
                </c:pt>
                <c:pt idx="167">
                  <c:v>170.6</c:v>
                </c:pt>
                <c:pt idx="168">
                  <c:v>175.7</c:v>
                </c:pt>
                <c:pt idx="169">
                  <c:v>176.7</c:v>
                </c:pt>
                <c:pt idx="170">
                  <c:v>172.3</c:v>
                </c:pt>
                <c:pt idx="171">
                  <c:v>168.6</c:v>
                </c:pt>
                <c:pt idx="172">
                  <c:v>161.19999999999999</c:v>
                </c:pt>
                <c:pt idx="173">
                  <c:v>155.19999999999999</c:v>
                </c:pt>
                <c:pt idx="174">
                  <c:v>155.4</c:v>
                </c:pt>
                <c:pt idx="175">
                  <c:v>160.19999999999999</c:v>
                </c:pt>
                <c:pt idx="176">
                  <c:v>168.3</c:v>
                </c:pt>
                <c:pt idx="177">
                  <c:v>168.6</c:v>
                </c:pt>
                <c:pt idx="178">
                  <c:v>171.9</c:v>
                </c:pt>
                <c:pt idx="179">
                  <c:v>171</c:v>
                </c:pt>
                <c:pt idx="180">
                  <c:v>182.8</c:v>
                </c:pt>
                <c:pt idx="181">
                  <c:v>181.3</c:v>
                </c:pt>
                <c:pt idx="182">
                  <c:v>173.4</c:v>
                </c:pt>
                <c:pt idx="183">
                  <c:v>167.5</c:v>
                </c:pt>
                <c:pt idx="184">
                  <c:v>161.19999999999999</c:v>
                </c:pt>
                <c:pt idx="185">
                  <c:v>154.80000000000001</c:v>
                </c:pt>
                <c:pt idx="186">
                  <c:v>154.5</c:v>
                </c:pt>
                <c:pt idx="187">
                  <c:v>157.9</c:v>
                </c:pt>
                <c:pt idx="188">
                  <c:v>163.5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49C0-457A-B69E-A1E2758E1BC3}"/>
            </c:ext>
          </c:extLst>
        </c:ser>
        <c:ser>
          <c:idx val="1"/>
          <c:order val="1"/>
          <c:tx>
            <c:strRef>
              <c:f>Sheet16!$E$2</c:f>
              <c:strCache>
                <c:ptCount val="1"/>
                <c:pt idx="0">
                  <c:v>S&amp;P 케이스 쉴러지수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187"/>
              <c:layout>
                <c:manualLayout>
                  <c:x val="0"/>
                  <c:y val="-0.10754225140296068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000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9C0-457A-B69E-A1E2758E1BC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Sheet16!$C$3:$C$191</c:f>
              <c:strCache>
                <c:ptCount val="189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  <c:pt idx="188">
                  <c:v>9월</c:v>
                </c:pt>
              </c:strCache>
            </c:strRef>
          </c:cat>
          <c:val>
            <c:numRef>
              <c:f>Sheet16!$E$3:$E$191</c:f>
              <c:numCache>
                <c:formatCode>General</c:formatCode>
                <c:ptCount val="189"/>
                <c:pt idx="0">
                  <c:v>100.56</c:v>
                </c:pt>
                <c:pt idx="1">
                  <c:v>101.34</c:v>
                </c:pt>
                <c:pt idx="2">
                  <c:v>102.13</c:v>
                </c:pt>
                <c:pt idx="3">
                  <c:v>102.92</c:v>
                </c:pt>
                <c:pt idx="4">
                  <c:v>103.67999999999998</c:v>
                </c:pt>
                <c:pt idx="5">
                  <c:v>104.42</c:v>
                </c:pt>
                <c:pt idx="6">
                  <c:v>105.05</c:v>
                </c:pt>
                <c:pt idx="7">
                  <c:v>105.77</c:v>
                </c:pt>
                <c:pt idx="8">
                  <c:v>106.54</c:v>
                </c:pt>
                <c:pt idx="9">
                  <c:v>107.38</c:v>
                </c:pt>
                <c:pt idx="10">
                  <c:v>108.3</c:v>
                </c:pt>
                <c:pt idx="11">
                  <c:v>109.13</c:v>
                </c:pt>
                <c:pt idx="12">
                  <c:v>109.85</c:v>
                </c:pt>
                <c:pt idx="13">
                  <c:v>110.51</c:v>
                </c:pt>
                <c:pt idx="14">
                  <c:v>111.11</c:v>
                </c:pt>
                <c:pt idx="15">
                  <c:v>111.64999999999999</c:v>
                </c:pt>
                <c:pt idx="16">
                  <c:v>112.16</c:v>
                </c:pt>
                <c:pt idx="17">
                  <c:v>112.8</c:v>
                </c:pt>
                <c:pt idx="18">
                  <c:v>113.49000000000002</c:v>
                </c:pt>
                <c:pt idx="19">
                  <c:v>114.16999999999999</c:v>
                </c:pt>
                <c:pt idx="20">
                  <c:v>114.81</c:v>
                </c:pt>
                <c:pt idx="21">
                  <c:v>115.31</c:v>
                </c:pt>
                <c:pt idx="22">
                  <c:v>115.86</c:v>
                </c:pt>
                <c:pt idx="23">
                  <c:v>116.45</c:v>
                </c:pt>
                <c:pt idx="24">
                  <c:v>117.14999999999999</c:v>
                </c:pt>
                <c:pt idx="25">
                  <c:v>117.85</c:v>
                </c:pt>
                <c:pt idx="26">
                  <c:v>118.69</c:v>
                </c:pt>
                <c:pt idx="27">
                  <c:v>119.61</c:v>
                </c:pt>
                <c:pt idx="28">
                  <c:v>120.73</c:v>
                </c:pt>
                <c:pt idx="29">
                  <c:v>121.81</c:v>
                </c:pt>
                <c:pt idx="30">
                  <c:v>122.89</c:v>
                </c:pt>
                <c:pt idx="31">
                  <c:v>123.83</c:v>
                </c:pt>
                <c:pt idx="32">
                  <c:v>124.78</c:v>
                </c:pt>
                <c:pt idx="33">
                  <c:v>125.73</c:v>
                </c:pt>
                <c:pt idx="34">
                  <c:v>126.66999999999999</c:v>
                </c:pt>
                <c:pt idx="35">
                  <c:v>127.61999999999999</c:v>
                </c:pt>
                <c:pt idx="36">
                  <c:v>128.46</c:v>
                </c:pt>
                <c:pt idx="37">
                  <c:v>129.36000000000001</c:v>
                </c:pt>
                <c:pt idx="38">
                  <c:v>130.15</c:v>
                </c:pt>
                <c:pt idx="39">
                  <c:v>130.89000000000001</c:v>
                </c:pt>
                <c:pt idx="40">
                  <c:v>131.73999999999998</c:v>
                </c:pt>
                <c:pt idx="41">
                  <c:v>132.65</c:v>
                </c:pt>
                <c:pt idx="42">
                  <c:v>133.78</c:v>
                </c:pt>
                <c:pt idx="43">
                  <c:v>134.97</c:v>
                </c:pt>
                <c:pt idx="44">
                  <c:v>136.30000000000001</c:v>
                </c:pt>
                <c:pt idx="45">
                  <c:v>137.53</c:v>
                </c:pt>
                <c:pt idx="46">
                  <c:v>138.80000000000001</c:v>
                </c:pt>
                <c:pt idx="47">
                  <c:v>140.18</c:v>
                </c:pt>
                <c:pt idx="48">
                  <c:v>141.65</c:v>
                </c:pt>
                <c:pt idx="49">
                  <c:v>143.19999999999999</c:v>
                </c:pt>
                <c:pt idx="50">
                  <c:v>145.06</c:v>
                </c:pt>
                <c:pt idx="51">
                  <c:v>146.59</c:v>
                </c:pt>
                <c:pt idx="52">
                  <c:v>148.19</c:v>
                </c:pt>
                <c:pt idx="53">
                  <c:v>149.85000000000008</c:v>
                </c:pt>
                <c:pt idx="54">
                  <c:v>151.34</c:v>
                </c:pt>
                <c:pt idx="55">
                  <c:v>152.63999999999999</c:v>
                </c:pt>
                <c:pt idx="56">
                  <c:v>154.18</c:v>
                </c:pt>
                <c:pt idx="57">
                  <c:v>155.75</c:v>
                </c:pt>
                <c:pt idx="58">
                  <c:v>157.52000000000001</c:v>
                </c:pt>
                <c:pt idx="59">
                  <c:v>159.33000000000001</c:v>
                </c:pt>
                <c:pt idx="60">
                  <c:v>161.29</c:v>
                </c:pt>
                <c:pt idx="61">
                  <c:v>163.36000000000001</c:v>
                </c:pt>
                <c:pt idx="62">
                  <c:v>165.81</c:v>
                </c:pt>
                <c:pt idx="63">
                  <c:v>167.5</c:v>
                </c:pt>
                <c:pt idx="64">
                  <c:v>169.35000000000008</c:v>
                </c:pt>
                <c:pt idx="65">
                  <c:v>171.19</c:v>
                </c:pt>
                <c:pt idx="66">
                  <c:v>172.86</c:v>
                </c:pt>
                <c:pt idx="67">
                  <c:v>174.45000000000007</c:v>
                </c:pt>
                <c:pt idx="68">
                  <c:v>176.44</c:v>
                </c:pt>
                <c:pt idx="69">
                  <c:v>178.03</c:v>
                </c:pt>
                <c:pt idx="70">
                  <c:v>179.68</c:v>
                </c:pt>
                <c:pt idx="71">
                  <c:v>180.91</c:v>
                </c:pt>
                <c:pt idx="72">
                  <c:v>182.33</c:v>
                </c:pt>
                <c:pt idx="73">
                  <c:v>183.32000000000008</c:v>
                </c:pt>
                <c:pt idx="74">
                  <c:v>184.36</c:v>
                </c:pt>
                <c:pt idx="75">
                  <c:v>184.33</c:v>
                </c:pt>
                <c:pt idx="76">
                  <c:v>184.16</c:v>
                </c:pt>
                <c:pt idx="77">
                  <c:v>183.52</c:v>
                </c:pt>
                <c:pt idx="78">
                  <c:v>183.08</c:v>
                </c:pt>
                <c:pt idx="79">
                  <c:v>182.62</c:v>
                </c:pt>
                <c:pt idx="80">
                  <c:v>182.8</c:v>
                </c:pt>
                <c:pt idx="81">
                  <c:v>183.2</c:v>
                </c:pt>
                <c:pt idx="82">
                  <c:v>183.60999999999999</c:v>
                </c:pt>
                <c:pt idx="83">
                  <c:v>184.14</c:v>
                </c:pt>
                <c:pt idx="84">
                  <c:v>184.53</c:v>
                </c:pt>
                <c:pt idx="85">
                  <c:v>184.66</c:v>
                </c:pt>
                <c:pt idx="86">
                  <c:v>184.17</c:v>
                </c:pt>
                <c:pt idx="87">
                  <c:v>183.03</c:v>
                </c:pt>
                <c:pt idx="88">
                  <c:v>181.63</c:v>
                </c:pt>
                <c:pt idx="89">
                  <c:v>180.26999999999998</c:v>
                </c:pt>
                <c:pt idx="90">
                  <c:v>179.12</c:v>
                </c:pt>
                <c:pt idx="91">
                  <c:v>178.14</c:v>
                </c:pt>
                <c:pt idx="92">
                  <c:v>177.56</c:v>
                </c:pt>
                <c:pt idx="93">
                  <c:v>176.63</c:v>
                </c:pt>
                <c:pt idx="94">
                  <c:v>175.16</c:v>
                </c:pt>
                <c:pt idx="95">
                  <c:v>174.36</c:v>
                </c:pt>
                <c:pt idx="96">
                  <c:v>173.16</c:v>
                </c:pt>
                <c:pt idx="97">
                  <c:v>171.65</c:v>
                </c:pt>
                <c:pt idx="98">
                  <c:v>170.09</c:v>
                </c:pt>
                <c:pt idx="99">
                  <c:v>168.36</c:v>
                </c:pt>
                <c:pt idx="100">
                  <c:v>166.69</c:v>
                </c:pt>
                <c:pt idx="101">
                  <c:v>165.04</c:v>
                </c:pt>
                <c:pt idx="102">
                  <c:v>163.58000000000001</c:v>
                </c:pt>
                <c:pt idx="103">
                  <c:v>162.02000000000001</c:v>
                </c:pt>
                <c:pt idx="104">
                  <c:v>160.32000000000008</c:v>
                </c:pt>
                <c:pt idx="105">
                  <c:v>158.34</c:v>
                </c:pt>
                <c:pt idx="106">
                  <c:v>156.15</c:v>
                </c:pt>
                <c:pt idx="107">
                  <c:v>153.63</c:v>
                </c:pt>
                <c:pt idx="108">
                  <c:v>151.54</c:v>
                </c:pt>
                <c:pt idx="109">
                  <c:v>150.16999999999999</c:v>
                </c:pt>
                <c:pt idx="110">
                  <c:v>148.70999999999998</c:v>
                </c:pt>
                <c:pt idx="111">
                  <c:v>147.97</c:v>
                </c:pt>
                <c:pt idx="112">
                  <c:v>147.73999999999998</c:v>
                </c:pt>
                <c:pt idx="113">
                  <c:v>148.10999999999999</c:v>
                </c:pt>
                <c:pt idx="114">
                  <c:v>148.41</c:v>
                </c:pt>
                <c:pt idx="115">
                  <c:v>148.29</c:v>
                </c:pt>
                <c:pt idx="116">
                  <c:v>148.03</c:v>
                </c:pt>
                <c:pt idx="117">
                  <c:v>147.86000000000001</c:v>
                </c:pt>
                <c:pt idx="118">
                  <c:v>148.15</c:v>
                </c:pt>
                <c:pt idx="119">
                  <c:v>147.94</c:v>
                </c:pt>
                <c:pt idx="120">
                  <c:v>147.39000000000001</c:v>
                </c:pt>
                <c:pt idx="121">
                  <c:v>145.84</c:v>
                </c:pt>
                <c:pt idx="122">
                  <c:v>145.88000000000008</c:v>
                </c:pt>
                <c:pt idx="123">
                  <c:v>146.38000000000008</c:v>
                </c:pt>
                <c:pt idx="124">
                  <c:v>146.38000000000008</c:v>
                </c:pt>
                <c:pt idx="125">
                  <c:v>145.68</c:v>
                </c:pt>
                <c:pt idx="126">
                  <c:v>144.9</c:v>
                </c:pt>
                <c:pt idx="127">
                  <c:v>143.85000000000008</c:v>
                </c:pt>
                <c:pt idx="128">
                  <c:v>142.94999999999999</c:v>
                </c:pt>
                <c:pt idx="129">
                  <c:v>142.47999999999999</c:v>
                </c:pt>
                <c:pt idx="130">
                  <c:v>142.13999999999999</c:v>
                </c:pt>
                <c:pt idx="131">
                  <c:v>142.04</c:v>
                </c:pt>
                <c:pt idx="132">
                  <c:v>141.55000000000001</c:v>
                </c:pt>
                <c:pt idx="133">
                  <c:v>140.63</c:v>
                </c:pt>
                <c:pt idx="134">
                  <c:v>140.03</c:v>
                </c:pt>
                <c:pt idx="135">
                  <c:v>140.01</c:v>
                </c:pt>
                <c:pt idx="136">
                  <c:v>139.88000000000008</c:v>
                </c:pt>
                <c:pt idx="137">
                  <c:v>139.79</c:v>
                </c:pt>
                <c:pt idx="138">
                  <c:v>139.60999999999999</c:v>
                </c:pt>
                <c:pt idx="139">
                  <c:v>139.20999999999998</c:v>
                </c:pt>
                <c:pt idx="140">
                  <c:v>138.59</c:v>
                </c:pt>
                <c:pt idx="141">
                  <c:v>137.9</c:v>
                </c:pt>
                <c:pt idx="142">
                  <c:v>137.13999999999999</c:v>
                </c:pt>
                <c:pt idx="143">
                  <c:v>136.69</c:v>
                </c:pt>
                <c:pt idx="144">
                  <c:v>136.69</c:v>
                </c:pt>
                <c:pt idx="145">
                  <c:v>136.91</c:v>
                </c:pt>
                <c:pt idx="146">
                  <c:v>138.05000000000001</c:v>
                </c:pt>
                <c:pt idx="147">
                  <c:v>139.23999999999998</c:v>
                </c:pt>
                <c:pt idx="148">
                  <c:v>140.18</c:v>
                </c:pt>
                <c:pt idx="149">
                  <c:v>140.94999999999999</c:v>
                </c:pt>
                <c:pt idx="150">
                  <c:v>141.49</c:v>
                </c:pt>
                <c:pt idx="151">
                  <c:v>142.1</c:v>
                </c:pt>
                <c:pt idx="152">
                  <c:v>142.81</c:v>
                </c:pt>
                <c:pt idx="153">
                  <c:v>143.59</c:v>
                </c:pt>
                <c:pt idx="154">
                  <c:v>144.68</c:v>
                </c:pt>
                <c:pt idx="155">
                  <c:v>145.68</c:v>
                </c:pt>
                <c:pt idx="156">
                  <c:v>147.1</c:v>
                </c:pt>
                <c:pt idx="157">
                  <c:v>148.33000000000001</c:v>
                </c:pt>
                <c:pt idx="158">
                  <c:v>150.25</c:v>
                </c:pt>
                <c:pt idx="159">
                  <c:v>151.68</c:v>
                </c:pt>
                <c:pt idx="160">
                  <c:v>152.85000000000008</c:v>
                </c:pt>
                <c:pt idx="161">
                  <c:v>154.02000000000001</c:v>
                </c:pt>
                <c:pt idx="162">
                  <c:v>155.29</c:v>
                </c:pt>
                <c:pt idx="163">
                  <c:v>156.60999999999999</c:v>
                </c:pt>
                <c:pt idx="164">
                  <c:v>158.04</c:v>
                </c:pt>
                <c:pt idx="165">
                  <c:v>159.25</c:v>
                </c:pt>
                <c:pt idx="166">
                  <c:v>160.29</c:v>
                </c:pt>
                <c:pt idx="167">
                  <c:v>161.41</c:v>
                </c:pt>
                <c:pt idx="168">
                  <c:v>162.49</c:v>
                </c:pt>
                <c:pt idx="169">
                  <c:v>163.37</c:v>
                </c:pt>
                <c:pt idx="170">
                  <c:v>163.63999999999999</c:v>
                </c:pt>
                <c:pt idx="171">
                  <c:v>163.69</c:v>
                </c:pt>
                <c:pt idx="172">
                  <c:v>163.62</c:v>
                </c:pt>
                <c:pt idx="173">
                  <c:v>163.72999999999999</c:v>
                </c:pt>
                <c:pt idx="174">
                  <c:v>164.04</c:v>
                </c:pt>
                <c:pt idx="175">
                  <c:v>164.58</c:v>
                </c:pt>
                <c:pt idx="176">
                  <c:v>165.57</c:v>
                </c:pt>
                <c:pt idx="177">
                  <c:v>166.64</c:v>
                </c:pt>
                <c:pt idx="178">
                  <c:v>167.68</c:v>
                </c:pt>
                <c:pt idx="179">
                  <c:v>168.75</c:v>
                </c:pt>
                <c:pt idx="180">
                  <c:v>169.54</c:v>
                </c:pt>
                <c:pt idx="181">
                  <c:v>170.31</c:v>
                </c:pt>
                <c:pt idx="182">
                  <c:v>170.66</c:v>
                </c:pt>
                <c:pt idx="183">
                  <c:v>170.76</c:v>
                </c:pt>
                <c:pt idx="184">
                  <c:v>170.89000000000001</c:v>
                </c:pt>
                <c:pt idx="185">
                  <c:v>171.03</c:v>
                </c:pt>
                <c:pt idx="186">
                  <c:v>171.56</c:v>
                </c:pt>
                <c:pt idx="187">
                  <c:v>172.32000000000008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49C0-457A-B69E-A1E2758E1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802944"/>
        <c:axId val="82821120"/>
      </c:lineChart>
      <c:lineChart>
        <c:grouping val="standard"/>
        <c:varyColors val="0"/>
        <c:ser>
          <c:idx val="2"/>
          <c:order val="2"/>
          <c:tx>
            <c:strRef>
              <c:f>Sheet16!$F$2</c:f>
              <c:strCache>
                <c:ptCount val="1"/>
                <c:pt idx="0">
                  <c:v>모기지 금리 (우)</c:v>
                </c:pt>
              </c:strCache>
            </c:strRef>
          </c:tx>
          <c:spPr>
            <a:ln>
              <a:solidFill>
                <a:srgbClr val="00B050"/>
              </a:solidFill>
              <a:prstDash val="dash"/>
            </a:ln>
          </c:spPr>
          <c:marker>
            <c:symbol val="none"/>
          </c:marker>
          <c:dLbls>
            <c:dLbl>
              <c:idx val="185"/>
              <c:layout>
                <c:manualLayout>
                  <c:x val="-5.2601367879202506E-2"/>
                  <c:y val="7.3128730954013316E-2"/>
                </c:manualLayout>
              </c:layout>
              <c:spPr/>
              <c:txPr>
                <a:bodyPr/>
                <a:lstStyle/>
                <a:p>
                  <a:pPr>
                    <a:defRPr sz="1400" b="1" i="0">
                      <a:solidFill>
                        <a:srgbClr val="00B05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9C0-457A-B69E-A1E2758E1BC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Sheet16!$C$3:$C$191</c:f>
              <c:strCache>
                <c:ptCount val="189"/>
                <c:pt idx="0">
                  <c:v>'00</c:v>
                </c:pt>
                <c:pt idx="12">
                  <c:v>'01</c:v>
                </c:pt>
                <c:pt idx="24">
                  <c:v>'02</c:v>
                </c:pt>
                <c:pt idx="36">
                  <c:v>'03</c:v>
                </c:pt>
                <c:pt idx="48">
                  <c:v>'04</c:v>
                </c:pt>
                <c:pt idx="60">
                  <c:v>'05</c:v>
                </c:pt>
                <c:pt idx="72">
                  <c:v>'06</c:v>
                </c:pt>
                <c:pt idx="84">
                  <c:v>'07</c:v>
                </c:pt>
                <c:pt idx="96">
                  <c:v>'08</c:v>
                </c:pt>
                <c:pt idx="108">
                  <c:v>'09</c:v>
                </c:pt>
                <c:pt idx="120">
                  <c:v>'10</c:v>
                </c:pt>
                <c:pt idx="132">
                  <c:v>'11</c:v>
                </c:pt>
                <c:pt idx="144">
                  <c:v>'12</c:v>
                </c:pt>
                <c:pt idx="156">
                  <c:v>'13</c:v>
                </c:pt>
                <c:pt idx="168">
                  <c:v>'14</c:v>
                </c:pt>
                <c:pt idx="180">
                  <c:v>'15</c:v>
                </c:pt>
                <c:pt idx="188">
                  <c:v>9월</c:v>
                </c:pt>
              </c:strCache>
            </c:strRef>
          </c:cat>
          <c:val>
            <c:numRef>
              <c:f>Sheet16!$F$3:$F$191</c:f>
              <c:numCache>
                <c:formatCode>General</c:formatCode>
                <c:ptCount val="189"/>
                <c:pt idx="0">
                  <c:v>7.52</c:v>
                </c:pt>
                <c:pt idx="1">
                  <c:v>7.52</c:v>
                </c:pt>
                <c:pt idx="2">
                  <c:v>7.52</c:v>
                </c:pt>
                <c:pt idx="3">
                  <c:v>7.57</c:v>
                </c:pt>
                <c:pt idx="4">
                  <c:v>7.57</c:v>
                </c:pt>
                <c:pt idx="5">
                  <c:v>7.57</c:v>
                </c:pt>
                <c:pt idx="6">
                  <c:v>7.63</c:v>
                </c:pt>
                <c:pt idx="7">
                  <c:v>7.63</c:v>
                </c:pt>
                <c:pt idx="8">
                  <c:v>7.63</c:v>
                </c:pt>
                <c:pt idx="9">
                  <c:v>7.6499999999999995</c:v>
                </c:pt>
                <c:pt idx="10">
                  <c:v>7.6499999999999995</c:v>
                </c:pt>
                <c:pt idx="11">
                  <c:v>7.6499999999999995</c:v>
                </c:pt>
                <c:pt idx="12">
                  <c:v>7.5600000000000005</c:v>
                </c:pt>
                <c:pt idx="13">
                  <c:v>7.5600000000000005</c:v>
                </c:pt>
                <c:pt idx="14">
                  <c:v>7.5600000000000005</c:v>
                </c:pt>
                <c:pt idx="15">
                  <c:v>7.45</c:v>
                </c:pt>
                <c:pt idx="16">
                  <c:v>7.45</c:v>
                </c:pt>
                <c:pt idx="17">
                  <c:v>7.45</c:v>
                </c:pt>
                <c:pt idx="18">
                  <c:v>7.3599999999999985</c:v>
                </c:pt>
                <c:pt idx="19">
                  <c:v>7.3599999999999985</c:v>
                </c:pt>
                <c:pt idx="20">
                  <c:v>7.3599999999999985</c:v>
                </c:pt>
                <c:pt idx="21">
                  <c:v>7.24</c:v>
                </c:pt>
                <c:pt idx="22">
                  <c:v>7.24</c:v>
                </c:pt>
                <c:pt idx="23">
                  <c:v>7.24</c:v>
                </c:pt>
                <c:pt idx="24">
                  <c:v>7.01</c:v>
                </c:pt>
                <c:pt idx="25">
                  <c:v>7.01</c:v>
                </c:pt>
                <c:pt idx="26">
                  <c:v>7.01</c:v>
                </c:pt>
                <c:pt idx="27">
                  <c:v>6.8199999999999985</c:v>
                </c:pt>
                <c:pt idx="28">
                  <c:v>6.8199999999999985</c:v>
                </c:pt>
                <c:pt idx="29">
                  <c:v>6.8199999999999985</c:v>
                </c:pt>
                <c:pt idx="30">
                  <c:v>6.64</c:v>
                </c:pt>
                <c:pt idx="31">
                  <c:v>6.64</c:v>
                </c:pt>
                <c:pt idx="32">
                  <c:v>6.64</c:v>
                </c:pt>
                <c:pt idx="33">
                  <c:v>6.4300000000000024</c:v>
                </c:pt>
                <c:pt idx="34">
                  <c:v>6.4300000000000024</c:v>
                </c:pt>
                <c:pt idx="35">
                  <c:v>6.4300000000000024</c:v>
                </c:pt>
                <c:pt idx="36">
                  <c:v>6.21</c:v>
                </c:pt>
                <c:pt idx="37">
                  <c:v>6.21</c:v>
                </c:pt>
                <c:pt idx="38">
                  <c:v>6.21</c:v>
                </c:pt>
                <c:pt idx="39">
                  <c:v>5.95</c:v>
                </c:pt>
                <c:pt idx="40">
                  <c:v>5.95</c:v>
                </c:pt>
                <c:pt idx="41">
                  <c:v>5.95</c:v>
                </c:pt>
                <c:pt idx="42">
                  <c:v>5.6899999999999995</c:v>
                </c:pt>
                <c:pt idx="43">
                  <c:v>5.6899999999999995</c:v>
                </c:pt>
                <c:pt idx="44">
                  <c:v>5.6899999999999995</c:v>
                </c:pt>
                <c:pt idx="45">
                  <c:v>5.51</c:v>
                </c:pt>
                <c:pt idx="46">
                  <c:v>5.51</c:v>
                </c:pt>
                <c:pt idx="47">
                  <c:v>5.51</c:v>
                </c:pt>
                <c:pt idx="48">
                  <c:v>5.35</c:v>
                </c:pt>
                <c:pt idx="49">
                  <c:v>5.35</c:v>
                </c:pt>
                <c:pt idx="50">
                  <c:v>5.35</c:v>
                </c:pt>
                <c:pt idx="51">
                  <c:v>5.21</c:v>
                </c:pt>
                <c:pt idx="52">
                  <c:v>5.21</c:v>
                </c:pt>
                <c:pt idx="53">
                  <c:v>5.21</c:v>
                </c:pt>
                <c:pt idx="54">
                  <c:v>5.1899999999999995</c:v>
                </c:pt>
                <c:pt idx="55">
                  <c:v>5.1899999999999995</c:v>
                </c:pt>
                <c:pt idx="56">
                  <c:v>5.1899999999999995</c:v>
                </c:pt>
                <c:pt idx="57">
                  <c:v>5.2</c:v>
                </c:pt>
                <c:pt idx="58">
                  <c:v>5.2</c:v>
                </c:pt>
                <c:pt idx="59">
                  <c:v>5.2</c:v>
                </c:pt>
                <c:pt idx="60">
                  <c:v>5.2700000000000014</c:v>
                </c:pt>
                <c:pt idx="61">
                  <c:v>5.2700000000000014</c:v>
                </c:pt>
                <c:pt idx="62">
                  <c:v>5.2700000000000014</c:v>
                </c:pt>
                <c:pt idx="63">
                  <c:v>5.23</c:v>
                </c:pt>
                <c:pt idx="64">
                  <c:v>5.23</c:v>
                </c:pt>
                <c:pt idx="65">
                  <c:v>5.23</c:v>
                </c:pt>
                <c:pt idx="66">
                  <c:v>5.26</c:v>
                </c:pt>
                <c:pt idx="67">
                  <c:v>5.26</c:v>
                </c:pt>
                <c:pt idx="68">
                  <c:v>5.26</c:v>
                </c:pt>
                <c:pt idx="69">
                  <c:v>5.26</c:v>
                </c:pt>
                <c:pt idx="70">
                  <c:v>5.26</c:v>
                </c:pt>
                <c:pt idx="71">
                  <c:v>5.26</c:v>
                </c:pt>
                <c:pt idx="72">
                  <c:v>5.25</c:v>
                </c:pt>
                <c:pt idx="73">
                  <c:v>5.25</c:v>
                </c:pt>
                <c:pt idx="74">
                  <c:v>5.25</c:v>
                </c:pt>
                <c:pt idx="75">
                  <c:v>5.33</c:v>
                </c:pt>
                <c:pt idx="76">
                  <c:v>5.33</c:v>
                </c:pt>
                <c:pt idx="77">
                  <c:v>5.33</c:v>
                </c:pt>
                <c:pt idx="78">
                  <c:v>5.37</c:v>
                </c:pt>
                <c:pt idx="79">
                  <c:v>5.37</c:v>
                </c:pt>
                <c:pt idx="80">
                  <c:v>5.37</c:v>
                </c:pt>
                <c:pt idx="81">
                  <c:v>5.44</c:v>
                </c:pt>
                <c:pt idx="82">
                  <c:v>5.44</c:v>
                </c:pt>
                <c:pt idx="83">
                  <c:v>5.44</c:v>
                </c:pt>
                <c:pt idx="84">
                  <c:v>5.48</c:v>
                </c:pt>
                <c:pt idx="85">
                  <c:v>5.48</c:v>
                </c:pt>
                <c:pt idx="86">
                  <c:v>5.48</c:v>
                </c:pt>
                <c:pt idx="87">
                  <c:v>5.46</c:v>
                </c:pt>
                <c:pt idx="88">
                  <c:v>5.46</c:v>
                </c:pt>
                <c:pt idx="89">
                  <c:v>5.46</c:v>
                </c:pt>
                <c:pt idx="90">
                  <c:v>5.4300000000000024</c:v>
                </c:pt>
                <c:pt idx="91">
                  <c:v>5.4300000000000024</c:v>
                </c:pt>
                <c:pt idx="92">
                  <c:v>5.4300000000000024</c:v>
                </c:pt>
                <c:pt idx="93">
                  <c:v>5.53</c:v>
                </c:pt>
                <c:pt idx="94">
                  <c:v>5.53</c:v>
                </c:pt>
                <c:pt idx="95">
                  <c:v>5.53</c:v>
                </c:pt>
                <c:pt idx="96">
                  <c:v>5.42</c:v>
                </c:pt>
                <c:pt idx="97">
                  <c:v>5.42</c:v>
                </c:pt>
                <c:pt idx="98">
                  <c:v>5.42</c:v>
                </c:pt>
                <c:pt idx="99">
                  <c:v>5.38</c:v>
                </c:pt>
                <c:pt idx="100">
                  <c:v>5.38</c:v>
                </c:pt>
                <c:pt idx="101">
                  <c:v>5.38</c:v>
                </c:pt>
                <c:pt idx="102">
                  <c:v>5.33</c:v>
                </c:pt>
                <c:pt idx="103">
                  <c:v>5.33</c:v>
                </c:pt>
                <c:pt idx="104">
                  <c:v>5.33</c:v>
                </c:pt>
                <c:pt idx="105">
                  <c:v>5.25</c:v>
                </c:pt>
                <c:pt idx="106">
                  <c:v>5.25</c:v>
                </c:pt>
                <c:pt idx="107">
                  <c:v>5.25</c:v>
                </c:pt>
                <c:pt idx="108">
                  <c:v>5.13</c:v>
                </c:pt>
                <c:pt idx="109">
                  <c:v>5.13</c:v>
                </c:pt>
                <c:pt idx="110">
                  <c:v>5.13</c:v>
                </c:pt>
                <c:pt idx="111">
                  <c:v>5</c:v>
                </c:pt>
                <c:pt idx="112">
                  <c:v>5</c:v>
                </c:pt>
                <c:pt idx="113">
                  <c:v>5</c:v>
                </c:pt>
                <c:pt idx="114">
                  <c:v>4.87</c:v>
                </c:pt>
                <c:pt idx="115">
                  <c:v>4.87</c:v>
                </c:pt>
                <c:pt idx="116">
                  <c:v>4.87</c:v>
                </c:pt>
                <c:pt idx="117">
                  <c:v>4.8</c:v>
                </c:pt>
                <c:pt idx="118">
                  <c:v>4.8</c:v>
                </c:pt>
                <c:pt idx="119">
                  <c:v>4.8</c:v>
                </c:pt>
                <c:pt idx="120">
                  <c:v>4.6899999999999995</c:v>
                </c:pt>
                <c:pt idx="121">
                  <c:v>4.6899999999999995</c:v>
                </c:pt>
                <c:pt idx="122">
                  <c:v>4.6899999999999995</c:v>
                </c:pt>
                <c:pt idx="123">
                  <c:v>4.67</c:v>
                </c:pt>
                <c:pt idx="124">
                  <c:v>4.67</c:v>
                </c:pt>
                <c:pt idx="125">
                  <c:v>4.67</c:v>
                </c:pt>
                <c:pt idx="126">
                  <c:v>4.63</c:v>
                </c:pt>
                <c:pt idx="127">
                  <c:v>4.63</c:v>
                </c:pt>
                <c:pt idx="128">
                  <c:v>4.63</c:v>
                </c:pt>
                <c:pt idx="129">
                  <c:v>4.5999999999999996</c:v>
                </c:pt>
                <c:pt idx="130">
                  <c:v>4.5999999999999996</c:v>
                </c:pt>
                <c:pt idx="131">
                  <c:v>4.5999999999999996</c:v>
                </c:pt>
                <c:pt idx="132">
                  <c:v>4.4700000000000024</c:v>
                </c:pt>
                <c:pt idx="133">
                  <c:v>4.4700000000000024</c:v>
                </c:pt>
                <c:pt idx="134">
                  <c:v>4.4700000000000024</c:v>
                </c:pt>
                <c:pt idx="135">
                  <c:v>4.45</c:v>
                </c:pt>
                <c:pt idx="136">
                  <c:v>4.45</c:v>
                </c:pt>
                <c:pt idx="137">
                  <c:v>4.45</c:v>
                </c:pt>
                <c:pt idx="138">
                  <c:v>4.4300000000000024</c:v>
                </c:pt>
                <c:pt idx="139">
                  <c:v>4.4300000000000024</c:v>
                </c:pt>
                <c:pt idx="140">
                  <c:v>4.4300000000000024</c:v>
                </c:pt>
                <c:pt idx="141">
                  <c:v>4.29</c:v>
                </c:pt>
                <c:pt idx="142">
                  <c:v>4.29</c:v>
                </c:pt>
                <c:pt idx="143">
                  <c:v>4.29</c:v>
                </c:pt>
                <c:pt idx="144">
                  <c:v>4.2699999999999996</c:v>
                </c:pt>
                <c:pt idx="145">
                  <c:v>4.2699999999999996</c:v>
                </c:pt>
                <c:pt idx="146">
                  <c:v>4.2699999999999996</c:v>
                </c:pt>
                <c:pt idx="147">
                  <c:v>4.22</c:v>
                </c:pt>
                <c:pt idx="148">
                  <c:v>4.22</c:v>
                </c:pt>
                <c:pt idx="149">
                  <c:v>4.22</c:v>
                </c:pt>
                <c:pt idx="150">
                  <c:v>4.1899999999999995</c:v>
                </c:pt>
                <c:pt idx="151">
                  <c:v>4.1899999999999995</c:v>
                </c:pt>
                <c:pt idx="152">
                  <c:v>4.1899999999999995</c:v>
                </c:pt>
                <c:pt idx="153">
                  <c:v>4.1399999999999997</c:v>
                </c:pt>
                <c:pt idx="154">
                  <c:v>4.1399999999999997</c:v>
                </c:pt>
                <c:pt idx="155">
                  <c:v>4.1399999999999997</c:v>
                </c:pt>
                <c:pt idx="156">
                  <c:v>4.01</c:v>
                </c:pt>
                <c:pt idx="157">
                  <c:v>4.01</c:v>
                </c:pt>
                <c:pt idx="158">
                  <c:v>4.01</c:v>
                </c:pt>
                <c:pt idx="159">
                  <c:v>3.92</c:v>
                </c:pt>
                <c:pt idx="160">
                  <c:v>3.92</c:v>
                </c:pt>
                <c:pt idx="161">
                  <c:v>3.92</c:v>
                </c:pt>
                <c:pt idx="162">
                  <c:v>3.8899999999999997</c:v>
                </c:pt>
                <c:pt idx="163">
                  <c:v>3.8899999999999997</c:v>
                </c:pt>
                <c:pt idx="164">
                  <c:v>3.8899999999999997</c:v>
                </c:pt>
                <c:pt idx="165">
                  <c:v>3.9</c:v>
                </c:pt>
                <c:pt idx="166">
                  <c:v>3.9</c:v>
                </c:pt>
                <c:pt idx="167">
                  <c:v>3.9</c:v>
                </c:pt>
                <c:pt idx="168">
                  <c:v>3.86</c:v>
                </c:pt>
                <c:pt idx="169">
                  <c:v>3.86</c:v>
                </c:pt>
                <c:pt idx="170">
                  <c:v>3.86</c:v>
                </c:pt>
                <c:pt idx="171">
                  <c:v>3.8899999999999997</c:v>
                </c:pt>
                <c:pt idx="172">
                  <c:v>3.8899999999999997</c:v>
                </c:pt>
                <c:pt idx="173">
                  <c:v>3.8899999999999997</c:v>
                </c:pt>
                <c:pt idx="174">
                  <c:v>3.86</c:v>
                </c:pt>
                <c:pt idx="175">
                  <c:v>3.86</c:v>
                </c:pt>
                <c:pt idx="176">
                  <c:v>3.86</c:v>
                </c:pt>
                <c:pt idx="177">
                  <c:v>3.8299999999999987</c:v>
                </c:pt>
                <c:pt idx="178">
                  <c:v>3.8299999999999987</c:v>
                </c:pt>
                <c:pt idx="179">
                  <c:v>3.8299999999999987</c:v>
                </c:pt>
                <c:pt idx="180">
                  <c:v>3.86</c:v>
                </c:pt>
                <c:pt idx="181">
                  <c:v>3.86</c:v>
                </c:pt>
                <c:pt idx="182">
                  <c:v>3.86</c:v>
                </c:pt>
                <c:pt idx="183">
                  <c:v>3.8099999999999987</c:v>
                </c:pt>
                <c:pt idx="184">
                  <c:v>3.8099999999999987</c:v>
                </c:pt>
                <c:pt idx="185">
                  <c:v>3.8099999999999987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49C0-457A-B69E-A1E2758E1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824192"/>
        <c:axId val="82822656"/>
      </c:lineChart>
      <c:catAx>
        <c:axId val="828029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82821120"/>
        <c:crosses val="autoZero"/>
        <c:auto val="1"/>
        <c:lblAlgn val="ctr"/>
        <c:lblOffset val="100"/>
        <c:tickLblSkip val="5"/>
        <c:noMultiLvlLbl val="0"/>
      </c:catAx>
      <c:valAx>
        <c:axId val="82821120"/>
        <c:scaling>
          <c:orientation val="minMax"/>
          <c:min val="100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82802944"/>
        <c:crosses val="autoZero"/>
        <c:crossBetween val="between"/>
        <c:majorUnit val="25"/>
      </c:valAx>
      <c:valAx>
        <c:axId val="8282265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82824192"/>
        <c:crosses val="max"/>
        <c:crossBetween val="between"/>
      </c:valAx>
      <c:catAx>
        <c:axId val="828241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82822656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"/>
          <c:y val="3.5429667706296059E-4"/>
          <c:w val="1"/>
          <c:h val="0.26835839378280507"/>
        </c:manualLayout>
      </c:layout>
      <c:overlay val="0"/>
      <c:txPr>
        <a:bodyPr/>
        <a:lstStyle/>
        <a:p>
          <a:pPr>
            <a:defRPr sz="14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892149238319917E-2"/>
          <c:y val="0.11517186221732947"/>
          <c:w val="0.84995836091673926"/>
          <c:h val="0.76949183676562183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한-미 기준금리차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Sheet1!$A$2:$A$297</c:f>
              <c:strCache>
                <c:ptCount val="289"/>
                <c:pt idx="0">
                  <c:v>'91</c:v>
                </c:pt>
                <c:pt idx="48">
                  <c:v>'95</c:v>
                </c:pt>
                <c:pt idx="108">
                  <c:v>'00</c:v>
                </c:pt>
                <c:pt idx="168">
                  <c:v>'05</c:v>
                </c:pt>
                <c:pt idx="228">
                  <c:v>'10</c:v>
                </c:pt>
                <c:pt idx="288">
                  <c:v>'15</c:v>
                </c:pt>
              </c:strCache>
            </c:strRef>
          </c:cat>
          <c:val>
            <c:numRef>
              <c:f>Sheet1!$D$2:$D$297</c:f>
              <c:numCache>
                <c:formatCode>General</c:formatCode>
                <c:ptCount val="296"/>
                <c:pt idx="0">
                  <c:v>6.9055000000000009</c:v>
                </c:pt>
                <c:pt idx="1">
                  <c:v>8.129999999999999</c:v>
                </c:pt>
                <c:pt idx="2">
                  <c:v>8.7535000000000007</c:v>
                </c:pt>
                <c:pt idx="3">
                  <c:v>9.2582999999999984</c:v>
                </c:pt>
                <c:pt idx="4">
                  <c:v>10.450000000000006</c:v>
                </c:pt>
                <c:pt idx="5">
                  <c:v>13.32</c:v>
                </c:pt>
                <c:pt idx="6">
                  <c:v>12.830000000000002</c:v>
                </c:pt>
                <c:pt idx="7">
                  <c:v>13.5997</c:v>
                </c:pt>
                <c:pt idx="8">
                  <c:v>14.23</c:v>
                </c:pt>
                <c:pt idx="9">
                  <c:v>13.538099999999998</c:v>
                </c:pt>
                <c:pt idx="10">
                  <c:v>13.138299999999999</c:v>
                </c:pt>
                <c:pt idx="11">
                  <c:v>13.093200000000001</c:v>
                </c:pt>
                <c:pt idx="12">
                  <c:v>11</c:v>
                </c:pt>
                <c:pt idx="13">
                  <c:v>10.47</c:v>
                </c:pt>
                <c:pt idx="14">
                  <c:v>10.96</c:v>
                </c:pt>
                <c:pt idx="15">
                  <c:v>11.123299999999999</c:v>
                </c:pt>
                <c:pt idx="16">
                  <c:v>11.16</c:v>
                </c:pt>
                <c:pt idx="17">
                  <c:v>11.12</c:v>
                </c:pt>
                <c:pt idx="18">
                  <c:v>11.633900000000001</c:v>
                </c:pt>
                <c:pt idx="19">
                  <c:v>11.69</c:v>
                </c:pt>
                <c:pt idx="20">
                  <c:v>11.845000000000002</c:v>
                </c:pt>
                <c:pt idx="21">
                  <c:v>8.9500000000000028</c:v>
                </c:pt>
                <c:pt idx="22">
                  <c:v>10.210000000000001</c:v>
                </c:pt>
                <c:pt idx="23">
                  <c:v>10.52</c:v>
                </c:pt>
                <c:pt idx="24">
                  <c:v>9.42</c:v>
                </c:pt>
                <c:pt idx="25">
                  <c:v>8.2000000000000011</c:v>
                </c:pt>
                <c:pt idx="26">
                  <c:v>7.99</c:v>
                </c:pt>
                <c:pt idx="27">
                  <c:v>7.74</c:v>
                </c:pt>
                <c:pt idx="28">
                  <c:v>8.15</c:v>
                </c:pt>
                <c:pt idx="29">
                  <c:v>9.98</c:v>
                </c:pt>
                <c:pt idx="30">
                  <c:v>11.01</c:v>
                </c:pt>
                <c:pt idx="31">
                  <c:v>10.53</c:v>
                </c:pt>
                <c:pt idx="32">
                  <c:v>9.5500000000000007</c:v>
                </c:pt>
                <c:pt idx="33">
                  <c:v>9.17</c:v>
                </c:pt>
                <c:pt idx="34">
                  <c:v>8.5</c:v>
                </c:pt>
                <c:pt idx="35">
                  <c:v>8.5500000000000007</c:v>
                </c:pt>
                <c:pt idx="36">
                  <c:v>7.6</c:v>
                </c:pt>
                <c:pt idx="37">
                  <c:v>7.7468000000000004</c:v>
                </c:pt>
                <c:pt idx="38">
                  <c:v>8.6694000000000067</c:v>
                </c:pt>
                <c:pt idx="39">
                  <c:v>7.9617000000000004</c:v>
                </c:pt>
                <c:pt idx="40">
                  <c:v>7.7381000000000011</c:v>
                </c:pt>
                <c:pt idx="41">
                  <c:v>8.34</c:v>
                </c:pt>
                <c:pt idx="42">
                  <c:v>8.2399999999999984</c:v>
                </c:pt>
                <c:pt idx="43">
                  <c:v>10.3919</c:v>
                </c:pt>
                <c:pt idx="44">
                  <c:v>7.6599999999999975</c:v>
                </c:pt>
                <c:pt idx="45">
                  <c:v>6.7899999999999991</c:v>
                </c:pt>
                <c:pt idx="46">
                  <c:v>7.5600000000000005</c:v>
                </c:pt>
                <c:pt idx="47">
                  <c:v>8.5</c:v>
                </c:pt>
                <c:pt idx="48">
                  <c:v>10.030000000000001</c:v>
                </c:pt>
                <c:pt idx="49">
                  <c:v>9.25</c:v>
                </c:pt>
                <c:pt idx="50">
                  <c:v>6.1199999999999966</c:v>
                </c:pt>
                <c:pt idx="51">
                  <c:v>6.52</c:v>
                </c:pt>
                <c:pt idx="52">
                  <c:v>7.51</c:v>
                </c:pt>
                <c:pt idx="53">
                  <c:v>6.6999999999999975</c:v>
                </c:pt>
                <c:pt idx="54">
                  <c:v>5.5097000000000014</c:v>
                </c:pt>
                <c:pt idx="55">
                  <c:v>5.8800000000000008</c:v>
                </c:pt>
                <c:pt idx="56">
                  <c:v>5.6</c:v>
                </c:pt>
                <c:pt idx="57">
                  <c:v>5.3100000000000005</c:v>
                </c:pt>
                <c:pt idx="58">
                  <c:v>5.5600000000000005</c:v>
                </c:pt>
                <c:pt idx="59">
                  <c:v>5.3347999999999995</c:v>
                </c:pt>
                <c:pt idx="60">
                  <c:v>4.9681000000000006</c:v>
                </c:pt>
                <c:pt idx="61">
                  <c:v>5.4600000000000009</c:v>
                </c:pt>
                <c:pt idx="62">
                  <c:v>5.08</c:v>
                </c:pt>
                <c:pt idx="63">
                  <c:v>4.2100000000000009</c:v>
                </c:pt>
                <c:pt idx="64">
                  <c:v>6.1599999999999975</c:v>
                </c:pt>
                <c:pt idx="65">
                  <c:v>7.1300000000000008</c:v>
                </c:pt>
                <c:pt idx="66">
                  <c:v>7.7100000000000009</c:v>
                </c:pt>
                <c:pt idx="67">
                  <c:v>10.16</c:v>
                </c:pt>
                <c:pt idx="68">
                  <c:v>8.65</c:v>
                </c:pt>
                <c:pt idx="69">
                  <c:v>9.16</c:v>
                </c:pt>
                <c:pt idx="70">
                  <c:v>9.129999999999999</c:v>
                </c:pt>
                <c:pt idx="71">
                  <c:v>7.26</c:v>
                </c:pt>
                <c:pt idx="72">
                  <c:v>6.1400000000000006</c:v>
                </c:pt>
                <c:pt idx="73">
                  <c:v>6.24</c:v>
                </c:pt>
                <c:pt idx="74">
                  <c:v>7.6434999999999995</c:v>
                </c:pt>
                <c:pt idx="75">
                  <c:v>7.5</c:v>
                </c:pt>
                <c:pt idx="76">
                  <c:v>6.9499999999999993</c:v>
                </c:pt>
                <c:pt idx="77">
                  <c:v>5.6899999999999995</c:v>
                </c:pt>
                <c:pt idx="78">
                  <c:v>5.94</c:v>
                </c:pt>
                <c:pt idx="79">
                  <c:v>6.9499999999999993</c:v>
                </c:pt>
                <c:pt idx="80">
                  <c:v>7.75</c:v>
                </c:pt>
                <c:pt idx="81">
                  <c:v>8.1399999999999988</c:v>
                </c:pt>
                <c:pt idx="82">
                  <c:v>8.59</c:v>
                </c:pt>
                <c:pt idx="83">
                  <c:v>16.079999999999988</c:v>
                </c:pt>
                <c:pt idx="84">
                  <c:v>20.130000000000031</c:v>
                </c:pt>
                <c:pt idx="85">
                  <c:v>18.03</c:v>
                </c:pt>
                <c:pt idx="86">
                  <c:v>17.12</c:v>
                </c:pt>
                <c:pt idx="87">
                  <c:v>15.729999999999999</c:v>
                </c:pt>
                <c:pt idx="88">
                  <c:v>12.950000000000006</c:v>
                </c:pt>
                <c:pt idx="89">
                  <c:v>10.75</c:v>
                </c:pt>
                <c:pt idx="90">
                  <c:v>7.17</c:v>
                </c:pt>
                <c:pt idx="91">
                  <c:v>4.0299999999999985</c:v>
                </c:pt>
                <c:pt idx="92">
                  <c:v>2.9466999999999977</c:v>
                </c:pt>
                <c:pt idx="93">
                  <c:v>2.1570999999999998</c:v>
                </c:pt>
                <c:pt idx="94">
                  <c:v>2.3566999999999632</c:v>
                </c:pt>
                <c:pt idx="95">
                  <c:v>2.21</c:v>
                </c:pt>
                <c:pt idx="96">
                  <c:v>1.5999999999999834</c:v>
                </c:pt>
                <c:pt idx="97">
                  <c:v>0.90000000000000069</c:v>
                </c:pt>
                <c:pt idx="98">
                  <c:v>0.2800000000000003</c:v>
                </c:pt>
                <c:pt idx="99">
                  <c:v>7.0000000000000423E-2</c:v>
                </c:pt>
                <c:pt idx="100">
                  <c:v>4.9999999999999933E-2</c:v>
                </c:pt>
                <c:pt idx="101">
                  <c:v>5.1699999999999413E-2</c:v>
                </c:pt>
                <c:pt idx="102">
                  <c:v>-0.16000000000000031</c:v>
                </c:pt>
                <c:pt idx="103">
                  <c:v>-0.31450000000000305</c:v>
                </c:pt>
                <c:pt idx="104">
                  <c:v>-0.50999999999999979</c:v>
                </c:pt>
                <c:pt idx="105">
                  <c:v>-0.5</c:v>
                </c:pt>
                <c:pt idx="106">
                  <c:v>-0.62500000000000644</c:v>
                </c:pt>
                <c:pt idx="107">
                  <c:v>-0.73000000000000065</c:v>
                </c:pt>
                <c:pt idx="108">
                  <c:v>-0.73000000000000065</c:v>
                </c:pt>
                <c:pt idx="109">
                  <c:v>-0.74139999999999961</c:v>
                </c:pt>
                <c:pt idx="110">
                  <c:v>-0.73870000000000791</c:v>
                </c:pt>
                <c:pt idx="111">
                  <c:v>-0.90000000000000069</c:v>
                </c:pt>
                <c:pt idx="112">
                  <c:v>-1.1280999999999999</c:v>
                </c:pt>
                <c:pt idx="113">
                  <c:v>-1.3600000000000003</c:v>
                </c:pt>
                <c:pt idx="114">
                  <c:v>-1.3399999999999836</c:v>
                </c:pt>
                <c:pt idx="115">
                  <c:v>-1.33</c:v>
                </c:pt>
                <c:pt idx="116">
                  <c:v>-1.3399999999999836</c:v>
                </c:pt>
                <c:pt idx="117">
                  <c:v>-1.1399999999999855</c:v>
                </c:pt>
                <c:pt idx="118">
                  <c:v>-1.1200000000000001</c:v>
                </c:pt>
                <c:pt idx="119">
                  <c:v>-1.1100000000000003</c:v>
                </c:pt>
                <c:pt idx="120">
                  <c:v>-0.69610000000000061</c:v>
                </c:pt>
                <c:pt idx="121">
                  <c:v>-0.37000000000000038</c:v>
                </c:pt>
                <c:pt idx="122">
                  <c:v>-0.27650000000000002</c:v>
                </c:pt>
                <c:pt idx="123">
                  <c:v>0.2267000000000004</c:v>
                </c:pt>
                <c:pt idx="124">
                  <c:v>0.79420000000000002</c:v>
                </c:pt>
                <c:pt idx="125">
                  <c:v>1.0532999999999855</c:v>
                </c:pt>
                <c:pt idx="126">
                  <c:v>1.0599999999999818</c:v>
                </c:pt>
                <c:pt idx="127">
                  <c:v>0.93869999999999965</c:v>
                </c:pt>
                <c:pt idx="128">
                  <c:v>1.0632999999999857</c:v>
                </c:pt>
                <c:pt idx="129">
                  <c:v>1.5038999999999807</c:v>
                </c:pt>
                <c:pt idx="130">
                  <c:v>1.9466999999999992</c:v>
                </c:pt>
                <c:pt idx="131">
                  <c:v>2.1793999999999998</c:v>
                </c:pt>
                <c:pt idx="132">
                  <c:v>2.2400000000000002</c:v>
                </c:pt>
                <c:pt idx="133">
                  <c:v>2.2699999999999996</c:v>
                </c:pt>
                <c:pt idx="134">
                  <c:v>2.2800000000000002</c:v>
                </c:pt>
                <c:pt idx="135">
                  <c:v>2.2800000000000002</c:v>
                </c:pt>
                <c:pt idx="136">
                  <c:v>2.5099999999999998</c:v>
                </c:pt>
                <c:pt idx="137">
                  <c:v>2.5599999999999987</c:v>
                </c:pt>
                <c:pt idx="138">
                  <c:v>2.54</c:v>
                </c:pt>
                <c:pt idx="139">
                  <c:v>2.5599999999999987</c:v>
                </c:pt>
                <c:pt idx="140">
                  <c:v>2.58</c:v>
                </c:pt>
                <c:pt idx="141">
                  <c:v>2.58</c:v>
                </c:pt>
                <c:pt idx="142">
                  <c:v>2.9766999999999668</c:v>
                </c:pt>
                <c:pt idx="143">
                  <c:v>3.08</c:v>
                </c:pt>
                <c:pt idx="144">
                  <c:v>3.05</c:v>
                </c:pt>
                <c:pt idx="145">
                  <c:v>3.0700000000000003</c:v>
                </c:pt>
                <c:pt idx="146">
                  <c:v>3</c:v>
                </c:pt>
                <c:pt idx="147">
                  <c:v>3.01</c:v>
                </c:pt>
                <c:pt idx="148">
                  <c:v>2.84</c:v>
                </c:pt>
                <c:pt idx="149">
                  <c:v>2.8299999999999987</c:v>
                </c:pt>
                <c:pt idx="150">
                  <c:v>2.8499999999999988</c:v>
                </c:pt>
                <c:pt idx="151">
                  <c:v>2.77</c:v>
                </c:pt>
                <c:pt idx="152">
                  <c:v>2.7600000000000002</c:v>
                </c:pt>
                <c:pt idx="153">
                  <c:v>2.77</c:v>
                </c:pt>
                <c:pt idx="154">
                  <c:v>2.8</c:v>
                </c:pt>
                <c:pt idx="155">
                  <c:v>2.79</c:v>
                </c:pt>
                <c:pt idx="156">
                  <c:v>2.8</c:v>
                </c:pt>
                <c:pt idx="157">
                  <c:v>2.7800000000000002</c:v>
                </c:pt>
                <c:pt idx="158">
                  <c:v>2.77</c:v>
                </c:pt>
                <c:pt idx="159">
                  <c:v>2.77</c:v>
                </c:pt>
                <c:pt idx="160">
                  <c:v>2.77</c:v>
                </c:pt>
                <c:pt idx="161">
                  <c:v>2.7717000000000001</c:v>
                </c:pt>
                <c:pt idx="162">
                  <c:v>2.5299999999999998</c:v>
                </c:pt>
                <c:pt idx="163">
                  <c:v>2.1925999999999997</c:v>
                </c:pt>
                <c:pt idx="164">
                  <c:v>1.9466999999999988</c:v>
                </c:pt>
                <c:pt idx="165">
                  <c:v>1.7799999999999829</c:v>
                </c:pt>
                <c:pt idx="166">
                  <c:v>1.4349999999999823</c:v>
                </c:pt>
                <c:pt idx="167">
                  <c:v>1.1347999999999998</c:v>
                </c:pt>
                <c:pt idx="168">
                  <c:v>1.02</c:v>
                </c:pt>
                <c:pt idx="169">
                  <c:v>0.77890000000000759</c:v>
                </c:pt>
                <c:pt idx="170">
                  <c:v>0.66940000000000632</c:v>
                </c:pt>
                <c:pt idx="171">
                  <c:v>0.50999999999999979</c:v>
                </c:pt>
                <c:pt idx="172">
                  <c:v>0.31610000000000038</c:v>
                </c:pt>
                <c:pt idx="173">
                  <c:v>0.2717</c:v>
                </c:pt>
                <c:pt idx="174">
                  <c:v>0</c:v>
                </c:pt>
                <c:pt idx="175">
                  <c:v>-0.18550000000000041</c:v>
                </c:pt>
                <c:pt idx="176">
                  <c:v>-0.34170000000000028</c:v>
                </c:pt>
                <c:pt idx="177">
                  <c:v>-0.31000000000000238</c:v>
                </c:pt>
                <c:pt idx="178">
                  <c:v>-0.5</c:v>
                </c:pt>
                <c:pt idx="179">
                  <c:v>-0.46320000000000006</c:v>
                </c:pt>
                <c:pt idx="180">
                  <c:v>-0.50809999999999977</c:v>
                </c:pt>
                <c:pt idx="181">
                  <c:v>-0.58000000000000052</c:v>
                </c:pt>
                <c:pt idx="182">
                  <c:v>-0.55230000000000024</c:v>
                </c:pt>
                <c:pt idx="183">
                  <c:v>-0.78</c:v>
                </c:pt>
                <c:pt idx="184">
                  <c:v>-0.9673999999999997</c:v>
                </c:pt>
                <c:pt idx="185">
                  <c:v>-0.85670000000000712</c:v>
                </c:pt>
                <c:pt idx="186">
                  <c:v>-1.04</c:v>
                </c:pt>
                <c:pt idx="187">
                  <c:v>-0.83000000000000063</c:v>
                </c:pt>
                <c:pt idx="188">
                  <c:v>-0.77000000000000646</c:v>
                </c:pt>
                <c:pt idx="189">
                  <c:v>-0.77000000000000646</c:v>
                </c:pt>
                <c:pt idx="190">
                  <c:v>-0.78000000000000025</c:v>
                </c:pt>
                <c:pt idx="191">
                  <c:v>-0.76000000000000689</c:v>
                </c:pt>
                <c:pt idx="192">
                  <c:v>-0.62000000000000643</c:v>
                </c:pt>
                <c:pt idx="193">
                  <c:v>-0.65000000000000768</c:v>
                </c:pt>
                <c:pt idx="194">
                  <c:v>-0.65000000000000768</c:v>
                </c:pt>
                <c:pt idx="195">
                  <c:v>-0.57000000000000062</c:v>
                </c:pt>
                <c:pt idx="196">
                  <c:v>-0.63000000000000689</c:v>
                </c:pt>
                <c:pt idx="197">
                  <c:v>-0.71000000000000063</c:v>
                </c:pt>
                <c:pt idx="198">
                  <c:v>-0.58000000000000052</c:v>
                </c:pt>
                <c:pt idx="199">
                  <c:v>-0.34000000000000036</c:v>
                </c:pt>
                <c:pt idx="200">
                  <c:v>-6.3299999999999912E-2</c:v>
                </c:pt>
                <c:pt idx="201">
                  <c:v>0.2581</c:v>
                </c:pt>
                <c:pt idx="202">
                  <c:v>0.5</c:v>
                </c:pt>
                <c:pt idx="203">
                  <c:v>0.65940000000000065</c:v>
                </c:pt>
                <c:pt idx="204">
                  <c:v>1.0142000000000002</c:v>
                </c:pt>
                <c:pt idx="205">
                  <c:v>1.9699999999999978</c:v>
                </c:pt>
                <c:pt idx="206">
                  <c:v>2.3386999999999967</c:v>
                </c:pt>
                <c:pt idx="207">
                  <c:v>2.7583000000000002</c:v>
                </c:pt>
                <c:pt idx="208">
                  <c:v>3</c:v>
                </c:pt>
                <c:pt idx="209">
                  <c:v>3</c:v>
                </c:pt>
                <c:pt idx="210">
                  <c:v>3</c:v>
                </c:pt>
                <c:pt idx="211">
                  <c:v>3.25</c:v>
                </c:pt>
                <c:pt idx="212">
                  <c:v>3.25</c:v>
                </c:pt>
                <c:pt idx="213">
                  <c:v>2.6855000000000002</c:v>
                </c:pt>
                <c:pt idx="214">
                  <c:v>3</c:v>
                </c:pt>
                <c:pt idx="215">
                  <c:v>2.75</c:v>
                </c:pt>
                <c:pt idx="216">
                  <c:v>2.25</c:v>
                </c:pt>
                <c:pt idx="217">
                  <c:v>1.7500000000000011</c:v>
                </c:pt>
                <c:pt idx="218">
                  <c:v>1.7500000000000011</c:v>
                </c:pt>
                <c:pt idx="219">
                  <c:v>1.7500000000000011</c:v>
                </c:pt>
                <c:pt idx="220">
                  <c:v>1.7500000000000011</c:v>
                </c:pt>
                <c:pt idx="221">
                  <c:v>1.7500000000000011</c:v>
                </c:pt>
                <c:pt idx="222">
                  <c:v>1.7500000000000011</c:v>
                </c:pt>
                <c:pt idx="223">
                  <c:v>1.7500000000000011</c:v>
                </c:pt>
                <c:pt idx="224">
                  <c:v>1.7500000000000011</c:v>
                </c:pt>
                <c:pt idx="225">
                  <c:v>1.7500000000000011</c:v>
                </c:pt>
                <c:pt idx="226">
                  <c:v>1.7500000000000011</c:v>
                </c:pt>
                <c:pt idx="227">
                  <c:v>1.7500000000000011</c:v>
                </c:pt>
                <c:pt idx="228">
                  <c:v>1.7500000000000011</c:v>
                </c:pt>
                <c:pt idx="229">
                  <c:v>1.7500000000000011</c:v>
                </c:pt>
                <c:pt idx="230">
                  <c:v>1.7500000000000011</c:v>
                </c:pt>
                <c:pt idx="231">
                  <c:v>1.7500000000000011</c:v>
                </c:pt>
                <c:pt idx="232">
                  <c:v>1.7500000000000011</c:v>
                </c:pt>
                <c:pt idx="233">
                  <c:v>1.7500000000000011</c:v>
                </c:pt>
                <c:pt idx="234">
                  <c:v>2</c:v>
                </c:pt>
                <c:pt idx="235">
                  <c:v>2</c:v>
                </c:pt>
                <c:pt idx="236">
                  <c:v>2</c:v>
                </c:pt>
                <c:pt idx="237">
                  <c:v>2</c:v>
                </c:pt>
                <c:pt idx="238">
                  <c:v>2.25</c:v>
                </c:pt>
                <c:pt idx="239">
                  <c:v>2.25</c:v>
                </c:pt>
                <c:pt idx="240">
                  <c:v>2.5</c:v>
                </c:pt>
                <c:pt idx="241">
                  <c:v>2.5</c:v>
                </c:pt>
                <c:pt idx="242">
                  <c:v>2.75</c:v>
                </c:pt>
                <c:pt idx="243">
                  <c:v>2.75</c:v>
                </c:pt>
                <c:pt idx="244">
                  <c:v>2.75</c:v>
                </c:pt>
                <c:pt idx="245">
                  <c:v>3</c:v>
                </c:pt>
                <c:pt idx="246">
                  <c:v>3</c:v>
                </c:pt>
                <c:pt idx="247">
                  <c:v>3</c:v>
                </c:pt>
                <c:pt idx="248">
                  <c:v>3</c:v>
                </c:pt>
                <c:pt idx="249">
                  <c:v>3</c:v>
                </c:pt>
                <c:pt idx="250">
                  <c:v>3</c:v>
                </c:pt>
                <c:pt idx="251">
                  <c:v>3</c:v>
                </c:pt>
                <c:pt idx="252">
                  <c:v>3</c:v>
                </c:pt>
                <c:pt idx="253">
                  <c:v>3</c:v>
                </c:pt>
                <c:pt idx="254">
                  <c:v>3</c:v>
                </c:pt>
                <c:pt idx="255">
                  <c:v>3</c:v>
                </c:pt>
                <c:pt idx="256">
                  <c:v>3</c:v>
                </c:pt>
                <c:pt idx="257">
                  <c:v>3</c:v>
                </c:pt>
                <c:pt idx="258">
                  <c:v>2.75</c:v>
                </c:pt>
                <c:pt idx="259">
                  <c:v>2.75</c:v>
                </c:pt>
                <c:pt idx="260">
                  <c:v>2.75</c:v>
                </c:pt>
                <c:pt idx="261">
                  <c:v>2.5</c:v>
                </c:pt>
                <c:pt idx="262">
                  <c:v>2.5</c:v>
                </c:pt>
                <c:pt idx="263">
                  <c:v>2.5</c:v>
                </c:pt>
                <c:pt idx="264">
                  <c:v>2.5</c:v>
                </c:pt>
                <c:pt idx="265">
                  <c:v>2.5</c:v>
                </c:pt>
                <c:pt idx="266">
                  <c:v>2.5</c:v>
                </c:pt>
                <c:pt idx="267">
                  <c:v>2.5</c:v>
                </c:pt>
                <c:pt idx="268">
                  <c:v>2.25</c:v>
                </c:pt>
                <c:pt idx="269">
                  <c:v>2.25</c:v>
                </c:pt>
                <c:pt idx="270">
                  <c:v>2.25</c:v>
                </c:pt>
                <c:pt idx="271">
                  <c:v>2.25</c:v>
                </c:pt>
                <c:pt idx="272">
                  <c:v>2.25</c:v>
                </c:pt>
                <c:pt idx="273">
                  <c:v>2.25</c:v>
                </c:pt>
                <c:pt idx="274">
                  <c:v>2.25</c:v>
                </c:pt>
                <c:pt idx="275">
                  <c:v>2.25</c:v>
                </c:pt>
                <c:pt idx="276">
                  <c:v>2.25</c:v>
                </c:pt>
                <c:pt idx="277">
                  <c:v>2.25</c:v>
                </c:pt>
                <c:pt idx="278">
                  <c:v>2.25</c:v>
                </c:pt>
                <c:pt idx="279">
                  <c:v>2.25</c:v>
                </c:pt>
                <c:pt idx="280">
                  <c:v>2.25</c:v>
                </c:pt>
                <c:pt idx="281">
                  <c:v>2.25</c:v>
                </c:pt>
                <c:pt idx="282">
                  <c:v>2.25</c:v>
                </c:pt>
                <c:pt idx="283">
                  <c:v>2</c:v>
                </c:pt>
                <c:pt idx="284">
                  <c:v>2</c:v>
                </c:pt>
                <c:pt idx="285">
                  <c:v>1.7500000000000011</c:v>
                </c:pt>
                <c:pt idx="286">
                  <c:v>1.7500000000000011</c:v>
                </c:pt>
                <c:pt idx="287">
                  <c:v>1.7500000000000011</c:v>
                </c:pt>
                <c:pt idx="288">
                  <c:v>1.7500000000000011</c:v>
                </c:pt>
                <c:pt idx="289">
                  <c:v>1.7500000000000011</c:v>
                </c:pt>
                <c:pt idx="290">
                  <c:v>1.5</c:v>
                </c:pt>
                <c:pt idx="291">
                  <c:v>1.5</c:v>
                </c:pt>
                <c:pt idx="292">
                  <c:v>1.5</c:v>
                </c:pt>
                <c:pt idx="293">
                  <c:v>1.25</c:v>
                </c:pt>
                <c:pt idx="294">
                  <c:v>1.25</c:v>
                </c:pt>
                <c:pt idx="295">
                  <c:v>1.25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00-4E1F-ACA3-39D2D46FA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07368960"/>
        <c:axId val="207370496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미국 기준금리</c:v>
                </c:pt>
              </c:strCache>
            </c:strRef>
          </c:tx>
          <c:spPr>
            <a:ln w="63500">
              <a:solidFill>
                <a:srgbClr val="002060"/>
              </a:solidFill>
            </a:ln>
          </c:spPr>
          <c:marker>
            <c:symbol val="none"/>
          </c:marker>
          <c:cat>
            <c:strRef>
              <c:f>Sheet1!$A$2:$A$297</c:f>
              <c:strCache>
                <c:ptCount val="289"/>
                <c:pt idx="0">
                  <c:v>'91</c:v>
                </c:pt>
                <c:pt idx="48">
                  <c:v>'95</c:v>
                </c:pt>
                <c:pt idx="108">
                  <c:v>'00</c:v>
                </c:pt>
                <c:pt idx="168">
                  <c:v>'05</c:v>
                </c:pt>
                <c:pt idx="228">
                  <c:v>'10</c:v>
                </c:pt>
                <c:pt idx="288">
                  <c:v>'15</c:v>
                </c:pt>
              </c:strCache>
            </c:strRef>
          </c:cat>
          <c:val>
            <c:numRef>
              <c:f>Sheet1!$B$2:$B$297</c:f>
              <c:numCache>
                <c:formatCode>0.00_);[Red]\(0.00\)</c:formatCode>
                <c:ptCount val="296"/>
                <c:pt idx="0">
                  <c:v>6.8144999999999945</c:v>
                </c:pt>
                <c:pt idx="1">
                  <c:v>6.25</c:v>
                </c:pt>
                <c:pt idx="2">
                  <c:v>6.0564999999999998</c:v>
                </c:pt>
                <c:pt idx="3">
                  <c:v>5.9917000000000034</c:v>
                </c:pt>
                <c:pt idx="4">
                  <c:v>5.75</c:v>
                </c:pt>
                <c:pt idx="5">
                  <c:v>5.75</c:v>
                </c:pt>
                <c:pt idx="6">
                  <c:v>5.75</c:v>
                </c:pt>
                <c:pt idx="7">
                  <c:v>5.5403000000000002</c:v>
                </c:pt>
                <c:pt idx="8">
                  <c:v>5.35</c:v>
                </c:pt>
                <c:pt idx="9">
                  <c:v>5.2419000000000002</c:v>
                </c:pt>
                <c:pt idx="10">
                  <c:v>4.7917000000000014</c:v>
                </c:pt>
                <c:pt idx="11">
                  <c:v>4.3468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3.8166999999999613</c:v>
                </c:pt>
                <c:pt idx="16">
                  <c:v>3.75</c:v>
                </c:pt>
                <c:pt idx="17">
                  <c:v>3.75</c:v>
                </c:pt>
                <c:pt idx="18">
                  <c:v>3.2660999999999998</c:v>
                </c:pt>
                <c:pt idx="19">
                  <c:v>3.25</c:v>
                </c:pt>
                <c:pt idx="20">
                  <c:v>3.0249999999999999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3.2232000000000012</c:v>
                </c:pt>
                <c:pt idx="38">
                  <c:v>3.3305999999999987</c:v>
                </c:pt>
                <c:pt idx="39">
                  <c:v>3.6082999999999998</c:v>
                </c:pt>
                <c:pt idx="40">
                  <c:v>3.9918999999999967</c:v>
                </c:pt>
                <c:pt idx="41">
                  <c:v>4.25</c:v>
                </c:pt>
                <c:pt idx="42">
                  <c:v>4.25</c:v>
                </c:pt>
                <c:pt idx="43">
                  <c:v>4.5080999999999998</c:v>
                </c:pt>
                <c:pt idx="44">
                  <c:v>4.75</c:v>
                </c:pt>
                <c:pt idx="45">
                  <c:v>4.75</c:v>
                </c:pt>
                <c:pt idx="46">
                  <c:v>5.1499999999999995</c:v>
                </c:pt>
                <c:pt idx="47">
                  <c:v>5.5</c:v>
                </c:pt>
                <c:pt idx="48">
                  <c:v>5.5</c:v>
                </c:pt>
                <c:pt idx="49">
                  <c:v>6</c:v>
                </c:pt>
                <c:pt idx="50">
                  <c:v>6</c:v>
                </c:pt>
                <c:pt idx="51">
                  <c:v>6</c:v>
                </c:pt>
                <c:pt idx="52">
                  <c:v>6</c:v>
                </c:pt>
                <c:pt idx="53">
                  <c:v>6</c:v>
                </c:pt>
                <c:pt idx="54">
                  <c:v>5.7903000000000002</c:v>
                </c:pt>
                <c:pt idx="55">
                  <c:v>5.75</c:v>
                </c:pt>
                <c:pt idx="56">
                  <c:v>5.75</c:v>
                </c:pt>
                <c:pt idx="57">
                  <c:v>5.75</c:v>
                </c:pt>
                <c:pt idx="58">
                  <c:v>5.75</c:v>
                </c:pt>
                <c:pt idx="59">
                  <c:v>5.6452</c:v>
                </c:pt>
                <c:pt idx="60">
                  <c:v>5.4919000000000002</c:v>
                </c:pt>
                <c:pt idx="61">
                  <c:v>5.25</c:v>
                </c:pt>
                <c:pt idx="62">
                  <c:v>5.25</c:v>
                </c:pt>
                <c:pt idx="63">
                  <c:v>5.25</c:v>
                </c:pt>
                <c:pt idx="64">
                  <c:v>5.25</c:v>
                </c:pt>
                <c:pt idx="65">
                  <c:v>5.25</c:v>
                </c:pt>
                <c:pt idx="66">
                  <c:v>5.25</c:v>
                </c:pt>
                <c:pt idx="67">
                  <c:v>5.25</c:v>
                </c:pt>
                <c:pt idx="68">
                  <c:v>5.25</c:v>
                </c:pt>
                <c:pt idx="69">
                  <c:v>5.25</c:v>
                </c:pt>
                <c:pt idx="70">
                  <c:v>5.25</c:v>
                </c:pt>
                <c:pt idx="71">
                  <c:v>5.25</c:v>
                </c:pt>
                <c:pt idx="72">
                  <c:v>5.25</c:v>
                </c:pt>
                <c:pt idx="73">
                  <c:v>5.25</c:v>
                </c:pt>
                <c:pt idx="74">
                  <c:v>5.3064999999999998</c:v>
                </c:pt>
                <c:pt idx="75">
                  <c:v>5.5</c:v>
                </c:pt>
                <c:pt idx="76">
                  <c:v>5.5</c:v>
                </c:pt>
                <c:pt idx="77">
                  <c:v>5.5</c:v>
                </c:pt>
                <c:pt idx="78">
                  <c:v>5.5</c:v>
                </c:pt>
                <c:pt idx="79">
                  <c:v>5.5</c:v>
                </c:pt>
                <c:pt idx="80">
                  <c:v>5.5</c:v>
                </c:pt>
                <c:pt idx="81">
                  <c:v>5.5</c:v>
                </c:pt>
                <c:pt idx="82">
                  <c:v>5.5</c:v>
                </c:pt>
                <c:pt idx="83">
                  <c:v>5.5</c:v>
                </c:pt>
                <c:pt idx="84">
                  <c:v>5.5</c:v>
                </c:pt>
                <c:pt idx="85">
                  <c:v>5.5</c:v>
                </c:pt>
                <c:pt idx="86">
                  <c:v>5.5</c:v>
                </c:pt>
                <c:pt idx="87">
                  <c:v>5.5</c:v>
                </c:pt>
                <c:pt idx="88">
                  <c:v>5.5</c:v>
                </c:pt>
                <c:pt idx="89">
                  <c:v>5.5</c:v>
                </c:pt>
                <c:pt idx="90">
                  <c:v>5.5</c:v>
                </c:pt>
                <c:pt idx="91">
                  <c:v>5.5</c:v>
                </c:pt>
                <c:pt idx="92">
                  <c:v>5.4833000000000034</c:v>
                </c:pt>
                <c:pt idx="93">
                  <c:v>5.1128999999999865</c:v>
                </c:pt>
                <c:pt idx="94">
                  <c:v>4.8833000000000002</c:v>
                </c:pt>
                <c:pt idx="95">
                  <c:v>4.75</c:v>
                </c:pt>
                <c:pt idx="96">
                  <c:v>4.75</c:v>
                </c:pt>
                <c:pt idx="97">
                  <c:v>4.75</c:v>
                </c:pt>
                <c:pt idx="98">
                  <c:v>4.75</c:v>
                </c:pt>
                <c:pt idx="99">
                  <c:v>4.75</c:v>
                </c:pt>
                <c:pt idx="100">
                  <c:v>4.75</c:v>
                </c:pt>
                <c:pt idx="101">
                  <c:v>4.7583000000000002</c:v>
                </c:pt>
                <c:pt idx="102">
                  <c:v>5</c:v>
                </c:pt>
                <c:pt idx="103">
                  <c:v>5.0644999999999945</c:v>
                </c:pt>
                <c:pt idx="104">
                  <c:v>5.25</c:v>
                </c:pt>
                <c:pt idx="105">
                  <c:v>5.25</c:v>
                </c:pt>
                <c:pt idx="106">
                  <c:v>5.375</c:v>
                </c:pt>
                <c:pt idx="107">
                  <c:v>5.5</c:v>
                </c:pt>
                <c:pt idx="108">
                  <c:v>5.5</c:v>
                </c:pt>
                <c:pt idx="109">
                  <c:v>5.7414000000000014</c:v>
                </c:pt>
                <c:pt idx="110">
                  <c:v>5.8387000000000002</c:v>
                </c:pt>
                <c:pt idx="111">
                  <c:v>6</c:v>
                </c:pt>
                <c:pt idx="112">
                  <c:v>6.2580999999999998</c:v>
                </c:pt>
                <c:pt idx="113">
                  <c:v>6.5</c:v>
                </c:pt>
                <c:pt idx="114">
                  <c:v>6.5</c:v>
                </c:pt>
                <c:pt idx="115">
                  <c:v>6.5</c:v>
                </c:pt>
                <c:pt idx="116">
                  <c:v>6.5</c:v>
                </c:pt>
                <c:pt idx="117">
                  <c:v>6.5</c:v>
                </c:pt>
                <c:pt idx="118">
                  <c:v>6.5</c:v>
                </c:pt>
                <c:pt idx="119">
                  <c:v>6.5</c:v>
                </c:pt>
                <c:pt idx="120">
                  <c:v>6.0160999999999998</c:v>
                </c:pt>
                <c:pt idx="121">
                  <c:v>5.5</c:v>
                </c:pt>
                <c:pt idx="122">
                  <c:v>5.3064999999999998</c:v>
                </c:pt>
                <c:pt idx="123">
                  <c:v>4.7833000000000014</c:v>
                </c:pt>
                <c:pt idx="124">
                  <c:v>4.2257999999999996</c:v>
                </c:pt>
                <c:pt idx="125">
                  <c:v>3.9666999999999977</c:v>
                </c:pt>
                <c:pt idx="126">
                  <c:v>3.75</c:v>
                </c:pt>
                <c:pt idx="127">
                  <c:v>3.6613000000000002</c:v>
                </c:pt>
                <c:pt idx="128">
                  <c:v>3.2667000000000002</c:v>
                </c:pt>
                <c:pt idx="129">
                  <c:v>2.5160999999999967</c:v>
                </c:pt>
                <c:pt idx="130">
                  <c:v>2.0832999999999999</c:v>
                </c:pt>
                <c:pt idx="131">
                  <c:v>1.8306</c:v>
                </c:pt>
                <c:pt idx="132">
                  <c:v>1.7500000000000011</c:v>
                </c:pt>
                <c:pt idx="133">
                  <c:v>1.7500000000000011</c:v>
                </c:pt>
                <c:pt idx="134">
                  <c:v>1.7500000000000011</c:v>
                </c:pt>
                <c:pt idx="135">
                  <c:v>1.7500000000000011</c:v>
                </c:pt>
                <c:pt idx="136">
                  <c:v>1.7500000000000011</c:v>
                </c:pt>
                <c:pt idx="137">
                  <c:v>1.7500000000000011</c:v>
                </c:pt>
                <c:pt idx="138">
                  <c:v>1.7500000000000011</c:v>
                </c:pt>
                <c:pt idx="139">
                  <c:v>1.7500000000000011</c:v>
                </c:pt>
                <c:pt idx="140">
                  <c:v>1.7500000000000011</c:v>
                </c:pt>
                <c:pt idx="141">
                  <c:v>1.7500000000000011</c:v>
                </c:pt>
                <c:pt idx="142">
                  <c:v>1.3332999999999873</c:v>
                </c:pt>
                <c:pt idx="143">
                  <c:v>1.25</c:v>
                </c:pt>
                <c:pt idx="144">
                  <c:v>1.25</c:v>
                </c:pt>
                <c:pt idx="145">
                  <c:v>1.25</c:v>
                </c:pt>
                <c:pt idx="146">
                  <c:v>1.25</c:v>
                </c:pt>
                <c:pt idx="147">
                  <c:v>1.25</c:v>
                </c:pt>
                <c:pt idx="148">
                  <c:v>1.25</c:v>
                </c:pt>
                <c:pt idx="149">
                  <c:v>1.2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1.0083</c:v>
                </c:pt>
                <c:pt idx="162">
                  <c:v>1.25</c:v>
                </c:pt>
                <c:pt idx="163">
                  <c:v>1.4273999999999782</c:v>
                </c:pt>
                <c:pt idx="164">
                  <c:v>1.5832999999999873</c:v>
                </c:pt>
                <c:pt idx="165">
                  <c:v>1.7500000000000011</c:v>
                </c:pt>
                <c:pt idx="166">
                  <c:v>1.9249999999999978</c:v>
                </c:pt>
                <c:pt idx="167">
                  <c:v>2.1452</c:v>
                </c:pt>
                <c:pt idx="168">
                  <c:v>2.25</c:v>
                </c:pt>
                <c:pt idx="169">
                  <c:v>2.4910999999999968</c:v>
                </c:pt>
                <c:pt idx="170">
                  <c:v>2.5806</c:v>
                </c:pt>
                <c:pt idx="171">
                  <c:v>2.75</c:v>
                </c:pt>
                <c:pt idx="172">
                  <c:v>2.9839000000000002</c:v>
                </c:pt>
                <c:pt idx="173">
                  <c:v>3.0083000000000002</c:v>
                </c:pt>
                <c:pt idx="174">
                  <c:v>3.25</c:v>
                </c:pt>
                <c:pt idx="175">
                  <c:v>3.4354999999999967</c:v>
                </c:pt>
                <c:pt idx="176">
                  <c:v>3.5916999999999977</c:v>
                </c:pt>
                <c:pt idx="177">
                  <c:v>3.75</c:v>
                </c:pt>
                <c:pt idx="178">
                  <c:v>4</c:v>
                </c:pt>
                <c:pt idx="179">
                  <c:v>4.1532</c:v>
                </c:pt>
                <c:pt idx="180">
                  <c:v>4.2580999999999998</c:v>
                </c:pt>
                <c:pt idx="181">
                  <c:v>4.5</c:v>
                </c:pt>
                <c:pt idx="182">
                  <c:v>4.5323000000000002</c:v>
                </c:pt>
                <c:pt idx="183">
                  <c:v>4.75</c:v>
                </c:pt>
                <c:pt idx="184">
                  <c:v>4.9273999999999996</c:v>
                </c:pt>
                <c:pt idx="185">
                  <c:v>5.0167000000000002</c:v>
                </c:pt>
                <c:pt idx="186">
                  <c:v>5.25</c:v>
                </c:pt>
                <c:pt idx="187">
                  <c:v>5.25</c:v>
                </c:pt>
                <c:pt idx="188">
                  <c:v>5.25</c:v>
                </c:pt>
                <c:pt idx="189">
                  <c:v>5.25</c:v>
                </c:pt>
                <c:pt idx="190">
                  <c:v>5.25</c:v>
                </c:pt>
                <c:pt idx="191">
                  <c:v>5.25</c:v>
                </c:pt>
                <c:pt idx="192">
                  <c:v>5.25</c:v>
                </c:pt>
                <c:pt idx="193">
                  <c:v>5.25</c:v>
                </c:pt>
                <c:pt idx="194">
                  <c:v>5.25</c:v>
                </c:pt>
                <c:pt idx="195">
                  <c:v>5.25</c:v>
                </c:pt>
                <c:pt idx="196">
                  <c:v>5.25</c:v>
                </c:pt>
                <c:pt idx="197">
                  <c:v>5.25</c:v>
                </c:pt>
                <c:pt idx="198">
                  <c:v>5.25</c:v>
                </c:pt>
                <c:pt idx="199">
                  <c:v>5.25</c:v>
                </c:pt>
                <c:pt idx="200">
                  <c:v>5.0333000000000014</c:v>
                </c:pt>
                <c:pt idx="201">
                  <c:v>4.7419000000000002</c:v>
                </c:pt>
                <c:pt idx="202">
                  <c:v>4.5</c:v>
                </c:pt>
                <c:pt idx="203">
                  <c:v>4.3305999999999996</c:v>
                </c:pt>
                <c:pt idx="204">
                  <c:v>3.9757999999999987</c:v>
                </c:pt>
                <c:pt idx="205">
                  <c:v>3</c:v>
                </c:pt>
                <c:pt idx="206">
                  <c:v>2.6613000000000002</c:v>
                </c:pt>
                <c:pt idx="207">
                  <c:v>2.2416999999999998</c:v>
                </c:pt>
                <c:pt idx="208">
                  <c:v>2</c:v>
                </c:pt>
                <c:pt idx="209">
                  <c:v>2</c:v>
                </c:pt>
                <c:pt idx="210">
                  <c:v>2</c:v>
                </c:pt>
                <c:pt idx="211">
                  <c:v>2</c:v>
                </c:pt>
                <c:pt idx="212">
                  <c:v>2</c:v>
                </c:pt>
                <c:pt idx="213">
                  <c:v>1.5645</c:v>
                </c:pt>
                <c:pt idx="214">
                  <c:v>1</c:v>
                </c:pt>
                <c:pt idx="215">
                  <c:v>0.25</c:v>
                </c:pt>
                <c:pt idx="216">
                  <c:v>0.25</c:v>
                </c:pt>
                <c:pt idx="217">
                  <c:v>0.25</c:v>
                </c:pt>
                <c:pt idx="218">
                  <c:v>0.25</c:v>
                </c:pt>
                <c:pt idx="219">
                  <c:v>0.25</c:v>
                </c:pt>
                <c:pt idx="220">
                  <c:v>0.25</c:v>
                </c:pt>
                <c:pt idx="221">
                  <c:v>0.25</c:v>
                </c:pt>
                <c:pt idx="222">
                  <c:v>0.25</c:v>
                </c:pt>
                <c:pt idx="223">
                  <c:v>0.25</c:v>
                </c:pt>
                <c:pt idx="224">
                  <c:v>0.25</c:v>
                </c:pt>
                <c:pt idx="225">
                  <c:v>0.25</c:v>
                </c:pt>
                <c:pt idx="226">
                  <c:v>0.25</c:v>
                </c:pt>
                <c:pt idx="227">
                  <c:v>0.25</c:v>
                </c:pt>
                <c:pt idx="228">
                  <c:v>0.25</c:v>
                </c:pt>
                <c:pt idx="229">
                  <c:v>0.25</c:v>
                </c:pt>
                <c:pt idx="230">
                  <c:v>0.25</c:v>
                </c:pt>
                <c:pt idx="231">
                  <c:v>0.25</c:v>
                </c:pt>
                <c:pt idx="232">
                  <c:v>0.25</c:v>
                </c:pt>
                <c:pt idx="233">
                  <c:v>0.25</c:v>
                </c:pt>
                <c:pt idx="234">
                  <c:v>0.25</c:v>
                </c:pt>
                <c:pt idx="235">
                  <c:v>0.25</c:v>
                </c:pt>
                <c:pt idx="236">
                  <c:v>0.25</c:v>
                </c:pt>
                <c:pt idx="237">
                  <c:v>0.25</c:v>
                </c:pt>
                <c:pt idx="238">
                  <c:v>0.25</c:v>
                </c:pt>
                <c:pt idx="239">
                  <c:v>0.25</c:v>
                </c:pt>
                <c:pt idx="240">
                  <c:v>0.25</c:v>
                </c:pt>
                <c:pt idx="241">
                  <c:v>0.25</c:v>
                </c:pt>
                <c:pt idx="242">
                  <c:v>0.25</c:v>
                </c:pt>
                <c:pt idx="243">
                  <c:v>0.25</c:v>
                </c:pt>
                <c:pt idx="244">
                  <c:v>0.25</c:v>
                </c:pt>
                <c:pt idx="245">
                  <c:v>0.25</c:v>
                </c:pt>
                <c:pt idx="246">
                  <c:v>0.25</c:v>
                </c:pt>
                <c:pt idx="247">
                  <c:v>0.25</c:v>
                </c:pt>
                <c:pt idx="248">
                  <c:v>0.25</c:v>
                </c:pt>
                <c:pt idx="249">
                  <c:v>0.25</c:v>
                </c:pt>
                <c:pt idx="250">
                  <c:v>0.25</c:v>
                </c:pt>
                <c:pt idx="251">
                  <c:v>0.25</c:v>
                </c:pt>
                <c:pt idx="252">
                  <c:v>0.25</c:v>
                </c:pt>
                <c:pt idx="253">
                  <c:v>0.25</c:v>
                </c:pt>
                <c:pt idx="254">
                  <c:v>0.25</c:v>
                </c:pt>
                <c:pt idx="255">
                  <c:v>0.25</c:v>
                </c:pt>
                <c:pt idx="256">
                  <c:v>0.25</c:v>
                </c:pt>
                <c:pt idx="257">
                  <c:v>0.25</c:v>
                </c:pt>
                <c:pt idx="258">
                  <c:v>0.25</c:v>
                </c:pt>
                <c:pt idx="259">
                  <c:v>0.25</c:v>
                </c:pt>
                <c:pt idx="260">
                  <c:v>0.25</c:v>
                </c:pt>
                <c:pt idx="261">
                  <c:v>0.25</c:v>
                </c:pt>
                <c:pt idx="262">
                  <c:v>0.25</c:v>
                </c:pt>
                <c:pt idx="263">
                  <c:v>0.25</c:v>
                </c:pt>
                <c:pt idx="264">
                  <c:v>0.25</c:v>
                </c:pt>
                <c:pt idx="265">
                  <c:v>0.25</c:v>
                </c:pt>
                <c:pt idx="266">
                  <c:v>0.25</c:v>
                </c:pt>
                <c:pt idx="267">
                  <c:v>0.25</c:v>
                </c:pt>
                <c:pt idx="268">
                  <c:v>0.25</c:v>
                </c:pt>
                <c:pt idx="269">
                  <c:v>0.25</c:v>
                </c:pt>
                <c:pt idx="270">
                  <c:v>0.25</c:v>
                </c:pt>
                <c:pt idx="271">
                  <c:v>0.25</c:v>
                </c:pt>
                <c:pt idx="272">
                  <c:v>0.25</c:v>
                </c:pt>
                <c:pt idx="273">
                  <c:v>0.25</c:v>
                </c:pt>
                <c:pt idx="274">
                  <c:v>0.25</c:v>
                </c:pt>
                <c:pt idx="275">
                  <c:v>0.25</c:v>
                </c:pt>
                <c:pt idx="276">
                  <c:v>0.25</c:v>
                </c:pt>
                <c:pt idx="277">
                  <c:v>0.25</c:v>
                </c:pt>
                <c:pt idx="278">
                  <c:v>0.25</c:v>
                </c:pt>
                <c:pt idx="279">
                  <c:v>0.25</c:v>
                </c:pt>
                <c:pt idx="280">
                  <c:v>0.25</c:v>
                </c:pt>
                <c:pt idx="281">
                  <c:v>0.25</c:v>
                </c:pt>
                <c:pt idx="282">
                  <c:v>0.25</c:v>
                </c:pt>
                <c:pt idx="283">
                  <c:v>0.25</c:v>
                </c:pt>
                <c:pt idx="284">
                  <c:v>0.25</c:v>
                </c:pt>
                <c:pt idx="285">
                  <c:v>0.25</c:v>
                </c:pt>
                <c:pt idx="286">
                  <c:v>0.25</c:v>
                </c:pt>
                <c:pt idx="287">
                  <c:v>0.25</c:v>
                </c:pt>
                <c:pt idx="288">
                  <c:v>0.25</c:v>
                </c:pt>
                <c:pt idx="289">
                  <c:v>0.25</c:v>
                </c:pt>
                <c:pt idx="290">
                  <c:v>0.25</c:v>
                </c:pt>
                <c:pt idx="291">
                  <c:v>0.25</c:v>
                </c:pt>
                <c:pt idx="292">
                  <c:v>0.25</c:v>
                </c:pt>
                <c:pt idx="293">
                  <c:v>0.25</c:v>
                </c:pt>
                <c:pt idx="294">
                  <c:v>0.25</c:v>
                </c:pt>
                <c:pt idx="295">
                  <c:v>0.25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000-4E1F-ACA3-39D2D46FAD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한국 기준금리</c:v>
                </c:pt>
              </c:strCache>
            </c:strRef>
          </c:tx>
          <c:spPr>
            <a:ln w="25400"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295"/>
              <c:layout>
                <c:manualLayout>
                  <c:x val="-5.8303898281273489E-3"/>
                  <c:y val="-5.6117502095726732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400" b="1" i="0" dirty="0" smtClean="0">
                        <a:solidFill>
                          <a:srgbClr val="C00000"/>
                        </a:solidFill>
                      </a:rPr>
                      <a:t>1</a:t>
                    </a:r>
                    <a:r>
                      <a:rPr lang="en-US" altLang="en-US" sz="1400" dirty="0" smtClean="0"/>
                      <a:t>.50%</a:t>
                    </a:r>
                    <a:endParaRPr lang="en-US" alt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000-4E1F-ACA3-39D2D46FAD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>
                    <a:solidFill>
                      <a:srgbClr val="C000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Sheet1!$A$2:$A$297</c:f>
              <c:strCache>
                <c:ptCount val="289"/>
                <c:pt idx="0">
                  <c:v>'91</c:v>
                </c:pt>
                <c:pt idx="48">
                  <c:v>'95</c:v>
                </c:pt>
                <c:pt idx="108">
                  <c:v>'00</c:v>
                </c:pt>
                <c:pt idx="168">
                  <c:v>'05</c:v>
                </c:pt>
                <c:pt idx="228">
                  <c:v>'10</c:v>
                </c:pt>
                <c:pt idx="288">
                  <c:v>'15</c:v>
                </c:pt>
              </c:strCache>
            </c:strRef>
          </c:cat>
          <c:val>
            <c:numRef>
              <c:f>Sheet1!$C$2:$C$297</c:f>
              <c:numCache>
                <c:formatCode>#,##0.00</c:formatCode>
                <c:ptCount val="296"/>
                <c:pt idx="0">
                  <c:v>13.719999999999999</c:v>
                </c:pt>
                <c:pt idx="1">
                  <c:v>14.38</c:v>
                </c:pt>
                <c:pt idx="2">
                  <c:v>14.81</c:v>
                </c:pt>
                <c:pt idx="3">
                  <c:v>15.25</c:v>
                </c:pt>
                <c:pt idx="4">
                  <c:v>16.2</c:v>
                </c:pt>
                <c:pt idx="5">
                  <c:v>19.07</c:v>
                </c:pt>
                <c:pt idx="6">
                  <c:v>18.579999999999988</c:v>
                </c:pt>
                <c:pt idx="7">
                  <c:v>19.14</c:v>
                </c:pt>
                <c:pt idx="8">
                  <c:v>19.579999999999988</c:v>
                </c:pt>
                <c:pt idx="9">
                  <c:v>18.779999999999987</c:v>
                </c:pt>
                <c:pt idx="10">
                  <c:v>17.93</c:v>
                </c:pt>
                <c:pt idx="11">
                  <c:v>17.439999999999987</c:v>
                </c:pt>
                <c:pt idx="12">
                  <c:v>15</c:v>
                </c:pt>
                <c:pt idx="13">
                  <c:v>14.47</c:v>
                </c:pt>
                <c:pt idx="14">
                  <c:v>14.96</c:v>
                </c:pt>
                <c:pt idx="15">
                  <c:v>14.94</c:v>
                </c:pt>
                <c:pt idx="16">
                  <c:v>14.91</c:v>
                </c:pt>
                <c:pt idx="17">
                  <c:v>14.870000000000006</c:v>
                </c:pt>
                <c:pt idx="18">
                  <c:v>14.9</c:v>
                </c:pt>
                <c:pt idx="19">
                  <c:v>14.94</c:v>
                </c:pt>
                <c:pt idx="20">
                  <c:v>14.870000000000006</c:v>
                </c:pt>
                <c:pt idx="21">
                  <c:v>11.950000000000006</c:v>
                </c:pt>
                <c:pt idx="22">
                  <c:v>13.209999999999999</c:v>
                </c:pt>
                <c:pt idx="23">
                  <c:v>13.52</c:v>
                </c:pt>
                <c:pt idx="24">
                  <c:v>12.42</c:v>
                </c:pt>
                <c:pt idx="25">
                  <c:v>11.2</c:v>
                </c:pt>
                <c:pt idx="26">
                  <c:v>10.99</c:v>
                </c:pt>
                <c:pt idx="27">
                  <c:v>10.739999999999998</c:v>
                </c:pt>
                <c:pt idx="28">
                  <c:v>11.15</c:v>
                </c:pt>
                <c:pt idx="29">
                  <c:v>12.98</c:v>
                </c:pt>
                <c:pt idx="30">
                  <c:v>14.01</c:v>
                </c:pt>
                <c:pt idx="31">
                  <c:v>13.53</c:v>
                </c:pt>
                <c:pt idx="32">
                  <c:v>12.55</c:v>
                </c:pt>
                <c:pt idx="33">
                  <c:v>12.17</c:v>
                </c:pt>
                <c:pt idx="34">
                  <c:v>11.5</c:v>
                </c:pt>
                <c:pt idx="35">
                  <c:v>11.55</c:v>
                </c:pt>
                <c:pt idx="36">
                  <c:v>10.6</c:v>
                </c:pt>
                <c:pt idx="37">
                  <c:v>10.97</c:v>
                </c:pt>
                <c:pt idx="38">
                  <c:v>12</c:v>
                </c:pt>
                <c:pt idx="39">
                  <c:v>11.57</c:v>
                </c:pt>
                <c:pt idx="40">
                  <c:v>11.729999999999999</c:v>
                </c:pt>
                <c:pt idx="41">
                  <c:v>12.59</c:v>
                </c:pt>
                <c:pt idx="42">
                  <c:v>12.49</c:v>
                </c:pt>
                <c:pt idx="43">
                  <c:v>14.9</c:v>
                </c:pt>
                <c:pt idx="44">
                  <c:v>12.41</c:v>
                </c:pt>
                <c:pt idx="45">
                  <c:v>11.54</c:v>
                </c:pt>
                <c:pt idx="46">
                  <c:v>12.709999999999999</c:v>
                </c:pt>
                <c:pt idx="47">
                  <c:v>14</c:v>
                </c:pt>
                <c:pt idx="48">
                  <c:v>15.53</c:v>
                </c:pt>
                <c:pt idx="49">
                  <c:v>15.25</c:v>
                </c:pt>
                <c:pt idx="50">
                  <c:v>12.12</c:v>
                </c:pt>
                <c:pt idx="51">
                  <c:v>12.52</c:v>
                </c:pt>
                <c:pt idx="52">
                  <c:v>13.51</c:v>
                </c:pt>
                <c:pt idx="53">
                  <c:v>12.7</c:v>
                </c:pt>
                <c:pt idx="54">
                  <c:v>11.3</c:v>
                </c:pt>
                <c:pt idx="55">
                  <c:v>11.629999999999999</c:v>
                </c:pt>
                <c:pt idx="56">
                  <c:v>11.350000000000026</c:v>
                </c:pt>
                <c:pt idx="57">
                  <c:v>11.06</c:v>
                </c:pt>
                <c:pt idx="58">
                  <c:v>11.31</c:v>
                </c:pt>
                <c:pt idx="59">
                  <c:v>10.98</c:v>
                </c:pt>
                <c:pt idx="60">
                  <c:v>10.46</c:v>
                </c:pt>
                <c:pt idx="61">
                  <c:v>10.709999999999999</c:v>
                </c:pt>
                <c:pt idx="62">
                  <c:v>10.33</c:v>
                </c:pt>
                <c:pt idx="63">
                  <c:v>9.4600000000000026</c:v>
                </c:pt>
                <c:pt idx="64">
                  <c:v>11.41</c:v>
                </c:pt>
                <c:pt idx="65">
                  <c:v>12.38</c:v>
                </c:pt>
                <c:pt idx="66">
                  <c:v>12.96</c:v>
                </c:pt>
                <c:pt idx="67">
                  <c:v>15.41</c:v>
                </c:pt>
                <c:pt idx="68">
                  <c:v>13.9</c:v>
                </c:pt>
                <c:pt idx="69">
                  <c:v>14.41</c:v>
                </c:pt>
                <c:pt idx="70">
                  <c:v>14.38</c:v>
                </c:pt>
                <c:pt idx="71">
                  <c:v>12.51</c:v>
                </c:pt>
                <c:pt idx="72">
                  <c:v>11.39</c:v>
                </c:pt>
                <c:pt idx="73">
                  <c:v>11.49</c:v>
                </c:pt>
                <c:pt idx="74">
                  <c:v>12.950000000000006</c:v>
                </c:pt>
                <c:pt idx="75">
                  <c:v>13</c:v>
                </c:pt>
                <c:pt idx="76">
                  <c:v>12.450000000000006</c:v>
                </c:pt>
                <c:pt idx="77">
                  <c:v>11.19</c:v>
                </c:pt>
                <c:pt idx="78">
                  <c:v>11.44</c:v>
                </c:pt>
                <c:pt idx="79">
                  <c:v>12.450000000000006</c:v>
                </c:pt>
                <c:pt idx="80">
                  <c:v>13.25</c:v>
                </c:pt>
                <c:pt idx="81">
                  <c:v>13.639999999999999</c:v>
                </c:pt>
                <c:pt idx="82">
                  <c:v>14.09</c:v>
                </c:pt>
                <c:pt idx="83">
                  <c:v>21.58</c:v>
                </c:pt>
                <c:pt idx="84">
                  <c:v>25.630000000000031</c:v>
                </c:pt>
                <c:pt idx="85">
                  <c:v>23.53</c:v>
                </c:pt>
                <c:pt idx="86">
                  <c:v>22.62</c:v>
                </c:pt>
                <c:pt idx="87">
                  <c:v>21.23</c:v>
                </c:pt>
                <c:pt idx="88">
                  <c:v>18.45</c:v>
                </c:pt>
                <c:pt idx="89">
                  <c:v>16.25</c:v>
                </c:pt>
                <c:pt idx="90">
                  <c:v>12.67</c:v>
                </c:pt>
                <c:pt idx="91">
                  <c:v>9.5300000000000011</c:v>
                </c:pt>
                <c:pt idx="92">
                  <c:v>8.43</c:v>
                </c:pt>
                <c:pt idx="93">
                  <c:v>7.2700000000000014</c:v>
                </c:pt>
                <c:pt idx="94">
                  <c:v>7.24</c:v>
                </c:pt>
                <c:pt idx="95">
                  <c:v>6.96</c:v>
                </c:pt>
                <c:pt idx="96">
                  <c:v>6.35</c:v>
                </c:pt>
                <c:pt idx="97">
                  <c:v>5.6499999999999995</c:v>
                </c:pt>
                <c:pt idx="98">
                  <c:v>5.03</c:v>
                </c:pt>
                <c:pt idx="99">
                  <c:v>4.8199999999999985</c:v>
                </c:pt>
                <c:pt idx="100">
                  <c:v>4.8</c:v>
                </c:pt>
                <c:pt idx="101">
                  <c:v>4.8099999999999996</c:v>
                </c:pt>
                <c:pt idx="102">
                  <c:v>4.84</c:v>
                </c:pt>
                <c:pt idx="103">
                  <c:v>4.75</c:v>
                </c:pt>
                <c:pt idx="104">
                  <c:v>4.74</c:v>
                </c:pt>
                <c:pt idx="105">
                  <c:v>4.75</c:v>
                </c:pt>
                <c:pt idx="106">
                  <c:v>4.75</c:v>
                </c:pt>
                <c:pt idx="107">
                  <c:v>4.7699999999999996</c:v>
                </c:pt>
                <c:pt idx="108">
                  <c:v>4.7699999999999996</c:v>
                </c:pt>
                <c:pt idx="109">
                  <c:v>5</c:v>
                </c:pt>
                <c:pt idx="110">
                  <c:v>5.0999999999999996</c:v>
                </c:pt>
                <c:pt idx="111">
                  <c:v>5.0999999999999996</c:v>
                </c:pt>
                <c:pt idx="112">
                  <c:v>5.13</c:v>
                </c:pt>
                <c:pt idx="113">
                  <c:v>5.14</c:v>
                </c:pt>
                <c:pt idx="114">
                  <c:v>5.1599999999999975</c:v>
                </c:pt>
                <c:pt idx="115">
                  <c:v>5.17</c:v>
                </c:pt>
                <c:pt idx="116">
                  <c:v>5.1599999999999975</c:v>
                </c:pt>
                <c:pt idx="117">
                  <c:v>5.3599999999999985</c:v>
                </c:pt>
                <c:pt idx="118">
                  <c:v>5.38</c:v>
                </c:pt>
                <c:pt idx="119">
                  <c:v>5.39</c:v>
                </c:pt>
                <c:pt idx="120">
                  <c:v>5.3199999999999985</c:v>
                </c:pt>
                <c:pt idx="121">
                  <c:v>5.13</c:v>
                </c:pt>
                <c:pt idx="122">
                  <c:v>5.03</c:v>
                </c:pt>
                <c:pt idx="123">
                  <c:v>5.01</c:v>
                </c:pt>
                <c:pt idx="124">
                  <c:v>5.0199999999999996</c:v>
                </c:pt>
                <c:pt idx="125">
                  <c:v>5.0199999999999996</c:v>
                </c:pt>
                <c:pt idx="126">
                  <c:v>4.8099999999999996</c:v>
                </c:pt>
                <c:pt idx="127">
                  <c:v>4.5999999999999996</c:v>
                </c:pt>
                <c:pt idx="128">
                  <c:v>4.33</c:v>
                </c:pt>
                <c:pt idx="129">
                  <c:v>4.0199999999999996</c:v>
                </c:pt>
                <c:pt idx="130">
                  <c:v>4.03</c:v>
                </c:pt>
                <c:pt idx="131">
                  <c:v>4.01</c:v>
                </c:pt>
                <c:pt idx="132">
                  <c:v>3.9899999999999998</c:v>
                </c:pt>
                <c:pt idx="133">
                  <c:v>4.0199999999999996</c:v>
                </c:pt>
                <c:pt idx="134">
                  <c:v>4.03</c:v>
                </c:pt>
                <c:pt idx="135">
                  <c:v>4.03</c:v>
                </c:pt>
                <c:pt idx="136">
                  <c:v>4.26</c:v>
                </c:pt>
                <c:pt idx="137">
                  <c:v>4.3099999999999996</c:v>
                </c:pt>
                <c:pt idx="138">
                  <c:v>4.29</c:v>
                </c:pt>
                <c:pt idx="139">
                  <c:v>4.3099999999999996</c:v>
                </c:pt>
                <c:pt idx="140">
                  <c:v>4.33</c:v>
                </c:pt>
                <c:pt idx="141">
                  <c:v>4.33</c:v>
                </c:pt>
                <c:pt idx="142">
                  <c:v>4.3099999999999996</c:v>
                </c:pt>
                <c:pt idx="143">
                  <c:v>4.33</c:v>
                </c:pt>
                <c:pt idx="144">
                  <c:v>4.3</c:v>
                </c:pt>
                <c:pt idx="145">
                  <c:v>4.3199999999999985</c:v>
                </c:pt>
                <c:pt idx="146">
                  <c:v>4.25</c:v>
                </c:pt>
                <c:pt idx="147">
                  <c:v>4.26</c:v>
                </c:pt>
                <c:pt idx="148">
                  <c:v>4.09</c:v>
                </c:pt>
                <c:pt idx="149">
                  <c:v>4.03</c:v>
                </c:pt>
                <c:pt idx="150">
                  <c:v>3.8499999999999988</c:v>
                </c:pt>
                <c:pt idx="151">
                  <c:v>3.77</c:v>
                </c:pt>
                <c:pt idx="152">
                  <c:v>3.7600000000000002</c:v>
                </c:pt>
                <c:pt idx="153">
                  <c:v>3.77</c:v>
                </c:pt>
                <c:pt idx="154">
                  <c:v>3.8</c:v>
                </c:pt>
                <c:pt idx="155">
                  <c:v>3.79</c:v>
                </c:pt>
                <c:pt idx="156">
                  <c:v>3.8</c:v>
                </c:pt>
                <c:pt idx="157">
                  <c:v>3.7800000000000002</c:v>
                </c:pt>
                <c:pt idx="158">
                  <c:v>3.77</c:v>
                </c:pt>
                <c:pt idx="159">
                  <c:v>3.77</c:v>
                </c:pt>
                <c:pt idx="160">
                  <c:v>3.77</c:v>
                </c:pt>
                <c:pt idx="161">
                  <c:v>3.7800000000000002</c:v>
                </c:pt>
                <c:pt idx="162">
                  <c:v>3.7800000000000002</c:v>
                </c:pt>
                <c:pt idx="163">
                  <c:v>3.62</c:v>
                </c:pt>
                <c:pt idx="164">
                  <c:v>3.53</c:v>
                </c:pt>
                <c:pt idx="165">
                  <c:v>3.53</c:v>
                </c:pt>
                <c:pt idx="166">
                  <c:v>3.36</c:v>
                </c:pt>
                <c:pt idx="167">
                  <c:v>3.2800000000000002</c:v>
                </c:pt>
                <c:pt idx="168">
                  <c:v>3.27</c:v>
                </c:pt>
                <c:pt idx="169">
                  <c:v>3.27</c:v>
                </c:pt>
                <c:pt idx="170">
                  <c:v>3.25</c:v>
                </c:pt>
                <c:pt idx="171">
                  <c:v>3.2600000000000002</c:v>
                </c:pt>
                <c:pt idx="172">
                  <c:v>3.3</c:v>
                </c:pt>
                <c:pt idx="173">
                  <c:v>3.2800000000000002</c:v>
                </c:pt>
                <c:pt idx="174">
                  <c:v>3.25</c:v>
                </c:pt>
                <c:pt idx="175">
                  <c:v>3.25</c:v>
                </c:pt>
                <c:pt idx="176">
                  <c:v>3.25</c:v>
                </c:pt>
                <c:pt idx="177">
                  <c:v>3.44</c:v>
                </c:pt>
                <c:pt idx="178">
                  <c:v>3.5</c:v>
                </c:pt>
                <c:pt idx="179">
                  <c:v>3.69</c:v>
                </c:pt>
                <c:pt idx="180">
                  <c:v>3.75</c:v>
                </c:pt>
                <c:pt idx="181">
                  <c:v>3.92</c:v>
                </c:pt>
                <c:pt idx="182">
                  <c:v>3.98</c:v>
                </c:pt>
                <c:pt idx="183">
                  <c:v>3.9699999999999998</c:v>
                </c:pt>
                <c:pt idx="184">
                  <c:v>3.96</c:v>
                </c:pt>
                <c:pt idx="185">
                  <c:v>4.1599999999999975</c:v>
                </c:pt>
                <c:pt idx="186">
                  <c:v>4.21</c:v>
                </c:pt>
                <c:pt idx="187">
                  <c:v>4.42</c:v>
                </c:pt>
                <c:pt idx="188">
                  <c:v>4.4800000000000004</c:v>
                </c:pt>
                <c:pt idx="189">
                  <c:v>4.4800000000000004</c:v>
                </c:pt>
                <c:pt idx="190">
                  <c:v>4.4700000000000024</c:v>
                </c:pt>
                <c:pt idx="191">
                  <c:v>4.49</c:v>
                </c:pt>
                <c:pt idx="192">
                  <c:v>4.63</c:v>
                </c:pt>
                <c:pt idx="193">
                  <c:v>4.5999999999999996</c:v>
                </c:pt>
                <c:pt idx="194">
                  <c:v>4.5999999999999996</c:v>
                </c:pt>
                <c:pt idx="195">
                  <c:v>4.68</c:v>
                </c:pt>
                <c:pt idx="196">
                  <c:v>4.6199999999999966</c:v>
                </c:pt>
                <c:pt idx="197">
                  <c:v>4.54</c:v>
                </c:pt>
                <c:pt idx="198">
                  <c:v>4.67</c:v>
                </c:pt>
                <c:pt idx="199">
                  <c:v>4.91</c:v>
                </c:pt>
                <c:pt idx="200">
                  <c:v>4.9700000000000024</c:v>
                </c:pt>
                <c:pt idx="201">
                  <c:v>5</c:v>
                </c:pt>
                <c:pt idx="202">
                  <c:v>5</c:v>
                </c:pt>
                <c:pt idx="203">
                  <c:v>4.99</c:v>
                </c:pt>
                <c:pt idx="204">
                  <c:v>4.99</c:v>
                </c:pt>
                <c:pt idx="205">
                  <c:v>4.9700000000000024</c:v>
                </c:pt>
                <c:pt idx="206">
                  <c:v>5</c:v>
                </c:pt>
                <c:pt idx="207">
                  <c:v>5</c:v>
                </c:pt>
                <c:pt idx="208">
                  <c:v>5</c:v>
                </c:pt>
                <c:pt idx="209">
                  <c:v>5</c:v>
                </c:pt>
                <c:pt idx="210">
                  <c:v>5</c:v>
                </c:pt>
                <c:pt idx="211">
                  <c:v>5.25</c:v>
                </c:pt>
                <c:pt idx="212">
                  <c:v>5.25</c:v>
                </c:pt>
                <c:pt idx="213">
                  <c:v>4.25</c:v>
                </c:pt>
                <c:pt idx="214">
                  <c:v>4</c:v>
                </c:pt>
                <c:pt idx="215">
                  <c:v>3</c:v>
                </c:pt>
                <c:pt idx="216">
                  <c:v>2.5</c:v>
                </c:pt>
                <c:pt idx="217">
                  <c:v>2</c:v>
                </c:pt>
                <c:pt idx="218">
                  <c:v>2</c:v>
                </c:pt>
                <c:pt idx="219">
                  <c:v>2</c:v>
                </c:pt>
                <c:pt idx="220">
                  <c:v>2</c:v>
                </c:pt>
                <c:pt idx="221">
                  <c:v>2</c:v>
                </c:pt>
                <c:pt idx="222">
                  <c:v>2</c:v>
                </c:pt>
                <c:pt idx="223">
                  <c:v>2</c:v>
                </c:pt>
                <c:pt idx="224">
                  <c:v>2</c:v>
                </c:pt>
                <c:pt idx="225">
                  <c:v>2</c:v>
                </c:pt>
                <c:pt idx="226">
                  <c:v>2</c:v>
                </c:pt>
                <c:pt idx="227">
                  <c:v>2</c:v>
                </c:pt>
                <c:pt idx="228">
                  <c:v>2</c:v>
                </c:pt>
                <c:pt idx="229">
                  <c:v>2</c:v>
                </c:pt>
                <c:pt idx="230">
                  <c:v>2</c:v>
                </c:pt>
                <c:pt idx="231">
                  <c:v>2</c:v>
                </c:pt>
                <c:pt idx="232">
                  <c:v>2</c:v>
                </c:pt>
                <c:pt idx="233">
                  <c:v>2</c:v>
                </c:pt>
                <c:pt idx="234">
                  <c:v>2.25</c:v>
                </c:pt>
                <c:pt idx="235">
                  <c:v>2.25</c:v>
                </c:pt>
                <c:pt idx="236">
                  <c:v>2.25</c:v>
                </c:pt>
                <c:pt idx="237">
                  <c:v>2.25</c:v>
                </c:pt>
                <c:pt idx="238">
                  <c:v>2.5</c:v>
                </c:pt>
                <c:pt idx="239">
                  <c:v>2.5</c:v>
                </c:pt>
                <c:pt idx="240">
                  <c:v>2.75</c:v>
                </c:pt>
                <c:pt idx="241">
                  <c:v>2.75</c:v>
                </c:pt>
                <c:pt idx="242">
                  <c:v>3</c:v>
                </c:pt>
                <c:pt idx="243">
                  <c:v>3</c:v>
                </c:pt>
                <c:pt idx="244">
                  <c:v>3</c:v>
                </c:pt>
                <c:pt idx="245">
                  <c:v>3.25</c:v>
                </c:pt>
                <c:pt idx="246">
                  <c:v>3.25</c:v>
                </c:pt>
                <c:pt idx="247">
                  <c:v>3.25</c:v>
                </c:pt>
                <c:pt idx="248">
                  <c:v>3.25</c:v>
                </c:pt>
                <c:pt idx="249">
                  <c:v>3.25</c:v>
                </c:pt>
                <c:pt idx="250">
                  <c:v>3.25</c:v>
                </c:pt>
                <c:pt idx="251">
                  <c:v>3.25</c:v>
                </c:pt>
                <c:pt idx="252">
                  <c:v>3.25</c:v>
                </c:pt>
                <c:pt idx="253">
                  <c:v>3.25</c:v>
                </c:pt>
                <c:pt idx="254">
                  <c:v>3.25</c:v>
                </c:pt>
                <c:pt idx="255">
                  <c:v>3.25</c:v>
                </c:pt>
                <c:pt idx="256">
                  <c:v>3.25</c:v>
                </c:pt>
                <c:pt idx="257">
                  <c:v>3.25</c:v>
                </c:pt>
                <c:pt idx="258">
                  <c:v>3</c:v>
                </c:pt>
                <c:pt idx="259">
                  <c:v>3</c:v>
                </c:pt>
                <c:pt idx="260">
                  <c:v>3</c:v>
                </c:pt>
                <c:pt idx="261">
                  <c:v>2.75</c:v>
                </c:pt>
                <c:pt idx="262">
                  <c:v>2.75</c:v>
                </c:pt>
                <c:pt idx="263">
                  <c:v>2.75</c:v>
                </c:pt>
                <c:pt idx="264">
                  <c:v>2.75</c:v>
                </c:pt>
                <c:pt idx="265">
                  <c:v>2.75</c:v>
                </c:pt>
                <c:pt idx="266">
                  <c:v>2.75</c:v>
                </c:pt>
                <c:pt idx="267">
                  <c:v>2.75</c:v>
                </c:pt>
                <c:pt idx="268">
                  <c:v>2.5</c:v>
                </c:pt>
                <c:pt idx="269">
                  <c:v>2.5</c:v>
                </c:pt>
                <c:pt idx="270">
                  <c:v>2.5</c:v>
                </c:pt>
                <c:pt idx="271">
                  <c:v>2.5</c:v>
                </c:pt>
                <c:pt idx="272">
                  <c:v>2.5</c:v>
                </c:pt>
                <c:pt idx="273">
                  <c:v>2.5</c:v>
                </c:pt>
                <c:pt idx="274">
                  <c:v>2.5</c:v>
                </c:pt>
                <c:pt idx="275">
                  <c:v>2.5</c:v>
                </c:pt>
                <c:pt idx="276">
                  <c:v>2.5</c:v>
                </c:pt>
                <c:pt idx="277">
                  <c:v>2.5</c:v>
                </c:pt>
                <c:pt idx="278">
                  <c:v>2.5</c:v>
                </c:pt>
                <c:pt idx="279">
                  <c:v>2.5</c:v>
                </c:pt>
                <c:pt idx="280">
                  <c:v>2.5</c:v>
                </c:pt>
                <c:pt idx="281">
                  <c:v>2.5</c:v>
                </c:pt>
                <c:pt idx="282">
                  <c:v>2.5</c:v>
                </c:pt>
                <c:pt idx="283">
                  <c:v>2.25</c:v>
                </c:pt>
                <c:pt idx="284">
                  <c:v>2.25</c:v>
                </c:pt>
                <c:pt idx="285">
                  <c:v>2</c:v>
                </c:pt>
                <c:pt idx="286">
                  <c:v>2</c:v>
                </c:pt>
                <c:pt idx="287">
                  <c:v>2</c:v>
                </c:pt>
                <c:pt idx="288">
                  <c:v>2</c:v>
                </c:pt>
                <c:pt idx="289">
                  <c:v>2</c:v>
                </c:pt>
                <c:pt idx="290">
                  <c:v>1.7500000000000011</c:v>
                </c:pt>
                <c:pt idx="291">
                  <c:v>1.7500000000000011</c:v>
                </c:pt>
                <c:pt idx="292">
                  <c:v>1.7500000000000011</c:v>
                </c:pt>
                <c:pt idx="293">
                  <c:v>1.5</c:v>
                </c:pt>
                <c:pt idx="294">
                  <c:v>1.5</c:v>
                </c:pt>
                <c:pt idx="295">
                  <c:v>1.5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000-4E1F-ACA3-39D2D46FA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368960"/>
        <c:axId val="207370496"/>
      </c:lineChart>
      <c:catAx>
        <c:axId val="207368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60000"/>
          <a:lstStyle/>
          <a:p>
            <a:pPr>
              <a:defRPr sz="1200" b="1"/>
            </a:pPr>
            <a:endParaRPr lang="ko-KR"/>
          </a:p>
        </c:txPr>
        <c:crossAx val="207370496"/>
        <c:crosses val="autoZero"/>
        <c:auto val="1"/>
        <c:lblAlgn val="ctr"/>
        <c:lblOffset val="100"/>
        <c:tickMarkSkip val="12"/>
        <c:noMultiLvlLbl val="0"/>
      </c:catAx>
      <c:valAx>
        <c:axId val="207370496"/>
        <c:scaling>
          <c:orientation val="minMax"/>
          <c:max val="25"/>
          <c:min val="-5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7368960"/>
        <c:crosses val="autoZero"/>
        <c:crossBetween val="between"/>
        <c:majorUnit val="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072357700996188E-2"/>
          <c:y val="9.2613762612234987E-2"/>
          <c:w val="0.92776045717142563"/>
          <c:h val="0.573594726848532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F9900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134-4516-BAA7-44A7A6EE6176}"/>
              </c:ext>
            </c:extLst>
          </c:dPt>
          <c:dLbls>
            <c:dLbl>
              <c:idx val="2"/>
              <c:numFmt formatCode="#,##0.0_ 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bg1"/>
                      </a:solidFill>
                    </a:defRPr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0.100604099544494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134-4516-BAA7-44A7A6EE6176}"/>
                </c:ext>
              </c:extLst>
            </c:dLbl>
            <c:dLbl>
              <c:idx val="8"/>
              <c:layout>
                <c:manualLayout>
                  <c:x val="-1.4697441025071278E-3"/>
                  <c:y val="9.73897344739454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34-4516-BAA7-44A7A6EE6176}"/>
                </c:ext>
              </c:extLst>
            </c:dLbl>
            <c:dLbl>
              <c:idx val="9"/>
              <c:layout>
                <c:manualLayout>
                  <c:x val="1.4697441025071278E-3"/>
                  <c:y val="9.11795911565380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134-4516-BAA7-44A7A6EE6176}"/>
                </c:ext>
              </c:extLst>
            </c:dLbl>
            <c:dLbl>
              <c:idx val="10"/>
              <c:layout>
                <c:manualLayout>
                  <c:x val="-1.4697441025071278E-3"/>
                  <c:y val="9.914731696478175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34-4516-BAA7-44A7A6EE6176}"/>
                </c:ext>
              </c:extLst>
            </c:dLbl>
            <c:dLbl>
              <c:idx val="11"/>
              <c:layout>
                <c:manualLayout>
                  <c:x val="-1.4697441025071278E-3"/>
                  <c:y val="8.88679035662722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134-4516-BAA7-44A7A6EE6176}"/>
                </c:ext>
              </c:extLst>
            </c:dLbl>
            <c:dLbl>
              <c:idx val="12"/>
              <c:layout>
                <c:manualLayout>
                  <c:x val="-1.0777998910022858E-16"/>
                  <c:y val="4.71833685146094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134-4516-BAA7-44A7A6EE6176}"/>
                </c:ext>
              </c:extLst>
            </c:dLbl>
            <c:numFmt formatCode="#,##0.0_ 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00FF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Sheet1!$A$2:$A$15</c:f>
              <c:strCache>
                <c:ptCount val="14"/>
                <c:pt idx="0">
                  <c:v>중국</c:v>
                </c:pt>
                <c:pt idx="1">
                  <c:v>호주</c:v>
                </c:pt>
                <c:pt idx="2">
                  <c:v>한국</c:v>
                </c:pt>
                <c:pt idx="3">
                  <c:v>폴란드</c:v>
                </c:pt>
                <c:pt idx="4">
                  <c:v>싱가폴</c:v>
                </c:pt>
                <c:pt idx="5">
                  <c:v>노르웨이</c:v>
                </c:pt>
                <c:pt idx="6">
                  <c:v>대만</c:v>
                </c:pt>
                <c:pt idx="7">
                  <c:v>미국</c:v>
                </c:pt>
                <c:pt idx="8">
                  <c:v>캐나다</c:v>
                </c:pt>
                <c:pt idx="9">
                  <c:v>영국</c:v>
                </c:pt>
                <c:pt idx="10">
                  <c:v>홍콩</c:v>
                </c:pt>
                <c:pt idx="11">
                  <c:v>일본</c:v>
                </c:pt>
                <c:pt idx="12">
                  <c:v>프랑스</c:v>
                </c:pt>
                <c:pt idx="13">
                  <c:v>독일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2.9555714285714285</c:v>
                </c:pt>
                <c:pt idx="1">
                  <c:v>1.9440000000000102</c:v>
                </c:pt>
                <c:pt idx="2">
                  <c:v>1.83</c:v>
                </c:pt>
                <c:pt idx="3">
                  <c:v>1.7138571428571419</c:v>
                </c:pt>
                <c:pt idx="4">
                  <c:v>1.02</c:v>
                </c:pt>
                <c:pt idx="5">
                  <c:v>0.80220000000000002</c:v>
                </c:pt>
                <c:pt idx="6">
                  <c:v>0.661725000000011</c:v>
                </c:pt>
                <c:pt idx="7">
                  <c:v>0.60295714285714286</c:v>
                </c:pt>
                <c:pt idx="8">
                  <c:v>0.57957142857142863</c:v>
                </c:pt>
                <c:pt idx="9">
                  <c:v>0.49528571428571438</c:v>
                </c:pt>
                <c:pt idx="10">
                  <c:v>0.43642857142857638</c:v>
                </c:pt>
                <c:pt idx="11">
                  <c:v>1.1571428571428571E-2</c:v>
                </c:pt>
                <c:pt idx="12">
                  <c:v>-0.13871428571428743</c:v>
                </c:pt>
                <c:pt idx="13">
                  <c:v>-0.2112857142857143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134-4516-BAA7-44A7A6EE6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7170560"/>
        <c:axId val="207176448"/>
      </c:barChart>
      <c:catAx>
        <c:axId val="207170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 b="1"/>
            </a:pPr>
            <a:endParaRPr lang="ko-KR"/>
          </a:p>
        </c:txPr>
        <c:crossAx val="207176448"/>
        <c:crosses val="autoZero"/>
        <c:auto val="1"/>
        <c:lblAlgn val="ctr"/>
        <c:lblOffset val="100"/>
        <c:noMultiLvlLbl val="0"/>
      </c:catAx>
      <c:valAx>
        <c:axId val="207176448"/>
        <c:scaling>
          <c:orientation val="minMax"/>
          <c:max val="4"/>
          <c:min val="-1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7170560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14286478457127"/>
          <c:y val="0.1302743975746819"/>
          <c:w val="0.82393005715415113"/>
          <c:h val="0.708907293058451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3.5417043660187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CD6-4B4E-A32A-CC5DCF4758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2060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태국</c:v>
                </c:pt>
                <c:pt idx="1">
                  <c:v>필리핀</c:v>
                </c:pt>
                <c:pt idx="2">
                  <c:v>인도네시아</c:v>
                </c:pt>
                <c:pt idx="3">
                  <c:v>한국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-56.6</c:v>
                </c:pt>
                <c:pt idx="1">
                  <c:v>-6.2</c:v>
                </c:pt>
                <c:pt idx="2">
                  <c:v>-38.300000000000004</c:v>
                </c:pt>
                <c:pt idx="3">
                  <c:v>85.8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CD6-4B4E-A32A-CC5DCF4758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7259904"/>
        <c:axId val="207269888"/>
      </c:barChart>
      <c:catAx>
        <c:axId val="207259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 b="1"/>
            </a:pPr>
            <a:endParaRPr lang="ko-KR"/>
          </a:p>
        </c:txPr>
        <c:crossAx val="207269888"/>
        <c:crosses val="autoZero"/>
        <c:auto val="1"/>
        <c:lblAlgn val="ctr"/>
        <c:lblOffset val="100"/>
        <c:noMultiLvlLbl val="0"/>
      </c:catAx>
      <c:valAx>
        <c:axId val="207269888"/>
        <c:scaling>
          <c:orientation val="minMax"/>
          <c:max val="120"/>
          <c:min val="-8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7259904"/>
        <c:crosses val="autoZero"/>
        <c:crossBetween val="between"/>
        <c:majorUnit val="4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9914655947343"/>
          <c:y val="0.10764625186573568"/>
          <c:w val="0.83722414681197044"/>
          <c:h val="0.749298387135728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통화가치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-6.4134288109402113E-3"/>
                  <c:y val="2.80750810296440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B1E-429A-ACDD-B11B51F4B34B}"/>
                </c:ext>
              </c:extLst>
            </c:dLbl>
            <c:dLbl>
              <c:idx val="1"/>
              <c:layout>
                <c:manualLayout>
                  <c:x val="-1.2826857621880506E-2"/>
                  <c:y val="2.838392352540541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B1E-429A-ACDD-B11B51F4B34B}"/>
                </c:ext>
              </c:extLst>
            </c:dLbl>
            <c:dLbl>
              <c:idx val="2"/>
              <c:layout>
                <c:manualLayout>
                  <c:x val="-3.2067144054701052E-3"/>
                  <c:y val="4.3873864367261615E-2"/>
                </c:manualLayout>
              </c:layout>
              <c:spPr/>
              <c:txPr>
                <a:bodyPr/>
                <a:lstStyle/>
                <a:p>
                  <a:pPr>
                    <a:defRPr sz="1400" b="1" spc="0">
                      <a:solidFill>
                        <a:srgbClr val="C00000"/>
                      </a:solidFill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B1E-429A-ACDD-B11B51F4B34B}"/>
                </c:ext>
              </c:extLst>
            </c:dLbl>
            <c:dLbl>
              <c:idx val="3"/>
              <c:layout>
                <c:manualLayout>
                  <c:x val="0"/>
                  <c:y val="3.45070354501674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B1E-429A-ACDD-B11B51F4B3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C00000"/>
                    </a:solidFill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태국</c:v>
                </c:pt>
                <c:pt idx="1">
                  <c:v>필리핀</c:v>
                </c:pt>
                <c:pt idx="2">
                  <c:v>인도네시아</c:v>
                </c:pt>
                <c:pt idx="3">
                  <c:v>한국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-8.1</c:v>
                </c:pt>
                <c:pt idx="1">
                  <c:v>-6.4</c:v>
                </c:pt>
                <c:pt idx="2">
                  <c:v>-18.600000000000001</c:v>
                </c:pt>
                <c:pt idx="3">
                  <c:v>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B1E-429A-ACDD-B11B51F4B3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주가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9.6198907192130267E-3"/>
                  <c:y val="4.46466093139409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B1E-429A-ACDD-B11B51F4B34B}"/>
                </c:ext>
              </c:extLst>
            </c:dLbl>
            <c:dLbl>
              <c:idx val="1"/>
              <c:layout>
                <c:manualLayout>
                  <c:x val="-1.6033572027350503E-2"/>
                  <c:y val="4.09679721576829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B1E-429A-ACDD-B11B51F4B34B}"/>
                </c:ext>
              </c:extLst>
            </c:dLbl>
            <c:dLbl>
              <c:idx val="2"/>
              <c:layout>
                <c:manualLayout>
                  <c:x val="4.4894001676581523E-2"/>
                  <c:y val="5.58400918556044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B1E-429A-ACDD-B11B51F4B34B}"/>
                </c:ext>
              </c:extLst>
            </c:dLbl>
            <c:dLbl>
              <c:idx val="3"/>
              <c:layout>
                <c:manualLayout>
                  <c:x val="1.6033572027350503E-2"/>
                  <c:y val="1.91705752500931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B1E-429A-ACDD-B11B51F4B3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태국</c:v>
                </c:pt>
                <c:pt idx="1">
                  <c:v>필리핀</c:v>
                </c:pt>
                <c:pt idx="2">
                  <c:v>인도네시아</c:v>
                </c:pt>
                <c:pt idx="3">
                  <c:v>한국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-16.5</c:v>
                </c:pt>
                <c:pt idx="1">
                  <c:v>-17.600000000000001</c:v>
                </c:pt>
                <c:pt idx="2">
                  <c:v>-17.2</c:v>
                </c:pt>
                <c:pt idx="3">
                  <c:v>0.70000000000000062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B1E-429A-ACDD-B11B51F4B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207329152"/>
        <c:axId val="207330688"/>
      </c:barChart>
      <c:catAx>
        <c:axId val="207329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 b="1"/>
            </a:pPr>
            <a:endParaRPr lang="ko-KR"/>
          </a:p>
        </c:txPr>
        <c:crossAx val="207330688"/>
        <c:crosses val="autoZero"/>
        <c:auto val="1"/>
        <c:lblAlgn val="ctr"/>
        <c:lblOffset val="100"/>
        <c:noMultiLvlLbl val="0"/>
      </c:catAx>
      <c:valAx>
        <c:axId val="20733068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73291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9577799436426271"/>
          <c:y val="0.11126149026919714"/>
          <c:w val="0.50909166658250726"/>
          <c:h val="0.13508188113040831"/>
        </c:manualLayout>
      </c:layout>
      <c:overlay val="0"/>
      <c:txPr>
        <a:bodyPr/>
        <a:lstStyle/>
        <a:p>
          <a:pPr>
            <a:defRPr sz="1400" b="1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652213930252962E-2"/>
          <c:y val="0.10854562716435599"/>
          <c:w val="0.8447849664213557"/>
          <c:h val="0.77822431713563656"/>
        </c:manualLayout>
      </c:layou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달러화 지수(좌)</c:v>
                </c:pt>
              </c:strCache>
            </c:strRef>
          </c:tx>
          <c:spPr>
            <a:ln w="44450">
              <a:solidFill>
                <a:srgbClr val="00B0F0">
                  <a:alpha val="70000"/>
                </a:srgbClr>
              </a:solidFill>
              <a:prstDash val="solid"/>
            </a:ln>
          </c:spPr>
          <c:marker>
            <c:symbol val="none"/>
          </c:marker>
          <c:dLbls>
            <c:dLbl>
              <c:idx val="102"/>
              <c:layout>
                <c:manualLayout>
                  <c:x val="-4.5612748008841984E-2"/>
                  <c:y val="-4.6191942233950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34-4D85-B100-EBD6DBA7EF0C}"/>
                </c:ext>
              </c:extLst>
            </c:dLbl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1">
                    <a:solidFill>
                      <a:srgbClr val="0070C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Sheet1!$A$2:$A$104</c:f>
              <c:strCache>
                <c:ptCount val="101"/>
                <c:pt idx="0">
                  <c:v>'90</c:v>
                </c:pt>
                <c:pt idx="20">
                  <c:v>'95</c:v>
                </c:pt>
                <c:pt idx="40">
                  <c:v>'00</c:v>
                </c:pt>
                <c:pt idx="60">
                  <c:v>'05</c:v>
                </c:pt>
                <c:pt idx="80">
                  <c:v>'10</c:v>
                </c:pt>
                <c:pt idx="100">
                  <c:v>'15</c:v>
                </c:pt>
              </c:strCache>
            </c:strRef>
          </c:cat>
          <c:val>
            <c:numRef>
              <c:f>Sheet1!$C$2:$C$104</c:f>
              <c:numCache>
                <c:formatCode>0.0_);[Red]\(0.0\)</c:formatCode>
                <c:ptCount val="103"/>
                <c:pt idx="0">
                  <c:v>93.056200000000004</c:v>
                </c:pt>
                <c:pt idx="1">
                  <c:v>93.443700000000007</c:v>
                </c:pt>
                <c:pt idx="2">
                  <c:v>88.555499999999981</c:v>
                </c:pt>
                <c:pt idx="3">
                  <c:v>84.429900000000004</c:v>
                </c:pt>
                <c:pt idx="4">
                  <c:v>85.653999999999982</c:v>
                </c:pt>
                <c:pt idx="5">
                  <c:v>90.879499999999979</c:v>
                </c:pt>
                <c:pt idx="6">
                  <c:v>90.713300000000004</c:v>
                </c:pt>
                <c:pt idx="7">
                  <c:v>86.825099999999978</c:v>
                </c:pt>
                <c:pt idx="8">
                  <c:v>87.529499999999999</c:v>
                </c:pt>
                <c:pt idx="9">
                  <c:v>87.87469999999999</c:v>
                </c:pt>
                <c:pt idx="10">
                  <c:v>83.906899999999993</c:v>
                </c:pt>
                <c:pt idx="11">
                  <c:v>88.779499999999999</c:v>
                </c:pt>
                <c:pt idx="12">
                  <c:v>91.141900000000007</c:v>
                </c:pt>
                <c:pt idx="13">
                  <c:v>88.217000000000027</c:v>
                </c:pt>
                <c:pt idx="14">
                  <c:v>89.464900000000227</c:v>
                </c:pt>
                <c:pt idx="15">
                  <c:v>90.846500000000006</c:v>
                </c:pt>
                <c:pt idx="16">
                  <c:v>91.217100000000627</c:v>
                </c:pt>
                <c:pt idx="17">
                  <c:v>89.736800000000002</c:v>
                </c:pt>
                <c:pt idx="18">
                  <c:v>86.668099999999981</c:v>
                </c:pt>
                <c:pt idx="19">
                  <c:v>86.065799999999982</c:v>
                </c:pt>
                <c:pt idx="20">
                  <c:v>85.433499999999995</c:v>
                </c:pt>
                <c:pt idx="21">
                  <c:v>80.661600000000007</c:v>
                </c:pt>
                <c:pt idx="22">
                  <c:v>83.129899999999978</c:v>
                </c:pt>
                <c:pt idx="23">
                  <c:v>84.63369999999999</c:v>
                </c:pt>
                <c:pt idx="24">
                  <c:v>86.555199999999999</c:v>
                </c:pt>
                <c:pt idx="25">
                  <c:v>87.452200000000005</c:v>
                </c:pt>
                <c:pt idx="26">
                  <c:v>87.236999999999995</c:v>
                </c:pt>
                <c:pt idx="27">
                  <c:v>87.727700000000013</c:v>
                </c:pt>
                <c:pt idx="28">
                  <c:v>92.077999999999989</c:v>
                </c:pt>
                <c:pt idx="29">
                  <c:v>93.359699999999989</c:v>
                </c:pt>
                <c:pt idx="30">
                  <c:v>94.678699999999978</c:v>
                </c:pt>
                <c:pt idx="31">
                  <c:v>95.567499999999995</c:v>
                </c:pt>
                <c:pt idx="32">
                  <c:v>97.991600000000858</c:v>
                </c:pt>
                <c:pt idx="33">
                  <c:v>99.212700000000012</c:v>
                </c:pt>
                <c:pt idx="34">
                  <c:v>100.79610000000002</c:v>
                </c:pt>
                <c:pt idx="35">
                  <c:v>95.647300000000001</c:v>
                </c:pt>
                <c:pt idx="36">
                  <c:v>96.253</c:v>
                </c:pt>
                <c:pt idx="37">
                  <c:v>98.472399999999979</c:v>
                </c:pt>
                <c:pt idx="38">
                  <c:v>97.547600000000784</c:v>
                </c:pt>
                <c:pt idx="39">
                  <c:v>95.756200000000007</c:v>
                </c:pt>
                <c:pt idx="40">
                  <c:v>97.836200000000005</c:v>
                </c:pt>
                <c:pt idx="41">
                  <c:v>100.73950000000002</c:v>
                </c:pt>
                <c:pt idx="42">
                  <c:v>102.6046</c:v>
                </c:pt>
                <c:pt idx="43">
                  <c:v>105.8242</c:v>
                </c:pt>
                <c:pt idx="44">
                  <c:v>105.40110000000062</c:v>
                </c:pt>
                <c:pt idx="45">
                  <c:v>109.04410000000073</c:v>
                </c:pt>
                <c:pt idx="46">
                  <c:v>108.02869999999999</c:v>
                </c:pt>
                <c:pt idx="47">
                  <c:v>108.923</c:v>
                </c:pt>
                <c:pt idx="48">
                  <c:v>111.59269999999999</c:v>
                </c:pt>
                <c:pt idx="49">
                  <c:v>107.41100000000073</c:v>
                </c:pt>
                <c:pt idx="50">
                  <c:v>102.99060000000073</c:v>
                </c:pt>
                <c:pt idx="51">
                  <c:v>102.7891</c:v>
                </c:pt>
                <c:pt idx="52">
                  <c:v>97.994100000000813</c:v>
                </c:pt>
                <c:pt idx="53">
                  <c:v>93.447200000001018</c:v>
                </c:pt>
                <c:pt idx="54">
                  <c:v>93.2483</c:v>
                </c:pt>
                <c:pt idx="55">
                  <c:v>87.977500000000006</c:v>
                </c:pt>
                <c:pt idx="56">
                  <c:v>85.409400000000005</c:v>
                </c:pt>
                <c:pt idx="57">
                  <c:v>88.148899999999998</c:v>
                </c:pt>
                <c:pt idx="58">
                  <c:v>86.569800000000001</c:v>
                </c:pt>
                <c:pt idx="59">
                  <c:v>81.913600000000727</c:v>
                </c:pt>
                <c:pt idx="60">
                  <c:v>81.380099999999999</c:v>
                </c:pt>
                <c:pt idx="61">
                  <c:v>83.619</c:v>
                </c:pt>
                <c:pt idx="62">
                  <c:v>84.644400000000005</c:v>
                </c:pt>
                <c:pt idx="63">
                  <c:v>85.846400000000003</c:v>
                </c:pt>
                <c:pt idx="64">
                  <c:v>84.937300000000022</c:v>
                </c:pt>
                <c:pt idx="65">
                  <c:v>82.154699999999991</c:v>
                </c:pt>
                <c:pt idx="66">
                  <c:v>81.710400000000007</c:v>
                </c:pt>
                <c:pt idx="67">
                  <c:v>81.697700000000012</c:v>
                </c:pt>
                <c:pt idx="68">
                  <c:v>81.981600000000327</c:v>
                </c:pt>
                <c:pt idx="69">
                  <c:v>79.439600000000027</c:v>
                </c:pt>
                <c:pt idx="70">
                  <c:v>77.109799999999979</c:v>
                </c:pt>
                <c:pt idx="71">
                  <c:v>73.401700000000005</c:v>
                </c:pt>
                <c:pt idx="72">
                  <c:v>72.0501</c:v>
                </c:pt>
                <c:pt idx="73">
                  <c:v>70.847700000000003</c:v>
                </c:pt>
                <c:pt idx="74">
                  <c:v>73.499200000000627</c:v>
                </c:pt>
                <c:pt idx="75">
                  <c:v>81.514200000000727</c:v>
                </c:pt>
                <c:pt idx="76">
                  <c:v>82.945899999999995</c:v>
                </c:pt>
                <c:pt idx="77">
                  <c:v>79.572999999999979</c:v>
                </c:pt>
                <c:pt idx="78">
                  <c:v>75.349000000000004</c:v>
                </c:pt>
                <c:pt idx="79">
                  <c:v>72.858799999999988</c:v>
                </c:pt>
                <c:pt idx="80">
                  <c:v>74.854299999999995</c:v>
                </c:pt>
                <c:pt idx="81">
                  <c:v>77.626199999999983</c:v>
                </c:pt>
                <c:pt idx="82">
                  <c:v>75.867900000000006</c:v>
                </c:pt>
                <c:pt idx="83">
                  <c:v>72.942300000000003</c:v>
                </c:pt>
                <c:pt idx="84">
                  <c:v>71.862299999999991</c:v>
                </c:pt>
                <c:pt idx="85">
                  <c:v>69.527299999999997</c:v>
                </c:pt>
                <c:pt idx="86">
                  <c:v>69.744000000000227</c:v>
                </c:pt>
                <c:pt idx="87">
                  <c:v>72.349000000000004</c:v>
                </c:pt>
                <c:pt idx="88">
                  <c:v>72.880200000000002</c:v>
                </c:pt>
                <c:pt idx="89">
                  <c:v>73.951400000000007</c:v>
                </c:pt>
                <c:pt idx="90">
                  <c:v>74.040800000000004</c:v>
                </c:pt>
                <c:pt idx="91">
                  <c:v>73.203599999999994</c:v>
                </c:pt>
                <c:pt idx="92">
                  <c:v>74.856699999999989</c:v>
                </c:pt>
                <c:pt idx="93">
                  <c:v>76.486800000000002</c:v>
                </c:pt>
                <c:pt idx="94">
                  <c:v>76.521100000000004</c:v>
                </c:pt>
                <c:pt idx="95">
                  <c:v>75.786199999999994</c:v>
                </c:pt>
                <c:pt idx="96">
                  <c:v>76.901300000000006</c:v>
                </c:pt>
                <c:pt idx="97">
                  <c:v>76.361700000000013</c:v>
                </c:pt>
                <c:pt idx="98" formatCode="0.0000">
                  <c:v>77.803600000000003</c:v>
                </c:pt>
                <c:pt idx="99" formatCode="0.0000">
                  <c:v>82.593900000000005</c:v>
                </c:pt>
                <c:pt idx="100" formatCode="0.0000">
                  <c:v>89.397400000000005</c:v>
                </c:pt>
                <c:pt idx="101" formatCode="0.0000">
                  <c:v>89.933499999999995</c:v>
                </c:pt>
                <c:pt idx="102" formatCode="0.0000">
                  <c:v>96.42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6D34-4D85-B100-EBD6DBA7E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859712"/>
        <c:axId val="207861248"/>
      </c:line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원/달러(우)</c:v>
                </c:pt>
              </c:strCache>
            </c:strRef>
          </c:tx>
          <c:spPr>
            <a:ln w="6985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102"/>
              <c:layout>
                <c:manualLayout>
                  <c:x val="-4.5612748008842024E-3"/>
                  <c:y val="-8.3985349516275815E-3"/>
                </c:manualLayout>
              </c:layout>
              <c:numFmt formatCode="#,##0_);\(#,##0\)" sourceLinked="0"/>
              <c:spPr/>
              <c:txPr>
                <a:bodyPr/>
                <a:lstStyle/>
                <a:p>
                  <a:pPr>
                    <a:defRPr sz="1400" b="1" i="1">
                      <a:solidFill>
                        <a:srgbClr val="00206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34-4D85-B100-EBD6DBA7EF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Sheet1!$A$2:$A$104</c:f>
              <c:strCache>
                <c:ptCount val="101"/>
                <c:pt idx="0">
                  <c:v>'90</c:v>
                </c:pt>
                <c:pt idx="20">
                  <c:v>'95</c:v>
                </c:pt>
                <c:pt idx="40">
                  <c:v>'00</c:v>
                </c:pt>
                <c:pt idx="60">
                  <c:v>'05</c:v>
                </c:pt>
                <c:pt idx="80">
                  <c:v>'10</c:v>
                </c:pt>
                <c:pt idx="100">
                  <c:v>'15</c:v>
                </c:pt>
              </c:strCache>
            </c:strRef>
          </c:cat>
          <c:val>
            <c:numRef>
              <c:f>Sheet1!$B$2:$B$104</c:f>
              <c:numCache>
                <c:formatCode>#,##0.00</c:formatCode>
                <c:ptCount val="103"/>
                <c:pt idx="0">
                  <c:v>698.29000000000053</c:v>
                </c:pt>
                <c:pt idx="1">
                  <c:v>710.39</c:v>
                </c:pt>
                <c:pt idx="2">
                  <c:v>715.4</c:v>
                </c:pt>
                <c:pt idx="3">
                  <c:v>715.07</c:v>
                </c:pt>
                <c:pt idx="4">
                  <c:v>721.75</c:v>
                </c:pt>
                <c:pt idx="5">
                  <c:v>725.42</c:v>
                </c:pt>
                <c:pt idx="6">
                  <c:v>733.32999999999947</c:v>
                </c:pt>
                <c:pt idx="7">
                  <c:v>753.27000000000055</c:v>
                </c:pt>
                <c:pt idx="8">
                  <c:v>766.78000000000054</c:v>
                </c:pt>
                <c:pt idx="9">
                  <c:v>783.61</c:v>
                </c:pt>
                <c:pt idx="10">
                  <c:v>787.31999999999948</c:v>
                </c:pt>
                <c:pt idx="11">
                  <c:v>785.4</c:v>
                </c:pt>
                <c:pt idx="12">
                  <c:v>793.93</c:v>
                </c:pt>
                <c:pt idx="13">
                  <c:v>799.64</c:v>
                </c:pt>
                <c:pt idx="14">
                  <c:v>807.89</c:v>
                </c:pt>
                <c:pt idx="15">
                  <c:v>808.79000000000053</c:v>
                </c:pt>
                <c:pt idx="16">
                  <c:v>808.88</c:v>
                </c:pt>
                <c:pt idx="17">
                  <c:v>807.06</c:v>
                </c:pt>
                <c:pt idx="18">
                  <c:v>803.01</c:v>
                </c:pt>
                <c:pt idx="19">
                  <c:v>795.38</c:v>
                </c:pt>
                <c:pt idx="20">
                  <c:v>785.97</c:v>
                </c:pt>
                <c:pt idx="21">
                  <c:v>762.83999999999946</c:v>
                </c:pt>
                <c:pt idx="22">
                  <c:v>765.9</c:v>
                </c:pt>
                <c:pt idx="23">
                  <c:v>769.31</c:v>
                </c:pt>
                <c:pt idx="24">
                  <c:v>783.05</c:v>
                </c:pt>
                <c:pt idx="25">
                  <c:v>786.38</c:v>
                </c:pt>
                <c:pt idx="26">
                  <c:v>817.09</c:v>
                </c:pt>
                <c:pt idx="27">
                  <c:v>831.81999999999948</c:v>
                </c:pt>
                <c:pt idx="28">
                  <c:v>866.27000000000055</c:v>
                </c:pt>
                <c:pt idx="29">
                  <c:v>891.7</c:v>
                </c:pt>
                <c:pt idx="30">
                  <c:v>898.63</c:v>
                </c:pt>
                <c:pt idx="31">
                  <c:v>1151.23</c:v>
                </c:pt>
                <c:pt idx="32">
                  <c:v>1596.8799999999999</c:v>
                </c:pt>
                <c:pt idx="33">
                  <c:v>1394.29</c:v>
                </c:pt>
                <c:pt idx="34">
                  <c:v>1326.36</c:v>
                </c:pt>
                <c:pt idx="35">
                  <c:v>1277.33</c:v>
                </c:pt>
                <c:pt idx="36">
                  <c:v>1198.77</c:v>
                </c:pt>
                <c:pt idx="37">
                  <c:v>1189.8699999999999</c:v>
                </c:pt>
                <c:pt idx="38">
                  <c:v>1194.77</c:v>
                </c:pt>
                <c:pt idx="39">
                  <c:v>1172.27</c:v>
                </c:pt>
                <c:pt idx="40">
                  <c:v>1124.82</c:v>
                </c:pt>
                <c:pt idx="41">
                  <c:v>1116.5899999999999</c:v>
                </c:pt>
                <c:pt idx="42">
                  <c:v>1115.28</c:v>
                </c:pt>
                <c:pt idx="43">
                  <c:v>1166.03</c:v>
                </c:pt>
                <c:pt idx="44">
                  <c:v>1272.1499999999999</c:v>
                </c:pt>
                <c:pt idx="45">
                  <c:v>1305.3499999999999</c:v>
                </c:pt>
                <c:pt idx="46">
                  <c:v>1294.0999999999999</c:v>
                </c:pt>
                <c:pt idx="47">
                  <c:v>1291.7</c:v>
                </c:pt>
                <c:pt idx="48">
                  <c:v>1319.76</c:v>
                </c:pt>
                <c:pt idx="49">
                  <c:v>1269.1299999999999</c:v>
                </c:pt>
                <c:pt idx="50">
                  <c:v>1197.45</c:v>
                </c:pt>
                <c:pt idx="51">
                  <c:v>1220.3699999999999</c:v>
                </c:pt>
                <c:pt idx="52">
                  <c:v>1202.49</c:v>
                </c:pt>
                <c:pt idx="53">
                  <c:v>1208.76</c:v>
                </c:pt>
                <c:pt idx="54">
                  <c:v>1174.6899999999998</c:v>
                </c:pt>
                <c:pt idx="55">
                  <c:v>1181.79</c:v>
                </c:pt>
                <c:pt idx="56">
                  <c:v>1170.6099999999999</c:v>
                </c:pt>
                <c:pt idx="57">
                  <c:v>1161.93</c:v>
                </c:pt>
                <c:pt idx="58">
                  <c:v>1155.03</c:v>
                </c:pt>
                <c:pt idx="59">
                  <c:v>1091.73</c:v>
                </c:pt>
                <c:pt idx="60">
                  <c:v>1022.1</c:v>
                </c:pt>
                <c:pt idx="61">
                  <c:v>1008.08</c:v>
                </c:pt>
                <c:pt idx="62">
                  <c:v>1029.4000000000001</c:v>
                </c:pt>
                <c:pt idx="63">
                  <c:v>1036.53</c:v>
                </c:pt>
                <c:pt idx="64">
                  <c:v>976.38</c:v>
                </c:pt>
                <c:pt idx="65">
                  <c:v>949.89</c:v>
                </c:pt>
                <c:pt idx="66">
                  <c:v>954.94999999999948</c:v>
                </c:pt>
                <c:pt idx="67">
                  <c:v>938.12</c:v>
                </c:pt>
                <c:pt idx="68">
                  <c:v>939.13</c:v>
                </c:pt>
                <c:pt idx="69">
                  <c:v>928.84999999999798</c:v>
                </c:pt>
                <c:pt idx="70">
                  <c:v>928.01</c:v>
                </c:pt>
                <c:pt idx="71">
                  <c:v>920.61</c:v>
                </c:pt>
                <c:pt idx="72">
                  <c:v>956.92</c:v>
                </c:pt>
                <c:pt idx="73">
                  <c:v>1017.99</c:v>
                </c:pt>
                <c:pt idx="74">
                  <c:v>1066.0899999999999</c:v>
                </c:pt>
                <c:pt idx="75">
                  <c:v>1364.31</c:v>
                </c:pt>
                <c:pt idx="76">
                  <c:v>1418.3</c:v>
                </c:pt>
                <c:pt idx="77">
                  <c:v>1286.1099999999999</c:v>
                </c:pt>
                <c:pt idx="78">
                  <c:v>1239.22</c:v>
                </c:pt>
                <c:pt idx="79">
                  <c:v>1168.03</c:v>
                </c:pt>
                <c:pt idx="80">
                  <c:v>1143.44</c:v>
                </c:pt>
                <c:pt idx="81">
                  <c:v>1165.1599999999999</c:v>
                </c:pt>
                <c:pt idx="82">
                  <c:v>1183.58</c:v>
                </c:pt>
                <c:pt idx="83">
                  <c:v>1132.33</c:v>
                </c:pt>
                <c:pt idx="84">
                  <c:v>1119.82</c:v>
                </c:pt>
                <c:pt idx="85">
                  <c:v>1083.24</c:v>
                </c:pt>
                <c:pt idx="86">
                  <c:v>1085.07</c:v>
                </c:pt>
                <c:pt idx="87">
                  <c:v>1143.99</c:v>
                </c:pt>
                <c:pt idx="88">
                  <c:v>1131.27</c:v>
                </c:pt>
                <c:pt idx="89">
                  <c:v>1152.1099999999999</c:v>
                </c:pt>
                <c:pt idx="90">
                  <c:v>1132.97</c:v>
                </c:pt>
                <c:pt idx="91">
                  <c:v>1090.3</c:v>
                </c:pt>
                <c:pt idx="92">
                  <c:v>1084.8399999999999</c:v>
                </c:pt>
                <c:pt idx="93">
                  <c:v>1122.8</c:v>
                </c:pt>
                <c:pt idx="94">
                  <c:v>1110.76</c:v>
                </c:pt>
                <c:pt idx="95">
                  <c:v>1061.5999999999999</c:v>
                </c:pt>
                <c:pt idx="96">
                  <c:v>1069.1799999999998</c:v>
                </c:pt>
                <c:pt idx="97">
                  <c:v>1029.1899999999998</c:v>
                </c:pt>
                <c:pt idx="98">
                  <c:v>1026.55</c:v>
                </c:pt>
                <c:pt idx="99">
                  <c:v>1087.05</c:v>
                </c:pt>
                <c:pt idx="100">
                  <c:v>1100.29</c:v>
                </c:pt>
                <c:pt idx="101">
                  <c:v>1097.3899999999999</c:v>
                </c:pt>
                <c:pt idx="102">
                  <c:v>1162.3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6D34-4D85-B100-EBD6DBA7E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876864"/>
        <c:axId val="207862784"/>
      </c:lineChart>
      <c:catAx>
        <c:axId val="207859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60000"/>
          <a:lstStyle/>
          <a:p>
            <a:pPr>
              <a:defRPr sz="1100" b="1"/>
            </a:pPr>
            <a:endParaRPr lang="ko-KR"/>
          </a:p>
        </c:txPr>
        <c:crossAx val="207861248"/>
        <c:crosses val="autoZero"/>
        <c:auto val="1"/>
        <c:lblAlgn val="ctr"/>
        <c:lblOffset val="100"/>
        <c:tickMarkSkip val="4"/>
        <c:noMultiLvlLbl val="0"/>
      </c:catAx>
      <c:valAx>
        <c:axId val="207861248"/>
        <c:scaling>
          <c:orientation val="minMax"/>
          <c:max val="120"/>
          <c:min val="6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207859712"/>
        <c:crosses val="autoZero"/>
        <c:crossBetween val="between"/>
        <c:majorUnit val="20"/>
      </c:valAx>
      <c:valAx>
        <c:axId val="207862784"/>
        <c:scaling>
          <c:orientation val="minMax"/>
          <c:max val="1800"/>
          <c:min val="600"/>
        </c:scaling>
        <c:delete val="0"/>
        <c:axPos val="r"/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7876864"/>
        <c:crosses val="max"/>
        <c:crossBetween val="between"/>
        <c:majorUnit val="400"/>
      </c:valAx>
      <c:catAx>
        <c:axId val="2078768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0786278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44791333585526"/>
          <c:y val="0.10732761371668099"/>
          <c:w val="0.67934242425445768"/>
          <c:h val="0.77525221783869092"/>
        </c:manualLayout>
      </c:layout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유로/달러(우)</c:v>
                </c:pt>
              </c:strCache>
            </c:strRef>
          </c:tx>
          <c:spPr>
            <a:ln w="6350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10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0C-43AD-A8C2-F69E1BB243FE}"/>
                </c:ext>
              </c:extLst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1">
                    <a:solidFill>
                      <a:schemeClr val="tx2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Sheet1!$A$2:$A$104</c:f>
              <c:strCache>
                <c:ptCount val="101"/>
                <c:pt idx="0">
                  <c:v>'90</c:v>
                </c:pt>
                <c:pt idx="20">
                  <c:v>'95</c:v>
                </c:pt>
                <c:pt idx="40">
                  <c:v>'00</c:v>
                </c:pt>
                <c:pt idx="60">
                  <c:v>'05</c:v>
                </c:pt>
                <c:pt idx="80">
                  <c:v>'10</c:v>
                </c:pt>
                <c:pt idx="100">
                  <c:v>'15</c:v>
                </c:pt>
              </c:strCache>
            </c:strRef>
          </c:cat>
          <c:val>
            <c:numRef>
              <c:f>Sheet1!$C$2:$C$104</c:f>
              <c:numCache>
                <c:formatCode>General</c:formatCode>
                <c:ptCount val="103"/>
                <c:pt idx="17" formatCode="0.000_);[Red]\(0.000\)">
                  <c:v>0.85881140501545861</c:v>
                </c:pt>
                <c:pt idx="18" formatCode="0.000_);[Red]\(0.000\)">
                  <c:v>0.8189337482597655</c:v>
                </c:pt>
                <c:pt idx="19" formatCode="0.000_);[Red]\(0.000\)">
                  <c:v>0.81017580815036871</c:v>
                </c:pt>
                <c:pt idx="20" formatCode="0.000_);[Red]\(0.000\)">
                  <c:v>0.79063883617963482</c:v>
                </c:pt>
                <c:pt idx="21" formatCode="0.000_);[Red]\(0.000\)">
                  <c:v>0.75866777937941099</c:v>
                </c:pt>
                <c:pt idx="22" formatCode="0.000_);[Red]\(0.000\)">
                  <c:v>0.76734192756292263</c:v>
                </c:pt>
                <c:pt idx="23" formatCode="0.000_);[Red]\(0.000\)">
                  <c:v>0.77483341081667589</c:v>
                </c:pt>
                <c:pt idx="24" formatCode="0.000_);[Red]\(0.000\)">
                  <c:v>0.79586152009550371</c:v>
                </c:pt>
                <c:pt idx="25" formatCode="0.000_);[Red]\(0.000\)">
                  <c:v>0.80893059375505549</c:v>
                </c:pt>
                <c:pt idx="26" formatCode="0.000_);[Red]\(0.000\)">
                  <c:v>0.79289565493181235</c:v>
                </c:pt>
                <c:pt idx="27" formatCode="0.000_);[Red]\(0.000\)">
                  <c:v>0.79649542015133412</c:v>
                </c:pt>
                <c:pt idx="28" formatCode="0.000_);[Red]\(0.000\)">
                  <c:v>0.85266030013642569</c:v>
                </c:pt>
                <c:pt idx="29" formatCode="0.000_);[Red]\(0.000\)">
                  <c:v>0.8778860503906597</c:v>
                </c:pt>
                <c:pt idx="30" formatCode="0.000_);[Red]\(0.000\)">
                  <c:v>0.91759955955221129</c:v>
                </c:pt>
                <c:pt idx="31" formatCode="0.000_);[Red]\(0.000\)">
                  <c:v>0.88936321593738732</c:v>
                </c:pt>
                <c:pt idx="32" formatCode="0.000_);[Red]\(0.000\)">
                  <c:v>0.91979396615158371</c:v>
                </c:pt>
                <c:pt idx="33" formatCode="0.000_);[Red]\(0.000\)">
                  <c:v>0.90843023255814104</c:v>
                </c:pt>
                <c:pt idx="34" formatCode="0.000_);[Red]\(0.000\)">
                  <c:v>0.8931761343336907</c:v>
                </c:pt>
                <c:pt idx="35" formatCode="0.000_);[Red]\(0.000\)">
                  <c:v>0.84623847000084662</c:v>
                </c:pt>
                <c:pt idx="36" formatCode="0.000_);[Red]\(0.000\)">
                  <c:v>0.89078923926598963</c:v>
                </c:pt>
                <c:pt idx="37" formatCode="0.000_);[Red]\(0.000\)">
                  <c:v>0.94571590694155483</c:v>
                </c:pt>
                <c:pt idx="38" formatCode="0.000_);[Red]\(0.000\)">
                  <c:v>0.95365248903299638</c:v>
                </c:pt>
                <c:pt idx="39" formatCode="0.000_);[Red]\(0.000\)">
                  <c:v>0.96200096200096197</c:v>
                </c:pt>
                <c:pt idx="40" formatCode="0.000_);[Red]\(0.000\)">
                  <c:v>1.0130685847431871</c:v>
                </c:pt>
                <c:pt idx="41" formatCode="0.000_);[Red]\(0.000\)">
                  <c:v>1.0700909577314073</c:v>
                </c:pt>
                <c:pt idx="42" formatCode="0.000_);[Red]\(0.000\)">
                  <c:v>1.1015642211940928</c:v>
                </c:pt>
                <c:pt idx="43" formatCode="0.000_);[Red]\(0.000\)">
                  <c:v>1.1512779184895241</c:v>
                </c:pt>
                <c:pt idx="44" formatCode="0.000_);[Red]\(0.000\)">
                  <c:v>1.0831889081455821</c:v>
                </c:pt>
                <c:pt idx="45" formatCode="0.000_);[Red]\(0.000\)">
                  <c:v>1.1444266422522316</c:v>
                </c:pt>
                <c:pt idx="46" formatCode="0.000_);[Red]\(0.000\)">
                  <c:v>1.1199462425803532</c:v>
                </c:pt>
                <c:pt idx="47" formatCode="0.000_);[Red]\(0.000\)">
                  <c:v>1.1173184357541899</c:v>
                </c:pt>
                <c:pt idx="48" formatCode="0.000_);[Red]\(0.000\)">
                  <c:v>1.1398609369656902</c:v>
                </c:pt>
                <c:pt idx="49" formatCode="0.000_);[Red]\(0.000\)">
                  <c:v>1.0886131069018115</c:v>
                </c:pt>
                <c:pt idx="50" formatCode="0.000_);[Red]\(0.000\)">
                  <c:v>1.016880211511084</c:v>
                </c:pt>
                <c:pt idx="51" formatCode="0.000_);[Red]\(0.000\)">
                  <c:v>0.99990000999900008</c:v>
                </c:pt>
                <c:pt idx="52" formatCode="0.000_);[Red]\(0.000\)">
                  <c:v>0.93222709051925068</c:v>
                </c:pt>
                <c:pt idx="53" formatCode="0.000_);[Red]\(0.000\)">
                  <c:v>0.88051422030465665</c:v>
                </c:pt>
                <c:pt idx="54" formatCode="0.000_);[Red]\(0.000\)">
                  <c:v>0.88809946714031984</c:v>
                </c:pt>
                <c:pt idx="55" formatCode="0.000_);[Red]\(0.000\)">
                  <c:v>0.84054803732033423</c:v>
                </c:pt>
                <c:pt idx="56" formatCode="0.000_);[Red]\(0.000\)">
                  <c:v>0.8</c:v>
                </c:pt>
                <c:pt idx="57" formatCode="0.000_);[Red]\(0.000\)">
                  <c:v>0.82973780285429921</c:v>
                </c:pt>
                <c:pt idx="58" formatCode="0.000_);[Red]\(0.000\)">
                  <c:v>0.81826364454627287</c:v>
                </c:pt>
                <c:pt idx="59" formatCode="0.000_);[Red]\(0.000\)">
                  <c:v>0.77089115016959953</c:v>
                </c:pt>
                <c:pt idx="60" formatCode="0.000_);[Red]\(0.000\)">
                  <c:v>0.76161462300076288</c:v>
                </c:pt>
                <c:pt idx="61" formatCode="0.000_);[Red]\(0.000\)">
                  <c:v>0.79415501905972063</c:v>
                </c:pt>
                <c:pt idx="62" formatCode="0.000_);[Red]\(0.000\)">
                  <c:v>0.81980652565994427</c:v>
                </c:pt>
                <c:pt idx="63" formatCode="0.000_);[Red]\(0.000\)">
                  <c:v>0.8411136344520147</c:v>
                </c:pt>
                <c:pt idx="64" formatCode="0.000_);[Red]\(0.000\)">
                  <c:v>0.83125519534497083</c:v>
                </c:pt>
                <c:pt idx="65" formatCode="0.000_);[Red]\(0.000\)">
                  <c:v>0.79617834394904452</c:v>
                </c:pt>
                <c:pt idx="66" formatCode="0.000_);[Red]\(0.000\)">
                  <c:v>0.78437524511726286</c:v>
                </c:pt>
                <c:pt idx="67" formatCode="0.000_);[Red]\(0.000\)">
                  <c:v>0.77525389565082714</c:v>
                </c:pt>
                <c:pt idx="68" formatCode="0.000_);[Red]\(0.000\)">
                  <c:v>0.76306753147653572</c:v>
                </c:pt>
                <c:pt idx="69" formatCode="0.000_);[Red]\(0.000\)">
                  <c:v>0.74200489723232299</c:v>
                </c:pt>
                <c:pt idx="70" formatCode="0.000_);[Red]\(0.000\)">
                  <c:v>0.72886297376093256</c:v>
                </c:pt>
                <c:pt idx="71" formatCode="0.000_);[Red]\(0.000\)">
                  <c:v>0.6902740387934021</c:v>
                </c:pt>
                <c:pt idx="72" formatCode="0.000_);[Red]\(0.000\)">
                  <c:v>0.66662222518498915</c:v>
                </c:pt>
                <c:pt idx="73" formatCode="0.000_);[Red]\(0.000\)">
                  <c:v>0.63959066197633518</c:v>
                </c:pt>
                <c:pt idx="74" formatCode="0.000_);[Red]\(0.000\)">
                  <c:v>0.6632619221330518</c:v>
                </c:pt>
                <c:pt idx="75" formatCode="0.000_);[Red]\(0.000\)">
                  <c:v>0.75838010010617363</c:v>
                </c:pt>
                <c:pt idx="76" formatCode="0.000_);[Red]\(0.000\)">
                  <c:v>0.76599004212945443</c:v>
                </c:pt>
                <c:pt idx="77" formatCode="0.000_);[Red]\(0.000\)">
                  <c:v>0.73399882560188168</c:v>
                </c:pt>
                <c:pt idx="78" formatCode="0.000_);[Red]\(0.000\)">
                  <c:v>0.69959423534350262</c:v>
                </c:pt>
                <c:pt idx="79" formatCode="0.000_);[Red]\(0.000\)">
                  <c:v>0.67649844405358184</c:v>
                </c:pt>
                <c:pt idx="80" formatCode="0.000_);[Red]\(0.000\)">
                  <c:v>0.72207379594194387</c:v>
                </c:pt>
                <c:pt idx="81" formatCode="0.000_);[Red]\(0.000\)">
                  <c:v>0.78382191566076265</c:v>
                </c:pt>
                <c:pt idx="82" formatCode="0.000_);[Red]\(0.000\)">
                  <c:v>0.77579519006982434</c:v>
                </c:pt>
                <c:pt idx="83" formatCode="0.000_);[Red]\(0.000\)">
                  <c:v>0.73626859078191587</c:v>
                </c:pt>
                <c:pt idx="84" formatCode="0.000_);[Red]\(0.000\)">
                  <c:v>0.73136839025817435</c:v>
                </c:pt>
                <c:pt idx="85" formatCode="0.000_);[Red]\(0.000\)">
                  <c:v>0.69531358642747887</c:v>
                </c:pt>
                <c:pt idx="86" formatCode="0.000_);[Red]\(0.000\)">
                  <c:v>0.70651405962978664</c:v>
                </c:pt>
                <c:pt idx="87" formatCode="0.000_);[Red]\(0.000\)">
                  <c:v>0.74194984419053533</c:v>
                </c:pt>
                <c:pt idx="88" formatCode="0.000_);[Red]\(0.000\)">
                  <c:v>0.76260199801723483</c:v>
                </c:pt>
                <c:pt idx="89" formatCode="0.000_);[Red]\(0.000\)">
                  <c:v>0.7786342754808091</c:v>
                </c:pt>
                <c:pt idx="90" formatCode="0.000_);[Red]\(0.000\)">
                  <c:v>0.79948832747041898</c:v>
                </c:pt>
                <c:pt idx="91" formatCode="0.000_);[Red]\(0.000\)">
                  <c:v>0.77136686207960503</c:v>
                </c:pt>
                <c:pt idx="92" formatCode="0.000_);[Red]\(0.000\)">
                  <c:v>0.75751836982046628</c:v>
                </c:pt>
                <c:pt idx="93" formatCode="0.000_);[Red]\(0.000\)">
                  <c:v>0.765755417719584</c:v>
                </c:pt>
                <c:pt idx="94" formatCode="0.000_);[Red]\(0.000\)">
                  <c:v>0.75540111799365461</c:v>
                </c:pt>
                <c:pt idx="95" formatCode="0.000_);[Red]\(0.000\)">
                  <c:v>0.7346998751010233</c:v>
                </c:pt>
                <c:pt idx="96" formatCode="0.000_);[Red]\(0.000\)">
                  <c:v>0.72971395213076473</c:v>
                </c:pt>
                <c:pt idx="97" formatCode="0.000_);[Red]\(0.000\)">
                  <c:v>0.72928821470245042</c:v>
                </c:pt>
                <c:pt idx="98" formatCode="0.000_);[Red]\(0.000\)">
                  <c:v>0.75295534974775957</c:v>
                </c:pt>
                <c:pt idx="99" formatCode="0.000_);[Red]\(0.000\)">
                  <c:v>0.80044825102057304</c:v>
                </c:pt>
                <c:pt idx="100" formatCode="0.000_);[Red]\(0.000\)">
                  <c:v>0.88754770568918073</c:v>
                </c:pt>
                <c:pt idx="101" formatCode="0.000_);[Red]\(0.000\)">
                  <c:v>0.90473174703700354</c:v>
                </c:pt>
                <c:pt idx="102" formatCode="0.000_);[Red]\(0.000\)">
                  <c:v>0.89944234574563497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00C-43AD-A8C2-F69E1BB24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541760"/>
        <c:axId val="207543296"/>
      </c:lineChart>
      <c:catAx>
        <c:axId val="207541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60000"/>
          <a:lstStyle/>
          <a:p>
            <a:pPr>
              <a:defRPr sz="1200" b="1"/>
            </a:pPr>
            <a:endParaRPr lang="ko-KR"/>
          </a:p>
        </c:txPr>
        <c:crossAx val="207543296"/>
        <c:crosses val="autoZero"/>
        <c:auto val="1"/>
        <c:lblAlgn val="ctr"/>
        <c:lblOffset val="100"/>
        <c:tickMarkSkip val="4"/>
        <c:noMultiLvlLbl val="0"/>
      </c:catAx>
      <c:valAx>
        <c:axId val="207543296"/>
        <c:scaling>
          <c:orientation val="minMax"/>
          <c:max val="1.2"/>
          <c:min val="0.60000000000000064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.0_);\(#,##0.0\)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7541760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44791333585517"/>
          <c:y val="0.10732761371668094"/>
          <c:w val="0.67934242425445734"/>
          <c:h val="0.7752522178386905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엔/달러(좌)</c:v>
                </c:pt>
              </c:strCache>
            </c:strRef>
          </c:tx>
          <c:spPr>
            <a:ln w="63500">
              <a:solidFill>
                <a:srgbClr val="C00000">
                  <a:alpha val="70000"/>
                </a:srgbClr>
              </a:solidFill>
            </a:ln>
          </c:spPr>
          <c:marker>
            <c:symbol val="none"/>
          </c:marker>
          <c:dLbls>
            <c:dLbl>
              <c:idx val="102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12-49B0-94AB-2D84696E88E9}"/>
                </c:ext>
              </c:extLst>
            </c:dLbl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1">
                    <a:solidFill>
                      <a:srgbClr val="FA0C2E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Sheet1!$A$2:$A$104</c:f>
              <c:strCache>
                <c:ptCount val="101"/>
                <c:pt idx="0">
                  <c:v>'90</c:v>
                </c:pt>
                <c:pt idx="20">
                  <c:v>'95</c:v>
                </c:pt>
                <c:pt idx="40">
                  <c:v>'00</c:v>
                </c:pt>
                <c:pt idx="60">
                  <c:v>'05</c:v>
                </c:pt>
                <c:pt idx="80">
                  <c:v>'10</c:v>
                </c:pt>
                <c:pt idx="100">
                  <c:v>'15</c:v>
                </c:pt>
              </c:strCache>
            </c:strRef>
          </c:cat>
          <c:val>
            <c:numRef>
              <c:f>Sheet1!$B$2:$B$104</c:f>
              <c:numCache>
                <c:formatCode>#,##0.00</c:formatCode>
                <c:ptCount val="103"/>
                <c:pt idx="0">
                  <c:v>148.09</c:v>
                </c:pt>
                <c:pt idx="1">
                  <c:v>155.18</c:v>
                </c:pt>
                <c:pt idx="2">
                  <c:v>145.28</c:v>
                </c:pt>
                <c:pt idx="3">
                  <c:v>130.35000000000031</c:v>
                </c:pt>
                <c:pt idx="4">
                  <c:v>134.02000000000001</c:v>
                </c:pt>
                <c:pt idx="5">
                  <c:v>138.31</c:v>
                </c:pt>
                <c:pt idx="6">
                  <c:v>136.51</c:v>
                </c:pt>
                <c:pt idx="7">
                  <c:v>129.44999999999999</c:v>
                </c:pt>
                <c:pt idx="8">
                  <c:v>128.47999999999999</c:v>
                </c:pt>
                <c:pt idx="9">
                  <c:v>130.41999999999999</c:v>
                </c:pt>
                <c:pt idx="10">
                  <c:v>124.91000000000012</c:v>
                </c:pt>
                <c:pt idx="11">
                  <c:v>122.96000000000002</c:v>
                </c:pt>
                <c:pt idx="12">
                  <c:v>120.86</c:v>
                </c:pt>
                <c:pt idx="13">
                  <c:v>110</c:v>
                </c:pt>
                <c:pt idx="14">
                  <c:v>105.61999999999999</c:v>
                </c:pt>
                <c:pt idx="15">
                  <c:v>108.16999999999999</c:v>
                </c:pt>
                <c:pt idx="16">
                  <c:v>107.64999999999999</c:v>
                </c:pt>
                <c:pt idx="17">
                  <c:v>103.28</c:v>
                </c:pt>
                <c:pt idx="18">
                  <c:v>99.08</c:v>
                </c:pt>
                <c:pt idx="19">
                  <c:v>98.86999999999999</c:v>
                </c:pt>
                <c:pt idx="20">
                  <c:v>95.97</c:v>
                </c:pt>
                <c:pt idx="21">
                  <c:v>84.38</c:v>
                </c:pt>
                <c:pt idx="22">
                  <c:v>94.03</c:v>
                </c:pt>
                <c:pt idx="23">
                  <c:v>101.51</c:v>
                </c:pt>
                <c:pt idx="24">
                  <c:v>105.81</c:v>
                </c:pt>
                <c:pt idx="25">
                  <c:v>107.52</c:v>
                </c:pt>
                <c:pt idx="26">
                  <c:v>108.91000000000012</c:v>
                </c:pt>
                <c:pt idx="27">
                  <c:v>112.83</c:v>
                </c:pt>
                <c:pt idx="28">
                  <c:v>121.08</c:v>
                </c:pt>
                <c:pt idx="29">
                  <c:v>119.61999999999999</c:v>
                </c:pt>
                <c:pt idx="30">
                  <c:v>117.85</c:v>
                </c:pt>
                <c:pt idx="31">
                  <c:v>125.25</c:v>
                </c:pt>
                <c:pt idx="32">
                  <c:v>128.15</c:v>
                </c:pt>
                <c:pt idx="33">
                  <c:v>135.72999999999999</c:v>
                </c:pt>
                <c:pt idx="34">
                  <c:v>139.78</c:v>
                </c:pt>
                <c:pt idx="35">
                  <c:v>119.04</c:v>
                </c:pt>
                <c:pt idx="36">
                  <c:v>116.54</c:v>
                </c:pt>
                <c:pt idx="37">
                  <c:v>120.77</c:v>
                </c:pt>
                <c:pt idx="38">
                  <c:v>113.84</c:v>
                </c:pt>
                <c:pt idx="39">
                  <c:v>104.49000000000002</c:v>
                </c:pt>
                <c:pt idx="40">
                  <c:v>107.08</c:v>
                </c:pt>
                <c:pt idx="41">
                  <c:v>106.58</c:v>
                </c:pt>
                <c:pt idx="42">
                  <c:v>107.63</c:v>
                </c:pt>
                <c:pt idx="43">
                  <c:v>109.78</c:v>
                </c:pt>
                <c:pt idx="44">
                  <c:v>118.26</c:v>
                </c:pt>
                <c:pt idx="45">
                  <c:v>122.63</c:v>
                </c:pt>
                <c:pt idx="46">
                  <c:v>121.47</c:v>
                </c:pt>
                <c:pt idx="47">
                  <c:v>123.7</c:v>
                </c:pt>
                <c:pt idx="48">
                  <c:v>132.38000000000031</c:v>
                </c:pt>
                <c:pt idx="49">
                  <c:v>126.92</c:v>
                </c:pt>
                <c:pt idx="50">
                  <c:v>119.24000000000002</c:v>
                </c:pt>
                <c:pt idx="51">
                  <c:v>122.49000000000002</c:v>
                </c:pt>
                <c:pt idx="52">
                  <c:v>118.96000000000002</c:v>
                </c:pt>
                <c:pt idx="53">
                  <c:v>118.53</c:v>
                </c:pt>
                <c:pt idx="54">
                  <c:v>117.53</c:v>
                </c:pt>
                <c:pt idx="55">
                  <c:v>108.83</c:v>
                </c:pt>
                <c:pt idx="56">
                  <c:v>107.35</c:v>
                </c:pt>
                <c:pt idx="57">
                  <c:v>109.66</c:v>
                </c:pt>
                <c:pt idx="58">
                  <c:v>109.84</c:v>
                </c:pt>
                <c:pt idx="59">
                  <c:v>105.8</c:v>
                </c:pt>
                <c:pt idx="60">
                  <c:v>104.43</c:v>
                </c:pt>
                <c:pt idx="61">
                  <c:v>107.55</c:v>
                </c:pt>
                <c:pt idx="62">
                  <c:v>111.23</c:v>
                </c:pt>
                <c:pt idx="63">
                  <c:v>117.33</c:v>
                </c:pt>
                <c:pt idx="64">
                  <c:v>116.93</c:v>
                </c:pt>
                <c:pt idx="65">
                  <c:v>114.5</c:v>
                </c:pt>
                <c:pt idx="66">
                  <c:v>116.2</c:v>
                </c:pt>
                <c:pt idx="67">
                  <c:v>117.73</c:v>
                </c:pt>
                <c:pt idx="68">
                  <c:v>119.38</c:v>
                </c:pt>
                <c:pt idx="69">
                  <c:v>120.71000000000002</c:v>
                </c:pt>
                <c:pt idx="70">
                  <c:v>117.99000000000002</c:v>
                </c:pt>
                <c:pt idx="71">
                  <c:v>113.1</c:v>
                </c:pt>
                <c:pt idx="72">
                  <c:v>105.32</c:v>
                </c:pt>
                <c:pt idx="73">
                  <c:v>104.54</c:v>
                </c:pt>
                <c:pt idx="74">
                  <c:v>107.52</c:v>
                </c:pt>
                <c:pt idx="75">
                  <c:v>96.16</c:v>
                </c:pt>
                <c:pt idx="76">
                  <c:v>93.77</c:v>
                </c:pt>
                <c:pt idx="77">
                  <c:v>97.410000000000025</c:v>
                </c:pt>
                <c:pt idx="78">
                  <c:v>93.64</c:v>
                </c:pt>
                <c:pt idx="79">
                  <c:v>89.77</c:v>
                </c:pt>
                <c:pt idx="80">
                  <c:v>90.72</c:v>
                </c:pt>
                <c:pt idx="81">
                  <c:v>92.149999999999991</c:v>
                </c:pt>
                <c:pt idx="82">
                  <c:v>85.89</c:v>
                </c:pt>
                <c:pt idx="83">
                  <c:v>82.59</c:v>
                </c:pt>
                <c:pt idx="84">
                  <c:v>82.271299999999997</c:v>
                </c:pt>
                <c:pt idx="85">
                  <c:v>81.7</c:v>
                </c:pt>
                <c:pt idx="86">
                  <c:v>77.81</c:v>
                </c:pt>
                <c:pt idx="87">
                  <c:v>77.36999999999999</c:v>
                </c:pt>
                <c:pt idx="88">
                  <c:v>79.34</c:v>
                </c:pt>
                <c:pt idx="89">
                  <c:v>80.19</c:v>
                </c:pt>
                <c:pt idx="90">
                  <c:v>78.66</c:v>
                </c:pt>
                <c:pt idx="91">
                  <c:v>81.11999999999999</c:v>
                </c:pt>
                <c:pt idx="92">
                  <c:v>92.26</c:v>
                </c:pt>
                <c:pt idx="93">
                  <c:v>98.73</c:v>
                </c:pt>
                <c:pt idx="94">
                  <c:v>98.940000000000026</c:v>
                </c:pt>
                <c:pt idx="95">
                  <c:v>100.43</c:v>
                </c:pt>
                <c:pt idx="96">
                  <c:v>102.84</c:v>
                </c:pt>
                <c:pt idx="97">
                  <c:v>102.14999999999999</c:v>
                </c:pt>
                <c:pt idx="98">
                  <c:v>103.84</c:v>
                </c:pt>
                <c:pt idx="99">
                  <c:v>114.53</c:v>
                </c:pt>
                <c:pt idx="100">
                  <c:v>119.14999999999999</c:v>
                </c:pt>
                <c:pt idx="101">
                  <c:v>121.35</c:v>
                </c:pt>
                <c:pt idx="102">
                  <c:v>122.23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B12-49B0-94AB-2D84696E8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555200"/>
        <c:axId val="207569280"/>
      </c:lineChart>
      <c:catAx>
        <c:axId val="207555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60000"/>
          <a:lstStyle/>
          <a:p>
            <a:pPr>
              <a:defRPr sz="1200" b="1"/>
            </a:pPr>
            <a:endParaRPr lang="ko-KR"/>
          </a:p>
        </c:txPr>
        <c:crossAx val="207569280"/>
        <c:crosses val="autoZero"/>
        <c:auto val="1"/>
        <c:lblAlgn val="ctr"/>
        <c:lblOffset val="100"/>
        <c:tickMarkSkip val="4"/>
        <c:noMultiLvlLbl val="0"/>
      </c:catAx>
      <c:valAx>
        <c:axId val="207569280"/>
        <c:scaling>
          <c:orientation val="minMax"/>
          <c:max val="160"/>
          <c:min val="7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207555200"/>
        <c:crosses val="autoZero"/>
        <c:crossBetween val="between"/>
        <c:majorUnit val="3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52661825453667"/>
          <c:y val="0.12946075697806145"/>
          <c:w val="0.80377634808253628"/>
          <c:h val="0.7494798420111650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대신흥국 수출증감률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25"/>
              <c:layout>
                <c:manualLayout>
                  <c:x val="-4.5830766278495494E-3"/>
                  <c:y val="3.34748647527644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C11-4ECD-A029-A1DC7A921B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>
                    <a:solidFill>
                      <a:srgbClr val="C00000"/>
                    </a:solidFill>
                  </a:defRPr>
                </a:pPr>
                <a:endParaRPr lang="ko-KR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Sheet1!$A$2:$A$27</c:f>
              <c:strCache>
                <c:ptCount val="26"/>
                <c:pt idx="0">
                  <c:v>'90</c:v>
                </c:pt>
                <c:pt idx="5">
                  <c:v>'95</c:v>
                </c:pt>
                <c:pt idx="10">
                  <c:v>'00</c:v>
                </c:pt>
                <c:pt idx="15">
                  <c:v>'05</c:v>
                </c:pt>
                <c:pt idx="20">
                  <c:v>'10</c:v>
                </c:pt>
                <c:pt idx="25">
                  <c:v>'15</c:v>
                </c:pt>
              </c:strCache>
            </c:strRef>
          </c:cat>
          <c:val>
            <c:numRef>
              <c:f>Sheet1!$B$2:$B$27</c:f>
              <c:numCache>
                <c:formatCode>#,##0.0</c:formatCode>
                <c:ptCount val="26"/>
                <c:pt idx="0">
                  <c:v>21.3</c:v>
                </c:pt>
                <c:pt idx="1">
                  <c:v>43</c:v>
                </c:pt>
                <c:pt idx="2">
                  <c:v>27.3</c:v>
                </c:pt>
                <c:pt idx="3">
                  <c:v>27.5</c:v>
                </c:pt>
                <c:pt idx="4">
                  <c:v>17.2</c:v>
                </c:pt>
                <c:pt idx="5">
                  <c:v>27.9</c:v>
                </c:pt>
                <c:pt idx="6">
                  <c:v>22.7</c:v>
                </c:pt>
                <c:pt idx="7">
                  <c:v>7.1</c:v>
                </c:pt>
                <c:pt idx="8">
                  <c:v>-8</c:v>
                </c:pt>
                <c:pt idx="9">
                  <c:v>1.8</c:v>
                </c:pt>
                <c:pt idx="10">
                  <c:v>16.8</c:v>
                </c:pt>
                <c:pt idx="11">
                  <c:v>-3.6</c:v>
                </c:pt>
                <c:pt idx="12">
                  <c:v>12.6</c:v>
                </c:pt>
                <c:pt idx="13">
                  <c:v>28</c:v>
                </c:pt>
                <c:pt idx="14">
                  <c:v>35</c:v>
                </c:pt>
                <c:pt idx="15">
                  <c:v>21.3</c:v>
                </c:pt>
                <c:pt idx="16">
                  <c:v>18</c:v>
                </c:pt>
                <c:pt idx="17">
                  <c:v>22.9</c:v>
                </c:pt>
                <c:pt idx="18">
                  <c:v>19.600000000000001</c:v>
                </c:pt>
                <c:pt idx="19">
                  <c:v>-13.8</c:v>
                </c:pt>
                <c:pt idx="20">
                  <c:v>32.5</c:v>
                </c:pt>
                <c:pt idx="21">
                  <c:v>19.399999999999999</c:v>
                </c:pt>
                <c:pt idx="22">
                  <c:v>-0.1</c:v>
                </c:pt>
                <c:pt idx="23">
                  <c:v>4.4000000000000004</c:v>
                </c:pt>
                <c:pt idx="24">
                  <c:v>0.5</c:v>
                </c:pt>
                <c:pt idx="25">
                  <c:v>-6.7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BC11-4ECD-A029-A1DC7A921B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353152"/>
        <c:axId val="208354688"/>
      </c:lineChart>
      <c:catAx>
        <c:axId val="208353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200" b="1"/>
            </a:pPr>
            <a:endParaRPr lang="ko-KR"/>
          </a:p>
        </c:txPr>
        <c:crossAx val="208354688"/>
        <c:crosses val="autoZero"/>
        <c:auto val="1"/>
        <c:lblAlgn val="ctr"/>
        <c:lblOffset val="100"/>
        <c:noMultiLvlLbl val="0"/>
      </c:catAx>
      <c:valAx>
        <c:axId val="208354688"/>
        <c:scaling>
          <c:orientation val="minMax"/>
          <c:max val="60"/>
          <c:min val="-2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8353152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31275312844041"/>
          <c:y val="0.12822159038796671"/>
          <c:w val="0.70909747401804946"/>
          <c:h val="0.7499581692120442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신흥국 경제성장률(좌)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26"/>
              <c:layout>
                <c:manualLayout>
                  <c:x val="-6.9287936261050273E-2"/>
                  <c:y val="8.6033801122368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A3C-4466-8DDF-CB17833DC68D}"/>
                </c:ext>
              </c:extLst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Sheet1!$A$2:$A$28</c:f>
              <c:strCache>
                <c:ptCount val="27"/>
                <c:pt idx="0">
                  <c:v>'90</c:v>
                </c:pt>
                <c:pt idx="5">
                  <c:v>'95</c:v>
                </c:pt>
                <c:pt idx="10">
                  <c:v>'00</c:v>
                </c:pt>
                <c:pt idx="15">
                  <c:v>'05</c:v>
                </c:pt>
                <c:pt idx="20">
                  <c:v>'10</c:v>
                </c:pt>
                <c:pt idx="26">
                  <c:v>'16(E)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3.7869999999999999</c:v>
                </c:pt>
                <c:pt idx="1">
                  <c:v>3.9430000000000001</c:v>
                </c:pt>
                <c:pt idx="2">
                  <c:v>2.4989999999999997</c:v>
                </c:pt>
                <c:pt idx="3">
                  <c:v>3.169</c:v>
                </c:pt>
                <c:pt idx="4">
                  <c:v>3.2730000000000001</c:v>
                </c:pt>
                <c:pt idx="5">
                  <c:v>4.0990000000000002</c:v>
                </c:pt>
                <c:pt idx="6">
                  <c:v>5.1569999999999965</c:v>
                </c:pt>
                <c:pt idx="7">
                  <c:v>5.008</c:v>
                </c:pt>
                <c:pt idx="8">
                  <c:v>2.2850000000000001</c:v>
                </c:pt>
                <c:pt idx="9">
                  <c:v>3.6629999999999998</c:v>
                </c:pt>
                <c:pt idx="10">
                  <c:v>5.774</c:v>
                </c:pt>
                <c:pt idx="11">
                  <c:v>3.7549999999999999</c:v>
                </c:pt>
                <c:pt idx="12">
                  <c:v>4.4889999999999999</c:v>
                </c:pt>
                <c:pt idx="13">
                  <c:v>6.4039999999999999</c:v>
                </c:pt>
                <c:pt idx="14">
                  <c:v>7.9160000000000004</c:v>
                </c:pt>
                <c:pt idx="15">
                  <c:v>7.2439999999999998</c:v>
                </c:pt>
                <c:pt idx="16">
                  <c:v>8.1610000000000014</c:v>
                </c:pt>
                <c:pt idx="17">
                  <c:v>8.6610000000000014</c:v>
                </c:pt>
                <c:pt idx="18">
                  <c:v>5.8239999999999945</c:v>
                </c:pt>
                <c:pt idx="19">
                  <c:v>3.08</c:v>
                </c:pt>
                <c:pt idx="20">
                  <c:v>7.4509999999999996</c:v>
                </c:pt>
                <c:pt idx="21">
                  <c:v>6.3229999999999871</c:v>
                </c:pt>
                <c:pt idx="22">
                  <c:v>5.2110000000000003</c:v>
                </c:pt>
                <c:pt idx="23">
                  <c:v>4.9760000000000124</c:v>
                </c:pt>
                <c:pt idx="24">
                  <c:v>4.6259999999999861</c:v>
                </c:pt>
                <c:pt idx="25">
                  <c:v>3.9649999999999999</c:v>
                </c:pt>
                <c:pt idx="26">
                  <c:v>4.5199999999999996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A3C-4466-8DDF-CB17833DC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633792"/>
        <c:axId val="207643776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국제유가(우)</c:v>
                </c:pt>
              </c:strCache>
            </c:strRef>
          </c:tx>
          <c:spPr>
            <a:ln w="57150">
              <a:solidFill>
                <a:srgbClr val="92D050"/>
              </a:solidFill>
            </a:ln>
          </c:spPr>
          <c:marker>
            <c:symbol val="none"/>
          </c:marker>
          <c:dLbls>
            <c:dLbl>
              <c:idx val="26"/>
              <c:layout>
                <c:manualLayout>
                  <c:x val="-1.5747258241147841E-2"/>
                  <c:y val="-3.441352044894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3C-4466-8DDF-CB17833DC68D}"/>
                </c:ext>
              </c:extLst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Sheet1!$A$2:$A$28</c:f>
              <c:strCache>
                <c:ptCount val="27"/>
                <c:pt idx="0">
                  <c:v>'90</c:v>
                </c:pt>
                <c:pt idx="5">
                  <c:v>'95</c:v>
                </c:pt>
                <c:pt idx="10">
                  <c:v>'00</c:v>
                </c:pt>
                <c:pt idx="15">
                  <c:v>'05</c:v>
                </c:pt>
                <c:pt idx="20">
                  <c:v>'10</c:v>
                </c:pt>
                <c:pt idx="26">
                  <c:v>'16(E)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22.984999999999989</c:v>
                </c:pt>
                <c:pt idx="1">
                  <c:v>19.367999999999999</c:v>
                </c:pt>
                <c:pt idx="2">
                  <c:v>19.036000000000001</c:v>
                </c:pt>
                <c:pt idx="3">
                  <c:v>16.786999999999946</c:v>
                </c:pt>
                <c:pt idx="4">
                  <c:v>15.948</c:v>
                </c:pt>
                <c:pt idx="5">
                  <c:v>17.204000000000001</c:v>
                </c:pt>
                <c:pt idx="6">
                  <c:v>20.373000000000001</c:v>
                </c:pt>
                <c:pt idx="7">
                  <c:v>19.267999999999986</c:v>
                </c:pt>
                <c:pt idx="8">
                  <c:v>13.074</c:v>
                </c:pt>
                <c:pt idx="9">
                  <c:v>17.981000000000002</c:v>
                </c:pt>
                <c:pt idx="10">
                  <c:v>28.234000000000005</c:v>
                </c:pt>
                <c:pt idx="11">
                  <c:v>24.331000000000031</c:v>
                </c:pt>
                <c:pt idx="12">
                  <c:v>24.95</c:v>
                </c:pt>
                <c:pt idx="13">
                  <c:v>28.891999999999999</c:v>
                </c:pt>
                <c:pt idx="14">
                  <c:v>37.760000000000012</c:v>
                </c:pt>
                <c:pt idx="15">
                  <c:v>53.353999999999999</c:v>
                </c:pt>
                <c:pt idx="16">
                  <c:v>64.272999999999982</c:v>
                </c:pt>
                <c:pt idx="17">
                  <c:v>71.127999999999986</c:v>
                </c:pt>
                <c:pt idx="18">
                  <c:v>97.034999999999997</c:v>
                </c:pt>
                <c:pt idx="19">
                  <c:v>61.777000000000001</c:v>
                </c:pt>
                <c:pt idx="20">
                  <c:v>79.03</c:v>
                </c:pt>
                <c:pt idx="21">
                  <c:v>104.008</c:v>
                </c:pt>
                <c:pt idx="22">
                  <c:v>105.00700000000002</c:v>
                </c:pt>
                <c:pt idx="23">
                  <c:v>104.069</c:v>
                </c:pt>
                <c:pt idx="24">
                  <c:v>96.247000000000199</c:v>
                </c:pt>
                <c:pt idx="25">
                  <c:v>51.623000000000012</c:v>
                </c:pt>
                <c:pt idx="26">
                  <c:v>50.359000000000002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A3C-4466-8DDF-CB17833DC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659392"/>
        <c:axId val="207645312"/>
      </c:lineChart>
      <c:catAx>
        <c:axId val="207633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7643776"/>
        <c:crosses val="autoZero"/>
        <c:auto val="1"/>
        <c:lblAlgn val="ctr"/>
        <c:lblOffset val="100"/>
        <c:noMultiLvlLbl val="0"/>
      </c:catAx>
      <c:valAx>
        <c:axId val="207643776"/>
        <c:scaling>
          <c:orientation val="minMax"/>
          <c:max val="12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7633792"/>
        <c:crosses val="autoZero"/>
        <c:crossBetween val="between"/>
        <c:majorUnit val="4"/>
      </c:valAx>
      <c:valAx>
        <c:axId val="207645312"/>
        <c:scaling>
          <c:orientation val="minMax"/>
          <c:max val="120"/>
          <c:min val="0"/>
        </c:scaling>
        <c:delete val="0"/>
        <c:axPos val="r"/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7659392"/>
        <c:crosses val="max"/>
        <c:crossBetween val="between"/>
        <c:majorUnit val="40"/>
      </c:valAx>
      <c:catAx>
        <c:axId val="2076593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0764531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76656920078008"/>
          <c:y val="0.14605657181571816"/>
          <c:w val="0.8982711988304094"/>
          <c:h val="0.72076287262873018"/>
        </c:manualLayout>
      </c:layout>
      <c:lineChart>
        <c:grouping val="standar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실질 GDP</c:v>
                </c:pt>
              </c:strCache>
            </c:strRef>
          </c:tx>
          <c:spPr>
            <a:ln w="50800"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dPt>
            <c:idx val="34"/>
            <c:marker>
              <c:symbol val="diamond"/>
              <c:size val="8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4629-4D40-BB18-67E60CF35C8E}"/>
              </c:ext>
            </c:extLst>
          </c:dPt>
          <c:dLbls>
            <c:dLbl>
              <c:idx val="34"/>
              <c:layout>
                <c:manualLayout>
                  <c:x val="-4.9512670565302445E-2"/>
                  <c:y val="6.0230352303523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29-4D40-BB18-67E60CF35C8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'Sheet1'!$A$2:$A$42</c:f>
              <c:strCache>
                <c:ptCount val="41"/>
                <c:pt idx="0">
                  <c:v>'80</c:v>
                </c:pt>
                <c:pt idx="5">
                  <c:v>'85</c:v>
                </c:pt>
                <c:pt idx="10">
                  <c:v>'90</c:v>
                </c:pt>
                <c:pt idx="15">
                  <c:v>'95</c:v>
                </c:pt>
                <c:pt idx="20">
                  <c:v>'00</c:v>
                </c:pt>
                <c:pt idx="25">
                  <c:v>'05</c:v>
                </c:pt>
                <c:pt idx="30">
                  <c:v>'10</c:v>
                </c:pt>
                <c:pt idx="35">
                  <c:v>'15(E)</c:v>
                </c:pt>
                <c:pt idx="40">
                  <c:v>'20(E)</c:v>
                </c:pt>
              </c:strCache>
            </c:strRef>
          </c:cat>
          <c:val>
            <c:numRef>
              <c:f>'Sheet1'!$B$2:$B$42</c:f>
              <c:numCache>
                <c:formatCode>#,##0.0_);[Red]\(#,##0.0\)</c:formatCode>
                <c:ptCount val="41"/>
                <c:pt idx="0">
                  <c:v>7.91</c:v>
                </c:pt>
                <c:pt idx="1">
                  <c:v>5.2</c:v>
                </c:pt>
                <c:pt idx="2">
                  <c:v>9.1</c:v>
                </c:pt>
                <c:pt idx="3">
                  <c:v>10.9</c:v>
                </c:pt>
                <c:pt idx="4">
                  <c:v>15.2</c:v>
                </c:pt>
                <c:pt idx="5">
                  <c:v>13.5</c:v>
                </c:pt>
                <c:pt idx="6">
                  <c:v>8.8000000000000007</c:v>
                </c:pt>
                <c:pt idx="7">
                  <c:v>11.6</c:v>
                </c:pt>
                <c:pt idx="8">
                  <c:v>11.3</c:v>
                </c:pt>
                <c:pt idx="9">
                  <c:v>4.0999999999999996</c:v>
                </c:pt>
                <c:pt idx="10">
                  <c:v>3.8</c:v>
                </c:pt>
                <c:pt idx="11">
                  <c:v>9.2000000000000011</c:v>
                </c:pt>
                <c:pt idx="12">
                  <c:v>14.2</c:v>
                </c:pt>
                <c:pt idx="13">
                  <c:v>14</c:v>
                </c:pt>
                <c:pt idx="14">
                  <c:v>13.1</c:v>
                </c:pt>
                <c:pt idx="15">
                  <c:v>10.933</c:v>
                </c:pt>
                <c:pt idx="16">
                  <c:v>10</c:v>
                </c:pt>
                <c:pt idx="17">
                  <c:v>9.3000000000000007</c:v>
                </c:pt>
                <c:pt idx="18">
                  <c:v>7.8</c:v>
                </c:pt>
                <c:pt idx="19">
                  <c:v>7.6</c:v>
                </c:pt>
                <c:pt idx="20">
                  <c:v>8.4</c:v>
                </c:pt>
                <c:pt idx="21">
                  <c:v>8.3000000000000007</c:v>
                </c:pt>
                <c:pt idx="22">
                  <c:v>9.1</c:v>
                </c:pt>
                <c:pt idx="23">
                  <c:v>10.01</c:v>
                </c:pt>
                <c:pt idx="24">
                  <c:v>10.1</c:v>
                </c:pt>
                <c:pt idx="25">
                  <c:v>11.3</c:v>
                </c:pt>
                <c:pt idx="26">
                  <c:v>12.677</c:v>
                </c:pt>
                <c:pt idx="27">
                  <c:v>14.2</c:v>
                </c:pt>
                <c:pt idx="28">
                  <c:v>9.6349999999999998</c:v>
                </c:pt>
                <c:pt idx="29">
                  <c:v>9.2139999999999986</c:v>
                </c:pt>
                <c:pt idx="30">
                  <c:v>10.41</c:v>
                </c:pt>
                <c:pt idx="31">
                  <c:v>9.3000000000000007</c:v>
                </c:pt>
                <c:pt idx="32">
                  <c:v>7.7629999999999955</c:v>
                </c:pt>
                <c:pt idx="33">
                  <c:v>7.7510000000000003</c:v>
                </c:pt>
                <c:pt idx="34">
                  <c:v>7.3639999999999946</c:v>
                </c:pt>
                <c:pt idx="35">
                  <c:v>6.7619999999999996</c:v>
                </c:pt>
                <c:pt idx="36">
                  <c:v>6.3</c:v>
                </c:pt>
                <c:pt idx="37">
                  <c:v>6</c:v>
                </c:pt>
                <c:pt idx="38">
                  <c:v>6.1</c:v>
                </c:pt>
                <c:pt idx="39">
                  <c:v>6.3330000000000002</c:v>
                </c:pt>
                <c:pt idx="40">
                  <c:v>6.3330000000000002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4629-4D40-BB18-67E60CF35C8E}"/>
            </c:ext>
          </c:extLst>
        </c:ser>
        <c:ser>
          <c:idx val="1"/>
          <c:order val="1"/>
          <c:tx>
            <c:strRef>
              <c:f>'Sheet1'!$C$1</c:f>
              <c:strCache>
                <c:ptCount val="1"/>
                <c:pt idx="0">
                  <c:v>잠재 GDP</c:v>
                </c:pt>
              </c:strCache>
            </c:strRef>
          </c:tx>
          <c:spPr>
            <a:ln w="34925">
              <a:solidFill>
                <a:schemeClr val="tx1"/>
              </a:solidFill>
              <a:prstDash val="solid"/>
            </a:ln>
          </c:spPr>
          <c:marker>
            <c:symbol val="none"/>
          </c:marker>
          <c:cat>
            <c:strRef>
              <c:f>'Sheet1'!$A$2:$A$42</c:f>
              <c:strCache>
                <c:ptCount val="41"/>
                <c:pt idx="0">
                  <c:v>'80</c:v>
                </c:pt>
                <c:pt idx="5">
                  <c:v>'85</c:v>
                </c:pt>
                <c:pt idx="10">
                  <c:v>'90</c:v>
                </c:pt>
                <c:pt idx="15">
                  <c:v>'95</c:v>
                </c:pt>
                <c:pt idx="20">
                  <c:v>'00</c:v>
                </c:pt>
                <c:pt idx="25">
                  <c:v>'05</c:v>
                </c:pt>
                <c:pt idx="30">
                  <c:v>'10</c:v>
                </c:pt>
                <c:pt idx="35">
                  <c:v>'15(E)</c:v>
                </c:pt>
                <c:pt idx="40">
                  <c:v>'20(E)</c:v>
                </c:pt>
              </c:strCache>
            </c:strRef>
          </c:cat>
          <c:val>
            <c:numRef>
              <c:f>'Sheet1'!$C$2:$C$42</c:f>
              <c:numCache>
                <c:formatCode>#,##0.0_);[Red]\(#,##0.0\)</c:formatCode>
                <c:ptCount val="41"/>
                <c:pt idx="1">
                  <c:v>10.442439284451106</c:v>
                </c:pt>
                <c:pt idx="2">
                  <c:v>10.470770330288989</c:v>
                </c:pt>
                <c:pt idx="3">
                  <c:v>10.502055728594563</c:v>
                </c:pt>
                <c:pt idx="4">
                  <c:v>10.497100450414219</c:v>
                </c:pt>
                <c:pt idx="5">
                  <c:v>10.420709615087752</c:v>
                </c:pt>
                <c:pt idx="6">
                  <c:v>10.283846370750803</c:v>
                </c:pt>
                <c:pt idx="7">
                  <c:v>10.127819460669413</c:v>
                </c:pt>
                <c:pt idx="8">
                  <c:v>9.9788459832115439</c:v>
                </c:pt>
                <c:pt idx="9">
                  <c:v>9.8775952119181767</c:v>
                </c:pt>
                <c:pt idx="10">
                  <c:v>9.8777483281788356</c:v>
                </c:pt>
                <c:pt idx="11">
                  <c:v>9.9737761658100013</c:v>
                </c:pt>
                <c:pt idx="12">
                  <c:v>10.097725063643768</c:v>
                </c:pt>
                <c:pt idx="13">
                  <c:v>10.173652886604104</c:v>
                </c:pt>
                <c:pt idx="14">
                  <c:v>10.165751196816549</c:v>
                </c:pt>
                <c:pt idx="15">
                  <c:v>10.075944954852394</c:v>
                </c:pt>
                <c:pt idx="16">
                  <c:v>9.9352322686067609</c:v>
                </c:pt>
                <c:pt idx="17">
                  <c:v>9.7830728564745684</c:v>
                </c:pt>
                <c:pt idx="18">
                  <c:v>9.6593804671687025</c:v>
                </c:pt>
                <c:pt idx="19">
                  <c:v>9.5990713889717139</c:v>
                </c:pt>
                <c:pt idx="20">
                  <c:v>9.6183176637890409</c:v>
                </c:pt>
                <c:pt idx="21">
                  <c:v>9.7132565789395837</c:v>
                </c:pt>
                <c:pt idx="22">
                  <c:v>9.8678942810680486</c:v>
                </c:pt>
                <c:pt idx="23">
                  <c:v>10.051994003797555</c:v>
                </c:pt>
                <c:pt idx="24">
                  <c:v>10.227432053651428</c:v>
                </c:pt>
                <c:pt idx="25">
                  <c:v>10.355429236579608</c:v>
                </c:pt>
                <c:pt idx="26">
                  <c:v>10.395791279798431</c:v>
                </c:pt>
                <c:pt idx="27">
                  <c:v>10.317827074288894</c:v>
                </c:pt>
                <c:pt idx="28">
                  <c:v>10.113770162382668</c:v>
                </c:pt>
                <c:pt idx="29">
                  <c:v>9.8143014258492407</c:v>
                </c:pt>
                <c:pt idx="30">
                  <c:v>9.4453108786480566</c:v>
                </c:pt>
                <c:pt idx="31">
                  <c:v>9.0265453329700787</c:v>
                </c:pt>
                <c:pt idx="32">
                  <c:v>8.58708069499008</c:v>
                </c:pt>
                <c:pt idx="33">
                  <c:v>8.1582710924051689</c:v>
                </c:pt>
                <c:pt idx="34">
                  <c:v>7.7627712829474715</c:v>
                </c:pt>
                <c:pt idx="35">
                  <c:v>7.418868694129034</c:v>
                </c:pt>
                <c:pt idx="36">
                  <c:v>7.1406941967862485</c:v>
                </c:pt>
                <c:pt idx="37">
                  <c:v>6.9357752032053437</c:v>
                </c:pt>
                <c:pt idx="38">
                  <c:v>6.8033034899637999</c:v>
                </c:pt>
                <c:pt idx="39">
                  <c:v>6.7332390629500516</c:v>
                </c:pt>
                <c:pt idx="40">
                  <c:v>6.7086390758337924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629-4D40-BB18-67E60CF35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239616"/>
        <c:axId val="100601856"/>
      </c:lineChart>
      <c:catAx>
        <c:axId val="36239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0601856"/>
        <c:crosses val="autoZero"/>
        <c:auto val="1"/>
        <c:lblAlgn val="ctr"/>
        <c:lblOffset val="100"/>
        <c:tickLblSkip val="10"/>
        <c:noMultiLvlLbl val="0"/>
      </c:catAx>
      <c:valAx>
        <c:axId val="100601856"/>
        <c:scaling>
          <c:orientation val="minMax"/>
          <c:max val="16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ajorGridlines>
        <c:numFmt formatCode="#,##0_);\(#,##0\)" sourceLinked="0"/>
        <c:majorTickMark val="out"/>
        <c:minorTickMark val="none"/>
        <c:tickLblPos val="nextTo"/>
        <c:crossAx val="36239616"/>
        <c:crosses val="autoZero"/>
        <c:crossBetween val="between"/>
        <c:majorUnit val="2"/>
      </c:valAx>
    </c:plotArea>
    <c:legend>
      <c:legendPos val="r"/>
      <c:layout>
        <c:manualLayout>
          <c:xMode val="edge"/>
          <c:yMode val="edge"/>
          <c:x val="0.11889303118908399"/>
          <c:y val="6.2398373983741002E-4"/>
          <c:w val="0.88069127680312365"/>
          <c:h val="0.1703685636856368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 b="1"/>
      </a:pPr>
      <a:endParaRPr lang="ko-KR"/>
    </a:p>
  </c:txPr>
  <c:externalData r:id="rId1">
    <c:autoUpdate val="0"/>
  </c:externalData>
  <c:userShapes r:id="rId2"/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377296587927124E-2"/>
          <c:y val="9.7034950046200885E-2"/>
          <c:w val="0.88706167979002626"/>
          <c:h val="0.7697992905937290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'GDP 기여도'!$I$5</c:f>
              <c:strCache>
                <c:ptCount val="1"/>
                <c:pt idx="0">
                  <c:v>소비 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cat>
            <c:strRef>
              <c:f>'GDP 기여도'!$H$6:$H$32</c:f>
              <c:strCache>
                <c:ptCount val="25"/>
                <c:pt idx="0">
                  <c:v>'09 1Q</c:v>
                </c:pt>
                <c:pt idx="8">
                  <c:v>'11 1Q</c:v>
                </c:pt>
                <c:pt idx="16">
                  <c:v>'13 1Q</c:v>
                </c:pt>
                <c:pt idx="24">
                  <c:v>'15 1Q</c:v>
                </c:pt>
              </c:strCache>
            </c:strRef>
          </c:cat>
          <c:val>
            <c:numRef>
              <c:f>'GDP 기여도'!$I$6:$I$32</c:f>
              <c:numCache>
                <c:formatCode>#,##0.000</c:formatCode>
                <c:ptCount val="27"/>
                <c:pt idx="0">
                  <c:v>4.3</c:v>
                </c:pt>
                <c:pt idx="1">
                  <c:v>3.8</c:v>
                </c:pt>
                <c:pt idx="2">
                  <c:v>4</c:v>
                </c:pt>
                <c:pt idx="3">
                  <c:v>5.3</c:v>
                </c:pt>
                <c:pt idx="4">
                  <c:v>7.6</c:v>
                </c:pt>
                <c:pt idx="5">
                  <c:v>5</c:v>
                </c:pt>
                <c:pt idx="6">
                  <c:v>4.3</c:v>
                </c:pt>
                <c:pt idx="7">
                  <c:v>5</c:v>
                </c:pt>
                <c:pt idx="8">
                  <c:v>6.1</c:v>
                </c:pt>
                <c:pt idx="9">
                  <c:v>5.0537000000000001</c:v>
                </c:pt>
                <c:pt idx="10">
                  <c:v>5</c:v>
                </c:pt>
                <c:pt idx="11">
                  <c:v>6</c:v>
                </c:pt>
                <c:pt idx="12">
                  <c:v>6.4</c:v>
                </c:pt>
                <c:pt idx="13">
                  <c:v>4.7</c:v>
                </c:pt>
                <c:pt idx="14">
                  <c:v>4.2</c:v>
                </c:pt>
                <c:pt idx="15">
                  <c:v>4.4000000000000004</c:v>
                </c:pt>
                <c:pt idx="16">
                  <c:v>4.3</c:v>
                </c:pt>
                <c:pt idx="17">
                  <c:v>3.4</c:v>
                </c:pt>
                <c:pt idx="18">
                  <c:v>3.5</c:v>
                </c:pt>
                <c:pt idx="19">
                  <c:v>3.7</c:v>
                </c:pt>
                <c:pt idx="20">
                  <c:v>5.5</c:v>
                </c:pt>
                <c:pt idx="21">
                  <c:v>4</c:v>
                </c:pt>
                <c:pt idx="22">
                  <c:v>3.6</c:v>
                </c:pt>
                <c:pt idx="23">
                  <c:v>3.7</c:v>
                </c:pt>
                <c:pt idx="24">
                  <c:v>4.4560000000000004</c:v>
                </c:pt>
                <c:pt idx="25">
                  <c:v>4.2</c:v>
                </c:pt>
                <c:pt idx="26">
                  <c:v>4.03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F0C-433B-814C-7234B2E61ED0}"/>
            </c:ext>
          </c:extLst>
        </c:ser>
        <c:ser>
          <c:idx val="1"/>
          <c:order val="1"/>
          <c:tx>
            <c:strRef>
              <c:f>'GDP 기여도'!$J$5</c:f>
              <c:strCache>
                <c:ptCount val="1"/>
                <c:pt idx="0">
                  <c:v>투자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cat>
            <c:strRef>
              <c:f>'GDP 기여도'!$H$6:$H$32</c:f>
              <c:strCache>
                <c:ptCount val="25"/>
                <c:pt idx="0">
                  <c:v>'09 1Q</c:v>
                </c:pt>
                <c:pt idx="8">
                  <c:v>'11 1Q</c:v>
                </c:pt>
                <c:pt idx="16">
                  <c:v>'13 1Q</c:v>
                </c:pt>
                <c:pt idx="24">
                  <c:v>'15 1Q</c:v>
                </c:pt>
              </c:strCache>
            </c:strRef>
          </c:cat>
          <c:val>
            <c:numRef>
              <c:f>'GDP 기여도'!$J$6:$J$32</c:f>
              <c:numCache>
                <c:formatCode>#,##0.000</c:formatCode>
                <c:ptCount val="27"/>
                <c:pt idx="0">
                  <c:v>6</c:v>
                </c:pt>
                <c:pt idx="1">
                  <c:v>6.2</c:v>
                </c:pt>
                <c:pt idx="2">
                  <c:v>7.3</c:v>
                </c:pt>
                <c:pt idx="3">
                  <c:v>8</c:v>
                </c:pt>
                <c:pt idx="4">
                  <c:v>4.9000000000000004</c:v>
                </c:pt>
                <c:pt idx="5">
                  <c:v>5.5</c:v>
                </c:pt>
                <c:pt idx="6">
                  <c:v>5.4</c:v>
                </c:pt>
                <c:pt idx="7">
                  <c:v>7</c:v>
                </c:pt>
                <c:pt idx="8">
                  <c:v>3.8</c:v>
                </c:pt>
                <c:pt idx="9">
                  <c:v>4.5880999999999998</c:v>
                </c:pt>
                <c:pt idx="10">
                  <c:v>4.4000000000000004</c:v>
                </c:pt>
                <c:pt idx="11">
                  <c:v>4.3</c:v>
                </c:pt>
                <c:pt idx="12">
                  <c:v>2.4</c:v>
                </c:pt>
                <c:pt idx="13">
                  <c:v>4</c:v>
                </c:pt>
                <c:pt idx="14">
                  <c:v>3.9</c:v>
                </c:pt>
                <c:pt idx="15">
                  <c:v>3.2</c:v>
                </c:pt>
                <c:pt idx="16">
                  <c:v>2.2999999999999998</c:v>
                </c:pt>
                <c:pt idx="17">
                  <c:v>4.0999999999999996</c:v>
                </c:pt>
                <c:pt idx="18">
                  <c:v>4.3</c:v>
                </c:pt>
                <c:pt idx="19">
                  <c:v>4.2</c:v>
                </c:pt>
                <c:pt idx="20">
                  <c:v>3.1</c:v>
                </c:pt>
                <c:pt idx="21">
                  <c:v>3.6</c:v>
                </c:pt>
                <c:pt idx="22">
                  <c:v>3</c:v>
                </c:pt>
                <c:pt idx="23">
                  <c:v>3.6</c:v>
                </c:pt>
                <c:pt idx="24">
                  <c:v>1.21</c:v>
                </c:pt>
                <c:pt idx="25">
                  <c:v>2.5</c:v>
                </c:pt>
                <c:pt idx="26">
                  <c:v>2.9949999999999997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F0C-433B-814C-7234B2E61ED0}"/>
            </c:ext>
          </c:extLst>
        </c:ser>
        <c:ser>
          <c:idx val="2"/>
          <c:order val="2"/>
          <c:tx>
            <c:strRef>
              <c:f>'GDP 기여도'!$K$5</c:f>
              <c:strCache>
                <c:ptCount val="1"/>
                <c:pt idx="0">
                  <c:v>순수출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invertIfNegative val="0"/>
          <c:cat>
            <c:strRef>
              <c:f>'GDP 기여도'!$H$6:$H$32</c:f>
              <c:strCache>
                <c:ptCount val="25"/>
                <c:pt idx="0">
                  <c:v>'09 1Q</c:v>
                </c:pt>
                <c:pt idx="8">
                  <c:v>'11 1Q</c:v>
                </c:pt>
                <c:pt idx="16">
                  <c:v>'13 1Q</c:v>
                </c:pt>
                <c:pt idx="24">
                  <c:v>'15 1Q</c:v>
                </c:pt>
              </c:strCache>
            </c:strRef>
          </c:cat>
          <c:val>
            <c:numRef>
              <c:f>'GDP 기여도'!$K$6:$K$32</c:f>
              <c:numCache>
                <c:formatCode>#,##0.000</c:formatCode>
                <c:ptCount val="27"/>
                <c:pt idx="0">
                  <c:v>-4.2</c:v>
                </c:pt>
                <c:pt idx="1">
                  <c:v>-2.9</c:v>
                </c:pt>
                <c:pt idx="2">
                  <c:v>-3.6</c:v>
                </c:pt>
                <c:pt idx="3">
                  <c:v>-4.0999999999999996</c:v>
                </c:pt>
                <c:pt idx="4">
                  <c:v>-0.4</c:v>
                </c:pt>
                <c:pt idx="5">
                  <c:v>0.70000000000000029</c:v>
                </c:pt>
                <c:pt idx="6">
                  <c:v>1</c:v>
                </c:pt>
                <c:pt idx="7">
                  <c:v>-1.4</c:v>
                </c:pt>
                <c:pt idx="8">
                  <c:v>-0.1</c:v>
                </c:pt>
                <c:pt idx="9">
                  <c:v>5.8200000000000002E-2</c:v>
                </c:pt>
                <c:pt idx="10">
                  <c:v>0.1</c:v>
                </c:pt>
                <c:pt idx="11">
                  <c:v>-0.8</c:v>
                </c:pt>
                <c:pt idx="12">
                  <c:v>-0.70000000000000029</c:v>
                </c:pt>
                <c:pt idx="13">
                  <c:v>-0.9</c:v>
                </c:pt>
                <c:pt idx="14">
                  <c:v>-0.4</c:v>
                </c:pt>
                <c:pt idx="15">
                  <c:v>0.1</c:v>
                </c:pt>
                <c:pt idx="16">
                  <c:v>1.1000000000000001</c:v>
                </c:pt>
                <c:pt idx="17">
                  <c:v>0.1</c:v>
                </c:pt>
                <c:pt idx="18">
                  <c:v>-0.1</c:v>
                </c:pt>
                <c:pt idx="19">
                  <c:v>-0.2</c:v>
                </c:pt>
                <c:pt idx="20">
                  <c:v>-1.2</c:v>
                </c:pt>
                <c:pt idx="21">
                  <c:v>-0.2</c:v>
                </c:pt>
                <c:pt idx="22">
                  <c:v>0.8</c:v>
                </c:pt>
                <c:pt idx="23">
                  <c:v>0.1</c:v>
                </c:pt>
                <c:pt idx="24">
                  <c:v>1.286</c:v>
                </c:pt>
                <c:pt idx="25">
                  <c:v>0.30000000000000016</c:v>
                </c:pt>
                <c:pt idx="26">
                  <c:v>-0.12400000000000004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F0C-433B-814C-7234B2E61E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6231808"/>
        <c:axId val="102146432"/>
      </c:barChart>
      <c:lineChart>
        <c:grouping val="standard"/>
        <c:varyColors val="0"/>
        <c:ser>
          <c:idx val="3"/>
          <c:order val="3"/>
          <c:tx>
            <c:strRef>
              <c:f>'GDP 기여도'!$L$5</c:f>
              <c:strCache>
                <c:ptCount val="1"/>
                <c:pt idx="0">
                  <c:v>GDP 증가율 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13"/>
              <c:layout>
                <c:manualLayout>
                  <c:x val="-3.6111111111111212E-2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F0C-433B-814C-7234B2E61ED0}"/>
                </c:ext>
              </c:extLst>
            </c:dLbl>
            <c:dLbl>
              <c:idx val="25"/>
              <c:layout>
                <c:manualLayout>
                  <c:x val="-5.2933463754836388E-2"/>
                  <c:y val="-5.9241387303397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F0C-433B-814C-7234B2E61ED0}"/>
                </c:ext>
              </c:extLst>
            </c:dLbl>
            <c:dLbl>
              <c:idx val="26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F0C-433B-814C-7234B2E61E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'GDP 기여도'!$H$6:$H$32</c:f>
              <c:strCache>
                <c:ptCount val="25"/>
                <c:pt idx="0">
                  <c:v>'09 1Q</c:v>
                </c:pt>
                <c:pt idx="8">
                  <c:v>'11 1Q</c:v>
                </c:pt>
                <c:pt idx="16">
                  <c:v>'13 1Q</c:v>
                </c:pt>
                <c:pt idx="24">
                  <c:v>'15 1Q</c:v>
                </c:pt>
              </c:strCache>
            </c:strRef>
          </c:cat>
          <c:val>
            <c:numRef>
              <c:f>'GDP 기여도'!$L$6:$L$32</c:f>
              <c:numCache>
                <c:formatCode>#,##0.0_ </c:formatCode>
                <c:ptCount val="27"/>
                <c:pt idx="0">
                  <c:v>6.5999999999999943</c:v>
                </c:pt>
                <c:pt idx="1">
                  <c:v>7.5</c:v>
                </c:pt>
                <c:pt idx="2">
                  <c:v>8.3000000000000025</c:v>
                </c:pt>
                <c:pt idx="3">
                  <c:v>9.2000000000000011</c:v>
                </c:pt>
                <c:pt idx="4">
                  <c:v>12.400000000000006</c:v>
                </c:pt>
                <c:pt idx="5">
                  <c:v>11.400000000000006</c:v>
                </c:pt>
                <c:pt idx="6">
                  <c:v>10.900000000000006</c:v>
                </c:pt>
                <c:pt idx="7">
                  <c:v>10.600000000000001</c:v>
                </c:pt>
                <c:pt idx="8">
                  <c:v>10.200000000000003</c:v>
                </c:pt>
                <c:pt idx="9">
                  <c:v>10</c:v>
                </c:pt>
                <c:pt idx="10">
                  <c:v>9.7000000000000011</c:v>
                </c:pt>
                <c:pt idx="11">
                  <c:v>9.5</c:v>
                </c:pt>
                <c:pt idx="12">
                  <c:v>8</c:v>
                </c:pt>
                <c:pt idx="13">
                  <c:v>7.7000000000000028</c:v>
                </c:pt>
                <c:pt idx="14">
                  <c:v>7.5999999999999943</c:v>
                </c:pt>
                <c:pt idx="15">
                  <c:v>7.7475508299999891</c:v>
                </c:pt>
                <c:pt idx="16">
                  <c:v>7.7580254100000019</c:v>
                </c:pt>
                <c:pt idx="17">
                  <c:v>7.607328300000006</c:v>
                </c:pt>
                <c:pt idx="18">
                  <c:v>7.7196618699999959</c:v>
                </c:pt>
                <c:pt idx="19">
                  <c:v>7.6853360799999946</c:v>
                </c:pt>
                <c:pt idx="20">
                  <c:v>7.3664213400000005</c:v>
                </c:pt>
                <c:pt idx="21">
                  <c:v>7.4190767300000013</c:v>
                </c:pt>
                <c:pt idx="22">
                  <c:v>7.3738897000000074</c:v>
                </c:pt>
                <c:pt idx="23">
                  <c:v>7.3506196999999958</c:v>
                </c:pt>
                <c:pt idx="24">
                  <c:v>6.9520741700000004</c:v>
                </c:pt>
                <c:pt idx="25">
                  <c:v>7</c:v>
                </c:pt>
                <c:pt idx="26" formatCode="#,##0.0">
                  <c:v>6.9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8F0C-433B-814C-7234B2E61E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231808"/>
        <c:axId val="102146432"/>
      </c:lineChart>
      <c:catAx>
        <c:axId val="36231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200" b="1"/>
            </a:pPr>
            <a:endParaRPr lang="ko-KR"/>
          </a:p>
        </c:txPr>
        <c:crossAx val="102146432"/>
        <c:crosses val="autoZero"/>
        <c:auto val="1"/>
        <c:lblAlgn val="ctr"/>
        <c:lblOffset val="100"/>
        <c:noMultiLvlLbl val="0"/>
      </c:catAx>
      <c:valAx>
        <c:axId val="102146432"/>
        <c:scaling>
          <c:orientation val="minMax"/>
          <c:max val="15"/>
          <c:min val="-6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36231808"/>
        <c:crosses val="autoZero"/>
        <c:crossBetween val="between"/>
        <c:majorUnit val="3"/>
      </c:valAx>
    </c:plotArea>
    <c:legend>
      <c:legendPos val="r"/>
      <c:layout>
        <c:manualLayout>
          <c:xMode val="edge"/>
          <c:yMode val="edge"/>
          <c:x val="0.30479211276034307"/>
          <c:y val="3.8619130941965692E-3"/>
          <c:w val="0.67576333981419157"/>
          <c:h val="0.19597987751531071"/>
        </c:manualLayout>
      </c:layout>
      <c:overlay val="0"/>
      <c:txPr>
        <a:bodyPr/>
        <a:lstStyle/>
        <a:p>
          <a:pPr>
            <a:defRPr sz="1200" b="1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31315818710202E-2"/>
          <c:y val="0.13472638842597798"/>
          <c:w val="0.92368684181289751"/>
          <c:h val="0.6626189682627876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 w="158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5"/>
            <c:invertIfNegative val="0"/>
            <c:bubble3D val="0"/>
            <c:spPr>
              <a:solidFill>
                <a:srgbClr val="0000FF"/>
              </a:solidFill>
              <a:ln w="158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448-427A-8570-6D7EB4B14603}"/>
              </c:ext>
            </c:extLst>
          </c:dPt>
          <c:dLbls>
            <c:dLbl>
              <c:idx val="5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FF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Sheet1!$H$2:$H$7</c:f>
              <c:strCache>
                <c:ptCount val="6"/>
                <c:pt idx="0">
                  <c:v>교수</c:v>
                </c:pt>
                <c:pt idx="1">
                  <c:v>금융업</c:v>
                </c:pt>
                <c:pt idx="2">
                  <c:v>기업가</c:v>
                </c:pt>
                <c:pt idx="3">
                  <c:v>연구원</c:v>
                </c:pt>
                <c:pt idx="4">
                  <c:v>정부기관</c:v>
                </c:pt>
                <c:pt idx="5">
                  <c:v>전체 평균</c:v>
                </c:pt>
              </c:strCache>
            </c:strRef>
          </c:cat>
          <c:val>
            <c:numRef>
              <c:f>Sheet1!$I$2:$I$7</c:f>
              <c:numCache>
                <c:formatCode>0.0_ </c:formatCode>
                <c:ptCount val="6"/>
                <c:pt idx="0">
                  <c:v>6.8357142857142863</c:v>
                </c:pt>
                <c:pt idx="1">
                  <c:v>6.6513513513513516</c:v>
                </c:pt>
                <c:pt idx="2">
                  <c:v>5.84</c:v>
                </c:pt>
                <c:pt idx="3">
                  <c:v>6.6142857142856935</c:v>
                </c:pt>
                <c:pt idx="4">
                  <c:v>7.3222222222222229</c:v>
                </c:pt>
                <c:pt idx="5">
                  <c:v>6.6527147147147145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48-427A-8570-6D7EB4B14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102347520"/>
        <c:axId val="102349056"/>
      </c:barChart>
      <c:catAx>
        <c:axId val="102347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02349056"/>
        <c:crosses val="autoZero"/>
        <c:auto val="1"/>
        <c:lblAlgn val="ctr"/>
        <c:lblOffset val="100"/>
        <c:noMultiLvlLbl val="0"/>
      </c:catAx>
      <c:valAx>
        <c:axId val="10234905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02347520"/>
        <c:crosses val="autoZero"/>
        <c:crossBetween val="between"/>
        <c:maj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905074365704294E-2"/>
          <c:y val="0.13370613141749799"/>
          <c:w val="0.94209492563429575"/>
          <c:h val="0.6454464935994811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 w="158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5"/>
            <c:invertIfNegative val="0"/>
            <c:bubble3D val="0"/>
            <c:spPr>
              <a:solidFill>
                <a:srgbClr val="FF0066"/>
              </a:solidFill>
              <a:ln w="158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07F-4538-A059-749BDF8EC72C}"/>
              </c:ext>
            </c:extLst>
          </c:dPt>
          <c:dLbls>
            <c:dLbl>
              <c:idx val="5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0066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Sheet1!$H$2:$H$7</c:f>
              <c:strCache>
                <c:ptCount val="6"/>
                <c:pt idx="0">
                  <c:v>교수</c:v>
                </c:pt>
                <c:pt idx="1">
                  <c:v>금융업</c:v>
                </c:pt>
                <c:pt idx="2">
                  <c:v>기업가</c:v>
                </c:pt>
                <c:pt idx="3">
                  <c:v>연구원</c:v>
                </c:pt>
                <c:pt idx="4">
                  <c:v>정부기관</c:v>
                </c:pt>
                <c:pt idx="5">
                  <c:v>전체 평균</c:v>
                </c:pt>
              </c:strCache>
            </c:strRef>
          </c:cat>
          <c:val>
            <c:numRef>
              <c:f>Sheet1!$J$2:$J$7</c:f>
              <c:numCache>
                <c:formatCode>0.0_ </c:formatCode>
                <c:ptCount val="6"/>
                <c:pt idx="0">
                  <c:v>6.7124999999999995</c:v>
                </c:pt>
                <c:pt idx="1">
                  <c:v>5.4741935483870945</c:v>
                </c:pt>
                <c:pt idx="2">
                  <c:v>5.5</c:v>
                </c:pt>
                <c:pt idx="3">
                  <c:v>6.1423076923076918</c:v>
                </c:pt>
                <c:pt idx="4">
                  <c:v>6.7666666666666684</c:v>
                </c:pt>
                <c:pt idx="5">
                  <c:v>6.1191335814722905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07F-4538-A059-749BDF8EC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103899136"/>
        <c:axId val="103900672"/>
      </c:barChart>
      <c:catAx>
        <c:axId val="103899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03900672"/>
        <c:crosses val="autoZero"/>
        <c:auto val="1"/>
        <c:lblAlgn val="ctr"/>
        <c:lblOffset val="100"/>
        <c:noMultiLvlLbl val="0"/>
      </c:catAx>
      <c:valAx>
        <c:axId val="10390067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03899136"/>
        <c:crosses val="autoZero"/>
        <c:crossBetween val="between"/>
        <c:maj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169509430726012E-2"/>
          <c:y val="9.2368375583146228E-2"/>
          <c:w val="0.64251803405859775"/>
          <c:h val="0.8679311167608788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286-4757-8607-4AF7FB62088C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286-4757-8607-4AF7FB62088C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286-4757-8607-4AF7FB62088C}"/>
              </c:ext>
            </c:extLst>
          </c:dPt>
          <c:dPt>
            <c:idx val="3"/>
            <c:bubble3D val="0"/>
            <c:spPr>
              <a:solidFill>
                <a:srgbClr val="99FF9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286-4757-8607-4AF7FB6208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Sheet1!$K$42:$K$45</c:f>
              <c:strCache>
                <c:ptCount val="4"/>
                <c:pt idx="0">
                  <c:v>5.5% 이하</c:v>
                </c:pt>
                <c:pt idx="1">
                  <c:v>5.5~6.5%</c:v>
                </c:pt>
                <c:pt idx="2">
                  <c:v>6.5%이상</c:v>
                </c:pt>
                <c:pt idx="3">
                  <c:v>7.0%이상</c:v>
                </c:pt>
              </c:strCache>
            </c:strRef>
          </c:cat>
          <c:val>
            <c:numRef>
              <c:f>Sheet1!$M$40:$M$43</c:f>
              <c:numCache>
                <c:formatCode>0.0_ </c:formatCode>
                <c:ptCount val="4"/>
                <c:pt idx="0">
                  <c:v>27.631578947368435</c:v>
                </c:pt>
                <c:pt idx="1">
                  <c:v>34.210526315789473</c:v>
                </c:pt>
                <c:pt idx="2">
                  <c:v>34.210526315789473</c:v>
                </c:pt>
                <c:pt idx="3">
                  <c:v>3.9473684210526314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286-4757-8607-4AF7FB62088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3451049298615945"/>
          <c:y val="0.12450160030936568"/>
          <c:w val="0.25140481466971532"/>
          <c:h val="0.72173837204519142"/>
        </c:manualLayout>
      </c:layout>
      <c:overlay val="0"/>
      <c:txPr>
        <a:bodyPr/>
        <a:lstStyle/>
        <a:p>
          <a:pPr>
            <a:defRPr sz="13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905074365704294E-2"/>
          <c:y val="0.11019022577738317"/>
          <c:w val="0.94209492563429575"/>
          <c:h val="0.7502882395783210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FF99"/>
            </a:solidFill>
            <a:ln w="158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5"/>
            <c:invertIfNegative val="0"/>
            <c:bubble3D val="0"/>
            <c:spPr>
              <a:solidFill>
                <a:srgbClr val="92D050"/>
              </a:solidFill>
              <a:ln w="158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AA-4262-B6AB-24DBB14750E9}"/>
              </c:ext>
            </c:extLst>
          </c:dPt>
          <c:dLbls>
            <c:dLbl>
              <c:idx val="5"/>
              <c:numFmt formatCode="#,##0.0_);\(#,##0.0\)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B05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Sheet1!$H$2:$H$7</c:f>
              <c:strCache>
                <c:ptCount val="6"/>
                <c:pt idx="0">
                  <c:v>교수</c:v>
                </c:pt>
                <c:pt idx="1">
                  <c:v>금융업</c:v>
                </c:pt>
                <c:pt idx="2">
                  <c:v>기업가</c:v>
                </c:pt>
                <c:pt idx="3">
                  <c:v>연구원</c:v>
                </c:pt>
                <c:pt idx="4">
                  <c:v>정부기관</c:v>
                </c:pt>
                <c:pt idx="5">
                  <c:v>전체 평균</c:v>
                </c:pt>
              </c:strCache>
            </c:strRef>
          </c:cat>
          <c:val>
            <c:numRef>
              <c:f>Sheet1!$K$2:$K$7</c:f>
              <c:numCache>
                <c:formatCode>0.0_ </c:formatCode>
                <c:ptCount val="6"/>
                <c:pt idx="0">
                  <c:v>6.7571428571428545</c:v>
                </c:pt>
                <c:pt idx="1">
                  <c:v>6.145945945945928</c:v>
                </c:pt>
                <c:pt idx="2">
                  <c:v>5.6199999999999966</c:v>
                </c:pt>
                <c:pt idx="3">
                  <c:v>6.0285714285714285</c:v>
                </c:pt>
                <c:pt idx="4">
                  <c:v>6.5624999999999956</c:v>
                </c:pt>
                <c:pt idx="5">
                  <c:v>6.2228320463320355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6AA-4262-B6AB-24DBB1475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109599744"/>
        <c:axId val="109605632"/>
      </c:barChart>
      <c:catAx>
        <c:axId val="109599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09605632"/>
        <c:crosses val="autoZero"/>
        <c:auto val="1"/>
        <c:lblAlgn val="ctr"/>
        <c:lblOffset val="100"/>
        <c:noMultiLvlLbl val="0"/>
      </c:catAx>
      <c:valAx>
        <c:axId val="10960563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09599744"/>
        <c:crosses val="autoZero"/>
        <c:crossBetween val="between"/>
        <c:maj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911793372319701E-2"/>
          <c:y val="0.12207384823848291"/>
          <c:w val="0.87966764132553665"/>
          <c:h val="0.744745596205965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소비/GDP</c:v>
                </c:pt>
              </c:strCache>
            </c:strRef>
          </c:tx>
          <c:spPr>
            <a:ln w="38100">
              <a:solidFill>
                <a:srgbClr val="0000F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4162280701754412E-2"/>
                  <c:y val="-5.32391598915988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18-49C7-ADC1-2F01345C13D0}"/>
                </c:ext>
              </c:extLst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18-49C7-ADC1-2F01345C13D0}"/>
                </c:ext>
              </c:extLst>
            </c:dLbl>
            <c:dLbl>
              <c:idx val="1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18-49C7-ADC1-2F01345C13D0}"/>
                </c:ext>
              </c:extLst>
            </c:dLbl>
            <c:dLbl>
              <c:idx val="1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18-49C7-ADC1-2F01345C13D0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'99</c:v>
                </c:pt>
                <c:pt idx="2">
                  <c:v>'01</c:v>
                </c:pt>
                <c:pt idx="4">
                  <c:v>'03</c:v>
                </c:pt>
                <c:pt idx="6">
                  <c:v>'05</c:v>
                </c:pt>
                <c:pt idx="8">
                  <c:v>'07</c:v>
                </c:pt>
                <c:pt idx="10">
                  <c:v>'09</c:v>
                </c:pt>
                <c:pt idx="12">
                  <c:v>'11</c:v>
                </c:pt>
                <c:pt idx="14">
                  <c:v>'13</c:v>
                </c:pt>
                <c:pt idx="15">
                  <c:v>'14</c:v>
                </c:pt>
              </c:strCache>
            </c:strRef>
          </c:cat>
          <c:val>
            <c:numRef>
              <c:f>Sheet1!$B$2:$B$17</c:f>
              <c:numCache>
                <c:formatCode>#,##0.0_ </c:formatCode>
                <c:ptCount val="16"/>
                <c:pt idx="0">
                  <c:v>62.668426807654839</c:v>
                </c:pt>
                <c:pt idx="1">
                  <c:v>63.678193766792802</c:v>
                </c:pt>
                <c:pt idx="2">
                  <c:v>62.008686269512829</c:v>
                </c:pt>
                <c:pt idx="3">
                  <c:v>61.008153700503463</c:v>
                </c:pt>
                <c:pt idx="4">
                  <c:v>57.939083628152154</c:v>
                </c:pt>
                <c:pt idx="5">
                  <c:v>55.207763568548742</c:v>
                </c:pt>
                <c:pt idx="6">
                  <c:v>54.11179375311545</c:v>
                </c:pt>
                <c:pt idx="7">
                  <c:v>52.361904727181908</c:v>
                </c:pt>
                <c:pt idx="8">
                  <c:v>50.629159764648605</c:v>
                </c:pt>
                <c:pt idx="9">
                  <c:v>49.735254057735226</c:v>
                </c:pt>
                <c:pt idx="10">
                  <c:v>49.964625000469056</c:v>
                </c:pt>
                <c:pt idx="11">
                  <c:v>49.069791522425213</c:v>
                </c:pt>
                <c:pt idx="12">
                  <c:v>50.238894548878875</c:v>
                </c:pt>
                <c:pt idx="13">
                  <c:v>50.812780531116985</c:v>
                </c:pt>
                <c:pt idx="14">
                  <c:v>51.041107801915828</c:v>
                </c:pt>
                <c:pt idx="15">
                  <c:v>51.234869609130094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E18-49C7-ADC1-2F01345C13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투자/GDP</c:v>
                </c:pt>
              </c:strCache>
            </c:strRef>
          </c:tx>
          <c:spPr>
            <a:ln w="38100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4162280701754412E-2"/>
                  <c:y val="-5.431470189701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E18-49C7-ADC1-2F01345C13D0}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E18-49C7-ADC1-2F01345C13D0}"/>
                </c:ext>
              </c:extLst>
            </c:dLbl>
            <c:dLbl>
              <c:idx val="1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E18-49C7-ADC1-2F01345C13D0}"/>
                </c:ext>
              </c:extLst>
            </c:dLbl>
            <c:dLbl>
              <c:idx val="15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E18-49C7-ADC1-2F01345C13D0}"/>
                </c:ext>
              </c:extLst>
            </c:dLbl>
            <c:dLbl>
              <c:idx val="17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E18-49C7-ADC1-2F01345C13D0}"/>
                </c:ext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'99</c:v>
                </c:pt>
                <c:pt idx="2">
                  <c:v>'01</c:v>
                </c:pt>
                <c:pt idx="4">
                  <c:v>'03</c:v>
                </c:pt>
                <c:pt idx="6">
                  <c:v>'05</c:v>
                </c:pt>
                <c:pt idx="8">
                  <c:v>'07</c:v>
                </c:pt>
                <c:pt idx="10">
                  <c:v>'09</c:v>
                </c:pt>
                <c:pt idx="12">
                  <c:v>'11</c:v>
                </c:pt>
                <c:pt idx="14">
                  <c:v>'13</c:v>
                </c:pt>
                <c:pt idx="15">
                  <c:v>'14</c:v>
                </c:pt>
              </c:strCache>
            </c:strRef>
          </c:cat>
          <c:val>
            <c:numRef>
              <c:f>Sheet1!$C$2:$C$17</c:f>
              <c:numCache>
                <c:formatCode>#,##0.0_ </c:formatCode>
                <c:ptCount val="16"/>
                <c:pt idx="0">
                  <c:v>34.526956581346134</c:v>
                </c:pt>
                <c:pt idx="1">
                  <c:v>33.933519251079993</c:v>
                </c:pt>
                <c:pt idx="2">
                  <c:v>35.890595658311149</c:v>
                </c:pt>
                <c:pt idx="3">
                  <c:v>36.446868520037036</c:v>
                </c:pt>
                <c:pt idx="4">
                  <c:v>39.903955628402421</c:v>
                </c:pt>
                <c:pt idx="5">
                  <c:v>42.171462797092204</c:v>
                </c:pt>
                <c:pt idx="6">
                  <c:v>40.45115440822449</c:v>
                </c:pt>
                <c:pt idx="7">
                  <c:v>40.048016494048525</c:v>
                </c:pt>
                <c:pt idx="8">
                  <c:v>40.679084361956527</c:v>
                </c:pt>
                <c:pt idx="9">
                  <c:v>42.62639829493164</c:v>
                </c:pt>
                <c:pt idx="10">
                  <c:v>45.694829361451674</c:v>
                </c:pt>
                <c:pt idx="11">
                  <c:v>47.226837266581015</c:v>
                </c:pt>
                <c:pt idx="12">
                  <c:v>47.330359915044006</c:v>
                </c:pt>
                <c:pt idx="13">
                  <c:v>46.450193232432838</c:v>
                </c:pt>
                <c:pt idx="14">
                  <c:v>46.491335462643242</c:v>
                </c:pt>
                <c:pt idx="15">
                  <c:v>46.039943420406225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9E18-49C7-ADC1-2F01345C1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641728"/>
        <c:axId val="109643264"/>
      </c:lineChart>
      <c:catAx>
        <c:axId val="109641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9643264"/>
        <c:crosses val="autoZero"/>
        <c:auto val="1"/>
        <c:lblAlgn val="ctr"/>
        <c:lblOffset val="100"/>
        <c:noMultiLvlLbl val="0"/>
      </c:catAx>
      <c:valAx>
        <c:axId val="109643264"/>
        <c:scaling>
          <c:orientation val="minMax"/>
          <c:max val="70"/>
          <c:min val="3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_ " sourceLinked="0"/>
        <c:majorTickMark val="out"/>
        <c:minorTickMark val="none"/>
        <c:tickLblPos val="nextTo"/>
        <c:crossAx val="109641728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10374317738791486"/>
          <c:y val="2.762059620596204E-2"/>
          <c:w val="0.89625682261208572"/>
          <c:h val="9.292953929539300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 b="1">
          <a:latin typeface="+mn-ea"/>
          <a:ea typeface="+mn-ea"/>
        </a:defRPr>
      </a:pPr>
      <a:endParaRPr lang="ko-KR"/>
    </a:p>
  </c:txPr>
  <c:externalData r:id="rId1">
    <c:autoUpdate val="0"/>
  </c:externalData>
  <c:userShapes r:id="rId2"/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971636073224613E-2"/>
          <c:y val="0.10279438773667962"/>
          <c:w val="0.80655713612180191"/>
          <c:h val="0.75805203715006175"/>
        </c:manualLayout>
      </c:layout>
      <c:lineChart>
        <c:grouping val="standard"/>
        <c:varyColors val="0"/>
        <c:ser>
          <c:idx val="0"/>
          <c:order val="0"/>
          <c:tx>
            <c:strRef>
              <c:f>'소비, 투자 증가율(97-15.7)'!$G$4</c:f>
              <c:strCache>
                <c:ptCount val="1"/>
                <c:pt idx="0">
                  <c:v>소매판매</c:v>
                </c:pt>
              </c:strCache>
            </c:strRef>
          </c:tx>
          <c:spPr>
            <a:ln>
              <a:solidFill>
                <a:srgbClr val="7F7F7F"/>
              </a:solidFill>
            </a:ln>
          </c:spPr>
          <c:marker>
            <c:symbol val="none"/>
          </c:marker>
          <c:cat>
            <c:strRef>
              <c:f>'소비, 투자 증가율(97-15.7)'!$F$22:$F$223</c:f>
              <c:strCache>
                <c:ptCount val="193"/>
                <c:pt idx="0">
                  <c:v>'99</c:v>
                </c:pt>
                <c:pt idx="24">
                  <c:v>'01</c:v>
                </c:pt>
                <c:pt idx="48">
                  <c:v>'03</c:v>
                </c:pt>
                <c:pt idx="72">
                  <c:v>'05</c:v>
                </c:pt>
                <c:pt idx="96">
                  <c:v>'07</c:v>
                </c:pt>
                <c:pt idx="120">
                  <c:v>'09</c:v>
                </c:pt>
                <c:pt idx="144">
                  <c:v>'11</c:v>
                </c:pt>
                <c:pt idx="168">
                  <c:v>'13</c:v>
                </c:pt>
                <c:pt idx="192">
                  <c:v>'15</c:v>
                </c:pt>
              </c:strCache>
            </c:strRef>
          </c:cat>
          <c:val>
            <c:numRef>
              <c:f>'소비, 투자 증가율(97-15.7)'!$G$22:$G$223</c:f>
              <c:numCache>
                <c:formatCode>#,##0.000</c:formatCode>
                <c:ptCount val="202"/>
                <c:pt idx="0">
                  <c:v>5.9</c:v>
                </c:pt>
                <c:pt idx="1">
                  <c:v>10.6</c:v>
                </c:pt>
                <c:pt idx="2">
                  <c:v>5.8</c:v>
                </c:pt>
                <c:pt idx="3">
                  <c:v>5.7</c:v>
                </c:pt>
                <c:pt idx="4">
                  <c:v>5.3</c:v>
                </c:pt>
                <c:pt idx="5">
                  <c:v>5.4</c:v>
                </c:pt>
                <c:pt idx="6">
                  <c:v>5.6</c:v>
                </c:pt>
                <c:pt idx="7">
                  <c:v>6</c:v>
                </c:pt>
                <c:pt idx="8">
                  <c:v>6.6</c:v>
                </c:pt>
                <c:pt idx="9">
                  <c:v>8.2000000000000011</c:v>
                </c:pt>
                <c:pt idx="10">
                  <c:v>7.8</c:v>
                </c:pt>
                <c:pt idx="11">
                  <c:v>8</c:v>
                </c:pt>
                <c:pt idx="12">
                  <c:v>11.3</c:v>
                </c:pt>
                <c:pt idx="13">
                  <c:v>10.5</c:v>
                </c:pt>
                <c:pt idx="14">
                  <c:v>9.3000000000000007</c:v>
                </c:pt>
                <c:pt idx="15">
                  <c:v>9.1</c:v>
                </c:pt>
                <c:pt idx="16">
                  <c:v>11.5</c:v>
                </c:pt>
                <c:pt idx="17">
                  <c:v>8.9</c:v>
                </c:pt>
                <c:pt idx="18">
                  <c:v>9.1</c:v>
                </c:pt>
                <c:pt idx="19">
                  <c:v>9.3000000000000007</c:v>
                </c:pt>
                <c:pt idx="20">
                  <c:v>9.6</c:v>
                </c:pt>
                <c:pt idx="21">
                  <c:v>10.4</c:v>
                </c:pt>
                <c:pt idx="22">
                  <c:v>8.7000000000000011</c:v>
                </c:pt>
                <c:pt idx="23">
                  <c:v>8.8000000000000007</c:v>
                </c:pt>
                <c:pt idx="24">
                  <c:v>12.5</c:v>
                </c:pt>
                <c:pt idx="25">
                  <c:v>8.6</c:v>
                </c:pt>
                <c:pt idx="26">
                  <c:v>9.5</c:v>
                </c:pt>
                <c:pt idx="27">
                  <c:v>9.7000000000000011</c:v>
                </c:pt>
                <c:pt idx="28">
                  <c:v>11.1</c:v>
                </c:pt>
                <c:pt idx="29">
                  <c:v>10</c:v>
                </c:pt>
                <c:pt idx="30">
                  <c:v>9.8000000000000007</c:v>
                </c:pt>
                <c:pt idx="31">
                  <c:v>9.6</c:v>
                </c:pt>
                <c:pt idx="32">
                  <c:v>9.9</c:v>
                </c:pt>
                <c:pt idx="33">
                  <c:v>10.5</c:v>
                </c:pt>
                <c:pt idx="34">
                  <c:v>10.1</c:v>
                </c:pt>
                <c:pt idx="35">
                  <c:v>9.6</c:v>
                </c:pt>
                <c:pt idx="36">
                  <c:v>7.9</c:v>
                </c:pt>
                <c:pt idx="37">
                  <c:v>9.1</c:v>
                </c:pt>
                <c:pt idx="38">
                  <c:v>8.3000000000000007</c:v>
                </c:pt>
                <c:pt idx="39">
                  <c:v>8.2000000000000011</c:v>
                </c:pt>
                <c:pt idx="40">
                  <c:v>9.3000000000000007</c:v>
                </c:pt>
                <c:pt idx="41">
                  <c:v>8.6</c:v>
                </c:pt>
                <c:pt idx="42">
                  <c:v>8.6</c:v>
                </c:pt>
                <c:pt idx="43">
                  <c:v>8.8000000000000007</c:v>
                </c:pt>
                <c:pt idx="44">
                  <c:v>9.1</c:v>
                </c:pt>
                <c:pt idx="45">
                  <c:v>9.4</c:v>
                </c:pt>
                <c:pt idx="46">
                  <c:v>9.1</c:v>
                </c:pt>
                <c:pt idx="47">
                  <c:v>9.2000000000000011</c:v>
                </c:pt>
                <c:pt idx="48">
                  <c:v>10</c:v>
                </c:pt>
                <c:pt idx="49">
                  <c:v>8.5</c:v>
                </c:pt>
                <c:pt idx="50">
                  <c:v>9.3000000000000007</c:v>
                </c:pt>
                <c:pt idx="51">
                  <c:v>7.7</c:v>
                </c:pt>
                <c:pt idx="52">
                  <c:v>4.3</c:v>
                </c:pt>
                <c:pt idx="53">
                  <c:v>8.3000000000000007</c:v>
                </c:pt>
                <c:pt idx="54">
                  <c:v>9.8000000000000007</c:v>
                </c:pt>
                <c:pt idx="55">
                  <c:v>9.9</c:v>
                </c:pt>
                <c:pt idx="56">
                  <c:v>9.5</c:v>
                </c:pt>
                <c:pt idx="57">
                  <c:v>10.200000000000001</c:v>
                </c:pt>
                <c:pt idx="58">
                  <c:v>9.7000000000000011</c:v>
                </c:pt>
                <c:pt idx="59">
                  <c:v>10.9</c:v>
                </c:pt>
                <c:pt idx="60">
                  <c:v>11.8</c:v>
                </c:pt>
                <c:pt idx="61">
                  <c:v>9.2000000000000011</c:v>
                </c:pt>
                <c:pt idx="62">
                  <c:v>11.1</c:v>
                </c:pt>
                <c:pt idx="63">
                  <c:v>13.2</c:v>
                </c:pt>
                <c:pt idx="64">
                  <c:v>17.8</c:v>
                </c:pt>
                <c:pt idx="65">
                  <c:v>13.9</c:v>
                </c:pt>
                <c:pt idx="66">
                  <c:v>13.2</c:v>
                </c:pt>
                <c:pt idx="67">
                  <c:v>13.1</c:v>
                </c:pt>
                <c:pt idx="68">
                  <c:v>14</c:v>
                </c:pt>
                <c:pt idx="69">
                  <c:v>14.2</c:v>
                </c:pt>
                <c:pt idx="70">
                  <c:v>13.9</c:v>
                </c:pt>
                <c:pt idx="71">
                  <c:v>14.5</c:v>
                </c:pt>
                <c:pt idx="72">
                  <c:v>11.5</c:v>
                </c:pt>
                <c:pt idx="73">
                  <c:v>15.8</c:v>
                </c:pt>
                <c:pt idx="74">
                  <c:v>13.9</c:v>
                </c:pt>
                <c:pt idx="75">
                  <c:v>12.2</c:v>
                </c:pt>
                <c:pt idx="76">
                  <c:v>12.8</c:v>
                </c:pt>
                <c:pt idx="77">
                  <c:v>12.9</c:v>
                </c:pt>
                <c:pt idx="78">
                  <c:v>12.7</c:v>
                </c:pt>
                <c:pt idx="79">
                  <c:v>12.5</c:v>
                </c:pt>
                <c:pt idx="80">
                  <c:v>12.7</c:v>
                </c:pt>
                <c:pt idx="81">
                  <c:v>12.8</c:v>
                </c:pt>
                <c:pt idx="82">
                  <c:v>12.4</c:v>
                </c:pt>
                <c:pt idx="83">
                  <c:v>12.5</c:v>
                </c:pt>
                <c:pt idx="84">
                  <c:v>15.5</c:v>
                </c:pt>
                <c:pt idx="85">
                  <c:v>9.4</c:v>
                </c:pt>
                <c:pt idx="86">
                  <c:v>13.5</c:v>
                </c:pt>
                <c:pt idx="87">
                  <c:v>13.6</c:v>
                </c:pt>
                <c:pt idx="88">
                  <c:v>14.2</c:v>
                </c:pt>
                <c:pt idx="89">
                  <c:v>13.9</c:v>
                </c:pt>
                <c:pt idx="90">
                  <c:v>13.7</c:v>
                </c:pt>
                <c:pt idx="91">
                  <c:v>13.8</c:v>
                </c:pt>
                <c:pt idx="92">
                  <c:v>13.9</c:v>
                </c:pt>
                <c:pt idx="93">
                  <c:v>14.3</c:v>
                </c:pt>
                <c:pt idx="94">
                  <c:v>14.1</c:v>
                </c:pt>
                <c:pt idx="95">
                  <c:v>14.6</c:v>
                </c:pt>
                <c:pt idx="96">
                  <c:v>12.7</c:v>
                </c:pt>
                <c:pt idx="97">
                  <c:v>16.899999999999999</c:v>
                </c:pt>
                <c:pt idx="98">
                  <c:v>15.3</c:v>
                </c:pt>
                <c:pt idx="99">
                  <c:v>15.5</c:v>
                </c:pt>
                <c:pt idx="100">
                  <c:v>15.9</c:v>
                </c:pt>
                <c:pt idx="101">
                  <c:v>16</c:v>
                </c:pt>
                <c:pt idx="102">
                  <c:v>16.399999999999999</c:v>
                </c:pt>
                <c:pt idx="103">
                  <c:v>17.100000000000001</c:v>
                </c:pt>
                <c:pt idx="104">
                  <c:v>17</c:v>
                </c:pt>
                <c:pt idx="105">
                  <c:v>18.100000000000001</c:v>
                </c:pt>
                <c:pt idx="106">
                  <c:v>18.8</c:v>
                </c:pt>
                <c:pt idx="107">
                  <c:v>20.2</c:v>
                </c:pt>
                <c:pt idx="108">
                  <c:v>21.2</c:v>
                </c:pt>
                <c:pt idx="109">
                  <c:v>19.100000000000001</c:v>
                </c:pt>
                <c:pt idx="110">
                  <c:v>21.5</c:v>
                </c:pt>
                <c:pt idx="111">
                  <c:v>22</c:v>
                </c:pt>
                <c:pt idx="112">
                  <c:v>21.6</c:v>
                </c:pt>
                <c:pt idx="113">
                  <c:v>23</c:v>
                </c:pt>
                <c:pt idx="114">
                  <c:v>23.3</c:v>
                </c:pt>
                <c:pt idx="115">
                  <c:v>23.2</c:v>
                </c:pt>
                <c:pt idx="116">
                  <c:v>23.2</c:v>
                </c:pt>
                <c:pt idx="117">
                  <c:v>22</c:v>
                </c:pt>
                <c:pt idx="118">
                  <c:v>20.8</c:v>
                </c:pt>
                <c:pt idx="119">
                  <c:v>19</c:v>
                </c:pt>
                <c:pt idx="120">
                  <c:v>18.5</c:v>
                </c:pt>
                <c:pt idx="121">
                  <c:v>11.6</c:v>
                </c:pt>
                <c:pt idx="122">
                  <c:v>14.7</c:v>
                </c:pt>
                <c:pt idx="123">
                  <c:v>14.8</c:v>
                </c:pt>
                <c:pt idx="124">
                  <c:v>15.2</c:v>
                </c:pt>
                <c:pt idx="125">
                  <c:v>15</c:v>
                </c:pt>
                <c:pt idx="126">
                  <c:v>15.2</c:v>
                </c:pt>
                <c:pt idx="127">
                  <c:v>15.4</c:v>
                </c:pt>
                <c:pt idx="128">
                  <c:v>15.5</c:v>
                </c:pt>
                <c:pt idx="129">
                  <c:v>16.2</c:v>
                </c:pt>
                <c:pt idx="130">
                  <c:v>15.8</c:v>
                </c:pt>
                <c:pt idx="131">
                  <c:v>17.5</c:v>
                </c:pt>
                <c:pt idx="132">
                  <c:v>14</c:v>
                </c:pt>
                <c:pt idx="133">
                  <c:v>22.1</c:v>
                </c:pt>
                <c:pt idx="134">
                  <c:v>18</c:v>
                </c:pt>
                <c:pt idx="135">
                  <c:v>18.5</c:v>
                </c:pt>
                <c:pt idx="136">
                  <c:v>18.7</c:v>
                </c:pt>
                <c:pt idx="137">
                  <c:v>18.3</c:v>
                </c:pt>
                <c:pt idx="138">
                  <c:v>17.899999999999999</c:v>
                </c:pt>
                <c:pt idx="139">
                  <c:v>18.399999999999999</c:v>
                </c:pt>
                <c:pt idx="140">
                  <c:v>18.8</c:v>
                </c:pt>
                <c:pt idx="141">
                  <c:v>18.600000000000001</c:v>
                </c:pt>
                <c:pt idx="142">
                  <c:v>18.7</c:v>
                </c:pt>
                <c:pt idx="143">
                  <c:v>19.100000000000001</c:v>
                </c:pt>
                <c:pt idx="144">
                  <c:v>19.899999999999999</c:v>
                </c:pt>
                <c:pt idx="145">
                  <c:v>11.6</c:v>
                </c:pt>
                <c:pt idx="146">
                  <c:v>17.399999999999999</c:v>
                </c:pt>
                <c:pt idx="147">
                  <c:v>17.100000000000001</c:v>
                </c:pt>
                <c:pt idx="148">
                  <c:v>16.899999999999999</c:v>
                </c:pt>
                <c:pt idx="149">
                  <c:v>17.7</c:v>
                </c:pt>
                <c:pt idx="150">
                  <c:v>17.2</c:v>
                </c:pt>
                <c:pt idx="151">
                  <c:v>17</c:v>
                </c:pt>
                <c:pt idx="152">
                  <c:v>17.7</c:v>
                </c:pt>
                <c:pt idx="153">
                  <c:v>17.2</c:v>
                </c:pt>
                <c:pt idx="154">
                  <c:v>17.3</c:v>
                </c:pt>
                <c:pt idx="155">
                  <c:v>18.100000000000001</c:v>
                </c:pt>
                <c:pt idx="156">
                  <c:v>15.2</c:v>
                </c:pt>
                <c:pt idx="157">
                  <c:v>15.2</c:v>
                </c:pt>
                <c:pt idx="158">
                  <c:v>15.2</c:v>
                </c:pt>
                <c:pt idx="159">
                  <c:v>14.1</c:v>
                </c:pt>
                <c:pt idx="160">
                  <c:v>13.8</c:v>
                </c:pt>
                <c:pt idx="161">
                  <c:v>13.7</c:v>
                </c:pt>
                <c:pt idx="162">
                  <c:v>13.1</c:v>
                </c:pt>
                <c:pt idx="163">
                  <c:v>13.2</c:v>
                </c:pt>
                <c:pt idx="164">
                  <c:v>14.2</c:v>
                </c:pt>
                <c:pt idx="165">
                  <c:v>14.5</c:v>
                </c:pt>
                <c:pt idx="166">
                  <c:v>14.9</c:v>
                </c:pt>
                <c:pt idx="167">
                  <c:v>15.2</c:v>
                </c:pt>
                <c:pt idx="168">
                  <c:v>12.6</c:v>
                </c:pt>
                <c:pt idx="169">
                  <c:v>12.6</c:v>
                </c:pt>
                <c:pt idx="170">
                  <c:v>12.6</c:v>
                </c:pt>
                <c:pt idx="171">
                  <c:v>12.8</c:v>
                </c:pt>
                <c:pt idx="172">
                  <c:v>12.9</c:v>
                </c:pt>
                <c:pt idx="173">
                  <c:v>13.3</c:v>
                </c:pt>
                <c:pt idx="174">
                  <c:v>13.2</c:v>
                </c:pt>
                <c:pt idx="175">
                  <c:v>13.4</c:v>
                </c:pt>
                <c:pt idx="176">
                  <c:v>13.3</c:v>
                </c:pt>
                <c:pt idx="177">
                  <c:v>13.3</c:v>
                </c:pt>
                <c:pt idx="178">
                  <c:v>13.7</c:v>
                </c:pt>
                <c:pt idx="179">
                  <c:v>13.6</c:v>
                </c:pt>
                <c:pt idx="180">
                  <c:v>12.2</c:v>
                </c:pt>
                <c:pt idx="181">
                  <c:v>12.2</c:v>
                </c:pt>
                <c:pt idx="182">
                  <c:v>12.2</c:v>
                </c:pt>
                <c:pt idx="183">
                  <c:v>11.9</c:v>
                </c:pt>
                <c:pt idx="184">
                  <c:v>12.5</c:v>
                </c:pt>
                <c:pt idx="185">
                  <c:v>12.4</c:v>
                </c:pt>
                <c:pt idx="186">
                  <c:v>12.2</c:v>
                </c:pt>
                <c:pt idx="187">
                  <c:v>11.9</c:v>
                </c:pt>
                <c:pt idx="188">
                  <c:v>11.6</c:v>
                </c:pt>
                <c:pt idx="189">
                  <c:v>11.5</c:v>
                </c:pt>
                <c:pt idx="190">
                  <c:v>11.7</c:v>
                </c:pt>
                <c:pt idx="191">
                  <c:v>11.9</c:v>
                </c:pt>
                <c:pt idx="192">
                  <c:v>10.200000000000001</c:v>
                </c:pt>
                <c:pt idx="193">
                  <c:v>10.200000000000001</c:v>
                </c:pt>
                <c:pt idx="194">
                  <c:v>10.200000000000001</c:v>
                </c:pt>
                <c:pt idx="195">
                  <c:v>10</c:v>
                </c:pt>
                <c:pt idx="196">
                  <c:v>10.1</c:v>
                </c:pt>
                <c:pt idx="197">
                  <c:v>10.6</c:v>
                </c:pt>
                <c:pt idx="198">
                  <c:v>10.5</c:v>
                </c:pt>
                <c:pt idx="199" formatCode="0.000_ ">
                  <c:v>10.8</c:v>
                </c:pt>
                <c:pt idx="200">
                  <c:v>10.9</c:v>
                </c:pt>
                <c:pt idx="201">
                  <c:v>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D63-4F0E-859F-7AF5E7E51DF6}"/>
            </c:ext>
          </c:extLst>
        </c:ser>
        <c:ser>
          <c:idx val="1"/>
          <c:order val="1"/>
          <c:tx>
            <c:strRef>
              <c:f>'소비, 투자 증가율(97-15.7)'!$H$4</c:f>
              <c:strCache>
                <c:ptCount val="1"/>
                <c:pt idx="0">
                  <c:v>고정자산투자</c:v>
                </c:pt>
              </c:strCache>
            </c:strRef>
          </c:tx>
          <c:spPr>
            <a:ln w="34925">
              <a:solidFill>
                <a:srgbClr val="0000FF"/>
              </a:solidFill>
            </a:ln>
          </c:spPr>
          <c:marker>
            <c:symbol val="none"/>
          </c:marker>
          <c:dLbls>
            <c:dLbl>
              <c:idx val="201"/>
              <c:layout>
                <c:manualLayout>
                  <c:x val="-3.4448168452283399E-2"/>
                  <c:y val="5.3426088127103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D63-4F0E-859F-7AF5E7E51DF6}"/>
                </c:ext>
              </c:extLst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'소비, 투자 증가율(97-15.7)'!$F$22:$F$223</c:f>
              <c:strCache>
                <c:ptCount val="193"/>
                <c:pt idx="0">
                  <c:v>'99</c:v>
                </c:pt>
                <c:pt idx="24">
                  <c:v>'01</c:v>
                </c:pt>
                <c:pt idx="48">
                  <c:v>'03</c:v>
                </c:pt>
                <c:pt idx="72">
                  <c:v>'05</c:v>
                </c:pt>
                <c:pt idx="96">
                  <c:v>'07</c:v>
                </c:pt>
                <c:pt idx="120">
                  <c:v>'09</c:v>
                </c:pt>
                <c:pt idx="144">
                  <c:v>'11</c:v>
                </c:pt>
                <c:pt idx="168">
                  <c:v>'13</c:v>
                </c:pt>
                <c:pt idx="192">
                  <c:v>'15</c:v>
                </c:pt>
              </c:strCache>
            </c:strRef>
          </c:cat>
          <c:val>
            <c:numRef>
              <c:f>'소비, 투자 증가율(97-15.7)'!$H$22:$H$223</c:f>
              <c:numCache>
                <c:formatCode>#,##0.000</c:formatCode>
                <c:ptCount val="202"/>
                <c:pt idx="0">
                  <c:v>28.3</c:v>
                </c:pt>
                <c:pt idx="1">
                  <c:v>28.3</c:v>
                </c:pt>
                <c:pt idx="2">
                  <c:v>22.7</c:v>
                </c:pt>
                <c:pt idx="3">
                  <c:v>18.100000000000001</c:v>
                </c:pt>
                <c:pt idx="4">
                  <c:v>17.600000000000001</c:v>
                </c:pt>
                <c:pt idx="5">
                  <c:v>15.1</c:v>
                </c:pt>
                <c:pt idx="6">
                  <c:v>12.7</c:v>
                </c:pt>
                <c:pt idx="7">
                  <c:v>10.4</c:v>
                </c:pt>
                <c:pt idx="8">
                  <c:v>8.1</c:v>
                </c:pt>
                <c:pt idx="9">
                  <c:v>7</c:v>
                </c:pt>
                <c:pt idx="10">
                  <c:v>6.8</c:v>
                </c:pt>
                <c:pt idx="11">
                  <c:v>6.3</c:v>
                </c:pt>
                <c:pt idx="12">
                  <c:v>8.6</c:v>
                </c:pt>
                <c:pt idx="13">
                  <c:v>8.6</c:v>
                </c:pt>
                <c:pt idx="14">
                  <c:v>8.5</c:v>
                </c:pt>
                <c:pt idx="15">
                  <c:v>9.3000000000000007</c:v>
                </c:pt>
                <c:pt idx="16">
                  <c:v>9.5</c:v>
                </c:pt>
                <c:pt idx="17">
                  <c:v>12.1</c:v>
                </c:pt>
                <c:pt idx="18">
                  <c:v>12.6</c:v>
                </c:pt>
                <c:pt idx="19">
                  <c:v>12.7</c:v>
                </c:pt>
                <c:pt idx="20">
                  <c:v>12.9</c:v>
                </c:pt>
                <c:pt idx="21">
                  <c:v>12.6</c:v>
                </c:pt>
                <c:pt idx="22">
                  <c:v>11.7</c:v>
                </c:pt>
                <c:pt idx="23">
                  <c:v>9.7000000000000011</c:v>
                </c:pt>
                <c:pt idx="24">
                  <c:v>16.7</c:v>
                </c:pt>
                <c:pt idx="25">
                  <c:v>16.7</c:v>
                </c:pt>
                <c:pt idx="26">
                  <c:v>15.1</c:v>
                </c:pt>
                <c:pt idx="27">
                  <c:v>16.5</c:v>
                </c:pt>
                <c:pt idx="28">
                  <c:v>17.600000000000001</c:v>
                </c:pt>
                <c:pt idx="29">
                  <c:v>17.899999999999999</c:v>
                </c:pt>
                <c:pt idx="30">
                  <c:v>18.399999999999999</c:v>
                </c:pt>
                <c:pt idx="31">
                  <c:v>18.899999999999999</c:v>
                </c:pt>
                <c:pt idx="32">
                  <c:v>18.2</c:v>
                </c:pt>
                <c:pt idx="33">
                  <c:v>17.399999999999999</c:v>
                </c:pt>
                <c:pt idx="34">
                  <c:v>16.3</c:v>
                </c:pt>
                <c:pt idx="35">
                  <c:v>13.7</c:v>
                </c:pt>
                <c:pt idx="36">
                  <c:v>24.5</c:v>
                </c:pt>
                <c:pt idx="37">
                  <c:v>24.5</c:v>
                </c:pt>
                <c:pt idx="38">
                  <c:v>26.1</c:v>
                </c:pt>
                <c:pt idx="39">
                  <c:v>27.1</c:v>
                </c:pt>
                <c:pt idx="40">
                  <c:v>25.8</c:v>
                </c:pt>
                <c:pt idx="41">
                  <c:v>24.4</c:v>
                </c:pt>
                <c:pt idx="42">
                  <c:v>24.1</c:v>
                </c:pt>
                <c:pt idx="43">
                  <c:v>24.2</c:v>
                </c:pt>
                <c:pt idx="44">
                  <c:v>24.3</c:v>
                </c:pt>
                <c:pt idx="45">
                  <c:v>24.1</c:v>
                </c:pt>
                <c:pt idx="46">
                  <c:v>23.4</c:v>
                </c:pt>
                <c:pt idx="47">
                  <c:v>17.399999999999999</c:v>
                </c:pt>
                <c:pt idx="48">
                  <c:v>32.800000000000004</c:v>
                </c:pt>
                <c:pt idx="49">
                  <c:v>32.800000000000004</c:v>
                </c:pt>
                <c:pt idx="50">
                  <c:v>31.6</c:v>
                </c:pt>
                <c:pt idx="51">
                  <c:v>30.5</c:v>
                </c:pt>
                <c:pt idx="52">
                  <c:v>31.7</c:v>
                </c:pt>
                <c:pt idx="53">
                  <c:v>32.800000000000004</c:v>
                </c:pt>
                <c:pt idx="54">
                  <c:v>32.700000000000003</c:v>
                </c:pt>
                <c:pt idx="55">
                  <c:v>32.4</c:v>
                </c:pt>
                <c:pt idx="56">
                  <c:v>31.4</c:v>
                </c:pt>
                <c:pt idx="57">
                  <c:v>30.2</c:v>
                </c:pt>
                <c:pt idx="58">
                  <c:v>29.6</c:v>
                </c:pt>
                <c:pt idx="59">
                  <c:v>28.4</c:v>
                </c:pt>
                <c:pt idx="60">
                  <c:v>53</c:v>
                </c:pt>
                <c:pt idx="61">
                  <c:v>53</c:v>
                </c:pt>
                <c:pt idx="62">
                  <c:v>47.8</c:v>
                </c:pt>
                <c:pt idx="63">
                  <c:v>42.8</c:v>
                </c:pt>
                <c:pt idx="64">
                  <c:v>34.800000000000004</c:v>
                </c:pt>
                <c:pt idx="65">
                  <c:v>31</c:v>
                </c:pt>
                <c:pt idx="66">
                  <c:v>31.1</c:v>
                </c:pt>
                <c:pt idx="67">
                  <c:v>30.3</c:v>
                </c:pt>
                <c:pt idx="68">
                  <c:v>29.9</c:v>
                </c:pt>
                <c:pt idx="69">
                  <c:v>29.5</c:v>
                </c:pt>
                <c:pt idx="70">
                  <c:v>28.9</c:v>
                </c:pt>
                <c:pt idx="71">
                  <c:v>27.6</c:v>
                </c:pt>
                <c:pt idx="72">
                  <c:v>24.5</c:v>
                </c:pt>
                <c:pt idx="73">
                  <c:v>24.5</c:v>
                </c:pt>
                <c:pt idx="74">
                  <c:v>25.3</c:v>
                </c:pt>
                <c:pt idx="75">
                  <c:v>25.7</c:v>
                </c:pt>
                <c:pt idx="76">
                  <c:v>26.4</c:v>
                </c:pt>
                <c:pt idx="77">
                  <c:v>27.1</c:v>
                </c:pt>
                <c:pt idx="78">
                  <c:v>27.2</c:v>
                </c:pt>
                <c:pt idx="79">
                  <c:v>27.4</c:v>
                </c:pt>
                <c:pt idx="80">
                  <c:v>27.7</c:v>
                </c:pt>
                <c:pt idx="81">
                  <c:v>27.6</c:v>
                </c:pt>
                <c:pt idx="82">
                  <c:v>27.8</c:v>
                </c:pt>
                <c:pt idx="83">
                  <c:v>27.2</c:v>
                </c:pt>
                <c:pt idx="84">
                  <c:v>26.6</c:v>
                </c:pt>
                <c:pt idx="85">
                  <c:v>26.6</c:v>
                </c:pt>
                <c:pt idx="86">
                  <c:v>29.8</c:v>
                </c:pt>
                <c:pt idx="87">
                  <c:v>29.6</c:v>
                </c:pt>
                <c:pt idx="88">
                  <c:v>30.3</c:v>
                </c:pt>
                <c:pt idx="89">
                  <c:v>31.3</c:v>
                </c:pt>
                <c:pt idx="90">
                  <c:v>30.5</c:v>
                </c:pt>
                <c:pt idx="91">
                  <c:v>29.1</c:v>
                </c:pt>
                <c:pt idx="92">
                  <c:v>28.2</c:v>
                </c:pt>
                <c:pt idx="93">
                  <c:v>26.8</c:v>
                </c:pt>
                <c:pt idx="94">
                  <c:v>26.6</c:v>
                </c:pt>
                <c:pt idx="95">
                  <c:v>24.5</c:v>
                </c:pt>
                <c:pt idx="96">
                  <c:v>23.4</c:v>
                </c:pt>
                <c:pt idx="97">
                  <c:v>23.4</c:v>
                </c:pt>
                <c:pt idx="98">
                  <c:v>25.3</c:v>
                </c:pt>
                <c:pt idx="99">
                  <c:v>25.5</c:v>
                </c:pt>
                <c:pt idx="100">
                  <c:v>25.9</c:v>
                </c:pt>
                <c:pt idx="101">
                  <c:v>26.7</c:v>
                </c:pt>
                <c:pt idx="102">
                  <c:v>26.6</c:v>
                </c:pt>
                <c:pt idx="103">
                  <c:v>26.7</c:v>
                </c:pt>
                <c:pt idx="104">
                  <c:v>26.4</c:v>
                </c:pt>
                <c:pt idx="105">
                  <c:v>26.9</c:v>
                </c:pt>
                <c:pt idx="106">
                  <c:v>26.8</c:v>
                </c:pt>
                <c:pt idx="107">
                  <c:v>25.8</c:v>
                </c:pt>
                <c:pt idx="108">
                  <c:v>24.3</c:v>
                </c:pt>
                <c:pt idx="109">
                  <c:v>24.3</c:v>
                </c:pt>
                <c:pt idx="110">
                  <c:v>25.9</c:v>
                </c:pt>
                <c:pt idx="111">
                  <c:v>25.7</c:v>
                </c:pt>
                <c:pt idx="112">
                  <c:v>25.6</c:v>
                </c:pt>
                <c:pt idx="113">
                  <c:v>26.8</c:v>
                </c:pt>
                <c:pt idx="114">
                  <c:v>27.3</c:v>
                </c:pt>
                <c:pt idx="115">
                  <c:v>27.4</c:v>
                </c:pt>
                <c:pt idx="116">
                  <c:v>27.6</c:v>
                </c:pt>
                <c:pt idx="117">
                  <c:v>27.2</c:v>
                </c:pt>
                <c:pt idx="118">
                  <c:v>26.8</c:v>
                </c:pt>
                <c:pt idx="119">
                  <c:v>26.1</c:v>
                </c:pt>
                <c:pt idx="120">
                  <c:v>26.5</c:v>
                </c:pt>
                <c:pt idx="121">
                  <c:v>26.5</c:v>
                </c:pt>
                <c:pt idx="122">
                  <c:v>28.6</c:v>
                </c:pt>
                <c:pt idx="123">
                  <c:v>30.5</c:v>
                </c:pt>
                <c:pt idx="124">
                  <c:v>32.9</c:v>
                </c:pt>
                <c:pt idx="125">
                  <c:v>33.6</c:v>
                </c:pt>
                <c:pt idx="126">
                  <c:v>32.9</c:v>
                </c:pt>
                <c:pt idx="127">
                  <c:v>33</c:v>
                </c:pt>
                <c:pt idx="128">
                  <c:v>33.300000000000004</c:v>
                </c:pt>
                <c:pt idx="129">
                  <c:v>33.1</c:v>
                </c:pt>
                <c:pt idx="130">
                  <c:v>32.1</c:v>
                </c:pt>
                <c:pt idx="131">
                  <c:v>30.5</c:v>
                </c:pt>
                <c:pt idx="132">
                  <c:v>26.6</c:v>
                </c:pt>
                <c:pt idx="133">
                  <c:v>26.6</c:v>
                </c:pt>
                <c:pt idx="134">
                  <c:v>26.4</c:v>
                </c:pt>
                <c:pt idx="135">
                  <c:v>26.1</c:v>
                </c:pt>
                <c:pt idx="136">
                  <c:v>25.9</c:v>
                </c:pt>
                <c:pt idx="137">
                  <c:v>25.5</c:v>
                </c:pt>
                <c:pt idx="138">
                  <c:v>24.9</c:v>
                </c:pt>
                <c:pt idx="139">
                  <c:v>24.8</c:v>
                </c:pt>
                <c:pt idx="140">
                  <c:v>24.5</c:v>
                </c:pt>
                <c:pt idx="141">
                  <c:v>24.4</c:v>
                </c:pt>
                <c:pt idx="142">
                  <c:v>24.9</c:v>
                </c:pt>
                <c:pt idx="143">
                  <c:v>24.5</c:v>
                </c:pt>
                <c:pt idx="144">
                  <c:v>24.9</c:v>
                </c:pt>
                <c:pt idx="145">
                  <c:v>24.9</c:v>
                </c:pt>
                <c:pt idx="146">
                  <c:v>25</c:v>
                </c:pt>
                <c:pt idx="147">
                  <c:v>25.4</c:v>
                </c:pt>
                <c:pt idx="148">
                  <c:v>25.8</c:v>
                </c:pt>
                <c:pt idx="149">
                  <c:v>25.6</c:v>
                </c:pt>
                <c:pt idx="150">
                  <c:v>25.4</c:v>
                </c:pt>
                <c:pt idx="151">
                  <c:v>25</c:v>
                </c:pt>
                <c:pt idx="152">
                  <c:v>24.9</c:v>
                </c:pt>
                <c:pt idx="153">
                  <c:v>24.9</c:v>
                </c:pt>
                <c:pt idx="154">
                  <c:v>24.5</c:v>
                </c:pt>
                <c:pt idx="155">
                  <c:v>23.8</c:v>
                </c:pt>
                <c:pt idx="156">
                  <c:v>21.5</c:v>
                </c:pt>
                <c:pt idx="157">
                  <c:v>21.5</c:v>
                </c:pt>
                <c:pt idx="158">
                  <c:v>20.9</c:v>
                </c:pt>
                <c:pt idx="159">
                  <c:v>20.2</c:v>
                </c:pt>
                <c:pt idx="160">
                  <c:v>20.100000000000001</c:v>
                </c:pt>
                <c:pt idx="161">
                  <c:v>20.399999999999999</c:v>
                </c:pt>
                <c:pt idx="162">
                  <c:v>20.399999999999999</c:v>
                </c:pt>
                <c:pt idx="163">
                  <c:v>20.2</c:v>
                </c:pt>
                <c:pt idx="164">
                  <c:v>20.5</c:v>
                </c:pt>
                <c:pt idx="165">
                  <c:v>20.7</c:v>
                </c:pt>
                <c:pt idx="166">
                  <c:v>20.7</c:v>
                </c:pt>
                <c:pt idx="167">
                  <c:v>20.6</c:v>
                </c:pt>
                <c:pt idx="168">
                  <c:v>21.2</c:v>
                </c:pt>
                <c:pt idx="169">
                  <c:v>21.2</c:v>
                </c:pt>
                <c:pt idx="170">
                  <c:v>20.9</c:v>
                </c:pt>
                <c:pt idx="171">
                  <c:v>20.6</c:v>
                </c:pt>
                <c:pt idx="172">
                  <c:v>20.399999999999999</c:v>
                </c:pt>
                <c:pt idx="173">
                  <c:v>20.100000000000001</c:v>
                </c:pt>
                <c:pt idx="174">
                  <c:v>20.100000000000001</c:v>
                </c:pt>
                <c:pt idx="175">
                  <c:v>20.3</c:v>
                </c:pt>
                <c:pt idx="176">
                  <c:v>20.2</c:v>
                </c:pt>
                <c:pt idx="177">
                  <c:v>20.100000000000001</c:v>
                </c:pt>
                <c:pt idx="178">
                  <c:v>19.899999999999999</c:v>
                </c:pt>
                <c:pt idx="179">
                  <c:v>19.600000000000001</c:v>
                </c:pt>
                <c:pt idx="180">
                  <c:v>17.899999999999999</c:v>
                </c:pt>
                <c:pt idx="181">
                  <c:v>17.899999999999999</c:v>
                </c:pt>
                <c:pt idx="182">
                  <c:v>17.600000000000001</c:v>
                </c:pt>
                <c:pt idx="183">
                  <c:v>17.3</c:v>
                </c:pt>
                <c:pt idx="184">
                  <c:v>17.2</c:v>
                </c:pt>
                <c:pt idx="185">
                  <c:v>17.3</c:v>
                </c:pt>
                <c:pt idx="186">
                  <c:v>17</c:v>
                </c:pt>
                <c:pt idx="187">
                  <c:v>16.5</c:v>
                </c:pt>
                <c:pt idx="188">
                  <c:v>16.100000000000001</c:v>
                </c:pt>
                <c:pt idx="189">
                  <c:v>15.9</c:v>
                </c:pt>
                <c:pt idx="190">
                  <c:v>15.8</c:v>
                </c:pt>
                <c:pt idx="191">
                  <c:v>15.7</c:v>
                </c:pt>
                <c:pt idx="192">
                  <c:v>13.9</c:v>
                </c:pt>
                <c:pt idx="193">
                  <c:v>13.9</c:v>
                </c:pt>
                <c:pt idx="194">
                  <c:v>13.5</c:v>
                </c:pt>
                <c:pt idx="195">
                  <c:v>12</c:v>
                </c:pt>
                <c:pt idx="196">
                  <c:v>11.4</c:v>
                </c:pt>
                <c:pt idx="197">
                  <c:v>11.4</c:v>
                </c:pt>
                <c:pt idx="198">
                  <c:v>11.2</c:v>
                </c:pt>
                <c:pt idx="199" formatCode="0.000;_퀀">
                  <c:v>10.9</c:v>
                </c:pt>
                <c:pt idx="200">
                  <c:v>10.3</c:v>
                </c:pt>
                <c:pt idx="201">
                  <c:v>10.200000000000001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D63-4F0E-859F-7AF5E7E51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789568"/>
        <c:axId val="109791104"/>
      </c:lineChart>
      <c:catAx>
        <c:axId val="109789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 rot="60000"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ko-KR"/>
          </a:p>
        </c:txPr>
        <c:crossAx val="109791104"/>
        <c:crosses val="autoZero"/>
        <c:auto val="1"/>
        <c:lblAlgn val="ctr"/>
        <c:lblOffset val="100"/>
        <c:tickMarkSkip val="2"/>
        <c:noMultiLvlLbl val="0"/>
      </c:catAx>
      <c:valAx>
        <c:axId val="10979110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097895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4591257809402262"/>
          <c:y val="2.2811241793768214E-2"/>
          <c:w val="0.71393964740068028"/>
          <c:h val="0.12146373390983564"/>
        </c:manualLayout>
      </c:layout>
      <c:overlay val="0"/>
      <c:txPr>
        <a:bodyPr/>
        <a:lstStyle/>
        <a:p>
          <a:pPr>
            <a:defRPr sz="1200" b="1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340933129627512E-2"/>
          <c:y val="0.13060883285543076"/>
          <c:w val="0.81065322991342503"/>
          <c:h val="0.74894724864594264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중국수출증가율!$E$2</c:f>
              <c:strCache>
                <c:ptCount val="1"/>
                <c:pt idx="0">
                  <c:v>무역수지(우)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중국수출증가율!$B$3:$B$18</c:f>
              <c:strCache>
                <c:ptCount val="16"/>
                <c:pt idx="0">
                  <c:v>'00</c:v>
                </c:pt>
                <c:pt idx="5">
                  <c:v>'05</c:v>
                </c:pt>
                <c:pt idx="10">
                  <c:v>'10</c:v>
                </c:pt>
                <c:pt idx="15">
                  <c:v>'15</c:v>
                </c:pt>
              </c:strCache>
            </c:strRef>
          </c:cat>
          <c:val>
            <c:numRef>
              <c:f>중국수출증가율!$E$3:$E$18</c:f>
              <c:numCache>
                <c:formatCode>#,##0_ </c:formatCode>
                <c:ptCount val="16"/>
                <c:pt idx="0">
                  <c:v>241.45000000000007</c:v>
                </c:pt>
                <c:pt idx="1">
                  <c:v>230.94</c:v>
                </c:pt>
                <c:pt idx="2">
                  <c:v>303.39</c:v>
                </c:pt>
                <c:pt idx="3">
                  <c:v>253.76999999999998</c:v>
                </c:pt>
                <c:pt idx="4">
                  <c:v>328.36</c:v>
                </c:pt>
                <c:pt idx="5">
                  <c:v>1021.05</c:v>
                </c:pt>
                <c:pt idx="6">
                  <c:v>1775.3</c:v>
                </c:pt>
                <c:pt idx="7">
                  <c:v>2618.94</c:v>
                </c:pt>
                <c:pt idx="8">
                  <c:v>2974.01</c:v>
                </c:pt>
                <c:pt idx="9">
                  <c:v>1981.55</c:v>
                </c:pt>
                <c:pt idx="10">
                  <c:v>1845.35</c:v>
                </c:pt>
                <c:pt idx="11">
                  <c:v>1576.9</c:v>
                </c:pt>
                <c:pt idx="12">
                  <c:v>2327.65</c:v>
                </c:pt>
                <c:pt idx="13">
                  <c:v>2693.06</c:v>
                </c:pt>
                <c:pt idx="14">
                  <c:v>3801.17</c:v>
                </c:pt>
                <c:pt idx="15">
                  <c:v>4885.2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02-4EE1-AA10-988085F1D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9762816"/>
        <c:axId val="109838336"/>
      </c:barChart>
      <c:lineChart>
        <c:grouping val="standard"/>
        <c:varyColors val="0"/>
        <c:ser>
          <c:idx val="0"/>
          <c:order val="0"/>
          <c:tx>
            <c:strRef>
              <c:f>중국수출증가율!$C$2</c:f>
              <c:strCache>
                <c:ptCount val="1"/>
                <c:pt idx="0">
                  <c:v>수출(좌)</c:v>
                </c:pt>
              </c:strCache>
            </c:strRef>
          </c:tx>
          <c:spPr>
            <a:ln w="34925">
              <a:solidFill>
                <a:srgbClr val="0000FF"/>
              </a:solidFill>
            </a:ln>
          </c:spPr>
          <c:marker>
            <c:symbol val="none"/>
          </c:marker>
          <c:dLbls>
            <c:dLbl>
              <c:idx val="15"/>
              <c:layout>
                <c:manualLayout>
                  <c:x val="-2.4875621890547265E-2"/>
                  <c:y val="4.238921001926782E-2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206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02-4EE1-AA10-988085F1DF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중국수출증가율!$B$3:$B$18</c:f>
              <c:strCache>
                <c:ptCount val="16"/>
                <c:pt idx="0">
                  <c:v>'00</c:v>
                </c:pt>
                <c:pt idx="5">
                  <c:v>'05</c:v>
                </c:pt>
                <c:pt idx="10">
                  <c:v>'10</c:v>
                </c:pt>
                <c:pt idx="15">
                  <c:v>'15</c:v>
                </c:pt>
              </c:strCache>
            </c:strRef>
          </c:cat>
          <c:val>
            <c:numRef>
              <c:f>중국수출증가율!$C$3:$C$18</c:f>
              <c:numCache>
                <c:formatCode>General</c:formatCode>
                <c:ptCount val="16"/>
                <c:pt idx="0">
                  <c:v>27.7</c:v>
                </c:pt>
                <c:pt idx="1">
                  <c:v>7</c:v>
                </c:pt>
                <c:pt idx="2">
                  <c:v>22.1</c:v>
                </c:pt>
                <c:pt idx="3">
                  <c:v>34.6</c:v>
                </c:pt>
                <c:pt idx="4">
                  <c:v>35.4</c:v>
                </c:pt>
                <c:pt idx="5">
                  <c:v>28.4</c:v>
                </c:pt>
                <c:pt idx="6">
                  <c:v>27.2</c:v>
                </c:pt>
                <c:pt idx="7">
                  <c:v>25.7</c:v>
                </c:pt>
                <c:pt idx="8">
                  <c:v>17.3</c:v>
                </c:pt>
                <c:pt idx="9">
                  <c:v>-15.9</c:v>
                </c:pt>
                <c:pt idx="10">
                  <c:v>31.3</c:v>
                </c:pt>
                <c:pt idx="11">
                  <c:v>20.3</c:v>
                </c:pt>
                <c:pt idx="12">
                  <c:v>7.9</c:v>
                </c:pt>
                <c:pt idx="13">
                  <c:v>7.8</c:v>
                </c:pt>
                <c:pt idx="14">
                  <c:v>6</c:v>
                </c:pt>
                <c:pt idx="15">
                  <c:v>-2.5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C002-4EE1-AA10-988085F1DFBE}"/>
            </c:ext>
          </c:extLst>
        </c:ser>
        <c:ser>
          <c:idx val="1"/>
          <c:order val="1"/>
          <c:tx>
            <c:strRef>
              <c:f>중국수출증가율!$D$2</c:f>
              <c:strCache>
                <c:ptCount val="1"/>
                <c:pt idx="0">
                  <c:v>수입(좌)</c:v>
                </c:pt>
              </c:strCache>
            </c:strRef>
          </c:tx>
          <c:spPr>
            <a:ln w="34925">
              <a:solidFill>
                <a:schemeClr val="tx1"/>
              </a:solidFill>
              <a:prstDash val="sysDash"/>
            </a:ln>
          </c:spPr>
          <c:marker>
            <c:symbol val="none"/>
          </c:marker>
          <c:dLbls>
            <c:dLbl>
              <c:idx val="15"/>
              <c:layout>
                <c:manualLayout>
                  <c:x val="-7.2807212453976894E-2"/>
                  <c:y val="5.0096339113680187E-2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tx1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002-4EE1-AA10-988085F1DF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중국수출증가율!$B$3:$B$18</c:f>
              <c:strCache>
                <c:ptCount val="16"/>
                <c:pt idx="0">
                  <c:v>'00</c:v>
                </c:pt>
                <c:pt idx="5">
                  <c:v>'05</c:v>
                </c:pt>
                <c:pt idx="10">
                  <c:v>'10</c:v>
                </c:pt>
                <c:pt idx="15">
                  <c:v>'15</c:v>
                </c:pt>
              </c:strCache>
            </c:strRef>
          </c:cat>
          <c:val>
            <c:numRef>
              <c:f>중국수출증가율!$D$3:$D$18</c:f>
              <c:numCache>
                <c:formatCode>General</c:formatCode>
                <c:ptCount val="16"/>
                <c:pt idx="0">
                  <c:v>35.800000000000004</c:v>
                </c:pt>
                <c:pt idx="1">
                  <c:v>8.2000000000000011</c:v>
                </c:pt>
                <c:pt idx="2">
                  <c:v>21.2</c:v>
                </c:pt>
                <c:pt idx="3">
                  <c:v>39.9</c:v>
                </c:pt>
                <c:pt idx="4">
                  <c:v>35.800000000000004</c:v>
                </c:pt>
                <c:pt idx="5">
                  <c:v>17.7</c:v>
                </c:pt>
                <c:pt idx="6">
                  <c:v>19.899999999999999</c:v>
                </c:pt>
                <c:pt idx="7">
                  <c:v>20.8</c:v>
                </c:pt>
                <c:pt idx="8">
                  <c:v>18.3</c:v>
                </c:pt>
                <c:pt idx="9">
                  <c:v>-11.3</c:v>
                </c:pt>
                <c:pt idx="10">
                  <c:v>38.9</c:v>
                </c:pt>
                <c:pt idx="11">
                  <c:v>24.9</c:v>
                </c:pt>
                <c:pt idx="12">
                  <c:v>4.3</c:v>
                </c:pt>
                <c:pt idx="13">
                  <c:v>6.8</c:v>
                </c:pt>
                <c:pt idx="14">
                  <c:v>1.1000000000000001</c:v>
                </c:pt>
                <c:pt idx="15">
                  <c:v>-15.7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C002-4EE1-AA10-988085F1D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759488"/>
        <c:axId val="109761280"/>
      </c:lineChart>
      <c:catAx>
        <c:axId val="109759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60000"/>
          <a:lstStyle/>
          <a:p>
            <a:pPr>
              <a:defRPr sz="1200" b="1"/>
            </a:pPr>
            <a:endParaRPr lang="ko-KR"/>
          </a:p>
        </c:txPr>
        <c:crossAx val="109761280"/>
        <c:crosses val="autoZero"/>
        <c:auto val="1"/>
        <c:lblAlgn val="ctr"/>
        <c:lblOffset val="100"/>
        <c:noMultiLvlLbl val="0"/>
      </c:catAx>
      <c:valAx>
        <c:axId val="109761280"/>
        <c:scaling>
          <c:orientation val="minMax"/>
          <c:max val="50"/>
          <c:min val="-2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09759488"/>
        <c:crosses val="autoZero"/>
        <c:crossBetween val="between"/>
        <c:majorUnit val="10"/>
      </c:valAx>
      <c:catAx>
        <c:axId val="1097628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09838336"/>
        <c:crosses val="autoZero"/>
        <c:auto val="1"/>
        <c:lblAlgn val="ctr"/>
        <c:lblOffset val="100"/>
        <c:noMultiLvlLbl val="0"/>
      </c:catAx>
      <c:valAx>
        <c:axId val="109838336"/>
        <c:scaling>
          <c:orientation val="minMax"/>
          <c:max val="5000"/>
          <c:min val="-2000"/>
        </c:scaling>
        <c:delete val="0"/>
        <c:axPos val="r"/>
        <c:numFmt formatCode="#,##0_ 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09762816"/>
        <c:crosses val="max"/>
        <c:crossBetween val="between"/>
        <c:majorUnit val="1000"/>
      </c:valAx>
    </c:plotArea>
    <c:legend>
      <c:legendPos val="r"/>
      <c:layout>
        <c:manualLayout>
          <c:xMode val="edge"/>
          <c:yMode val="edge"/>
          <c:x val="0.12029511340845178"/>
          <c:y val="2.024941968959084E-2"/>
          <c:w val="0.73073581492894601"/>
          <c:h val="0.15898138455236499"/>
        </c:manualLayout>
      </c:layout>
      <c:overlay val="0"/>
      <c:txPr>
        <a:bodyPr/>
        <a:lstStyle/>
        <a:p>
          <a:pPr>
            <a:defRPr sz="1200" b="1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488407699037617E-2"/>
          <c:y val="0.13473388743073791"/>
          <c:w val="0.82983908220724012"/>
          <c:h val="0.74928623505395153"/>
        </c:manualLayout>
      </c:layout>
      <c:lineChart>
        <c:grouping val="standard"/>
        <c:varyColors val="0"/>
        <c:ser>
          <c:idx val="0"/>
          <c:order val="0"/>
          <c:tx>
            <c:strRef>
              <c:f>Sheet2!$G$1</c:f>
              <c:strCache>
                <c:ptCount val="1"/>
                <c:pt idx="0">
                  <c:v>세계 </c:v>
                </c:pt>
              </c:strCache>
            </c:strRef>
          </c:tx>
          <c:spPr>
            <a:ln w="44450"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dLbls>
            <c:dLbl>
              <c:idx val="15"/>
              <c:layout>
                <c:manualLayout>
                  <c:x val="-1.8565188663247953E-2"/>
                  <c:y val="4.7031811280228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486-4EE6-A82C-21D33939A6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Sheet2!$F$2:$F$17</c:f>
              <c:strCache>
                <c:ptCount val="16"/>
                <c:pt idx="0">
                  <c:v>'00</c:v>
                </c:pt>
                <c:pt idx="5">
                  <c:v>'05</c:v>
                </c:pt>
                <c:pt idx="10">
                  <c:v>'10</c:v>
                </c:pt>
                <c:pt idx="15">
                  <c:v>'15</c:v>
                </c:pt>
              </c:strCache>
            </c:strRef>
          </c:cat>
          <c:val>
            <c:numRef>
              <c:f>Sheet2!$G$2:$G$17</c:f>
              <c:numCache>
                <c:formatCode>General</c:formatCode>
                <c:ptCount val="16"/>
                <c:pt idx="0">
                  <c:v>12.7</c:v>
                </c:pt>
                <c:pt idx="1">
                  <c:v>-3.8</c:v>
                </c:pt>
                <c:pt idx="2">
                  <c:v>4.8</c:v>
                </c:pt>
                <c:pt idx="3">
                  <c:v>16.899999999999999</c:v>
                </c:pt>
                <c:pt idx="4">
                  <c:v>21.5</c:v>
                </c:pt>
                <c:pt idx="5">
                  <c:v>14</c:v>
                </c:pt>
                <c:pt idx="6">
                  <c:v>15.6</c:v>
                </c:pt>
                <c:pt idx="7">
                  <c:v>15.5</c:v>
                </c:pt>
                <c:pt idx="8">
                  <c:v>15.6</c:v>
                </c:pt>
                <c:pt idx="9">
                  <c:v>-23.1</c:v>
                </c:pt>
                <c:pt idx="10">
                  <c:v>20.9</c:v>
                </c:pt>
                <c:pt idx="11">
                  <c:v>19.3</c:v>
                </c:pt>
                <c:pt idx="12">
                  <c:v>0.4</c:v>
                </c:pt>
                <c:pt idx="13">
                  <c:v>2</c:v>
                </c:pt>
                <c:pt idx="14">
                  <c:v>0.9</c:v>
                </c:pt>
                <c:pt idx="15">
                  <c:v>-12.1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E486-4EE6-A82C-21D33939A6D9}"/>
            </c:ext>
          </c:extLst>
        </c:ser>
        <c:ser>
          <c:idx val="1"/>
          <c:order val="1"/>
          <c:tx>
            <c:strRef>
              <c:f>Sheet2!$H$1</c:f>
              <c:strCache>
                <c:ptCount val="1"/>
                <c:pt idx="0">
                  <c:v>중국 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dLbls>
            <c:dLbl>
              <c:idx val="15"/>
              <c:layout>
                <c:manualLayout>
                  <c:x val="-1.2377279717458303E-2"/>
                  <c:y val="-3.9193176066856787E-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486-4EE6-A82C-21D33939A6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Sheet2!$F$2:$F$17</c:f>
              <c:strCache>
                <c:ptCount val="16"/>
                <c:pt idx="0">
                  <c:v>'00</c:v>
                </c:pt>
                <c:pt idx="5">
                  <c:v>'05</c:v>
                </c:pt>
                <c:pt idx="10">
                  <c:v>'10</c:v>
                </c:pt>
                <c:pt idx="15">
                  <c:v>'15</c:v>
                </c:pt>
              </c:strCache>
            </c:strRef>
          </c:cat>
          <c:val>
            <c:numRef>
              <c:f>Sheet2!$H$2:$H$17</c:f>
              <c:numCache>
                <c:formatCode>General</c:formatCode>
                <c:ptCount val="16"/>
                <c:pt idx="0">
                  <c:v>27.8</c:v>
                </c:pt>
                <c:pt idx="1">
                  <c:v>7</c:v>
                </c:pt>
                <c:pt idx="2">
                  <c:v>22.1</c:v>
                </c:pt>
                <c:pt idx="3">
                  <c:v>34.6</c:v>
                </c:pt>
                <c:pt idx="4">
                  <c:v>35.4</c:v>
                </c:pt>
                <c:pt idx="5">
                  <c:v>28.4</c:v>
                </c:pt>
                <c:pt idx="6">
                  <c:v>13.5</c:v>
                </c:pt>
                <c:pt idx="7">
                  <c:v>19.2</c:v>
                </c:pt>
                <c:pt idx="8">
                  <c:v>17.3</c:v>
                </c:pt>
                <c:pt idx="9">
                  <c:v>-15.9</c:v>
                </c:pt>
                <c:pt idx="10">
                  <c:v>31.3</c:v>
                </c:pt>
                <c:pt idx="11">
                  <c:v>20.3</c:v>
                </c:pt>
                <c:pt idx="12">
                  <c:v>7.9</c:v>
                </c:pt>
                <c:pt idx="13">
                  <c:v>7.8</c:v>
                </c:pt>
                <c:pt idx="14">
                  <c:v>6</c:v>
                </c:pt>
                <c:pt idx="15">
                  <c:v>0.5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E486-4EE6-A82C-21D33939A6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883776"/>
        <c:axId val="109885312"/>
      </c:lineChart>
      <c:catAx>
        <c:axId val="109883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200" b="1"/>
            </a:pPr>
            <a:endParaRPr lang="ko-KR"/>
          </a:p>
        </c:txPr>
        <c:crossAx val="109885312"/>
        <c:crosses val="autoZero"/>
        <c:auto val="1"/>
        <c:lblAlgn val="ctr"/>
        <c:lblOffset val="100"/>
        <c:noMultiLvlLbl val="0"/>
      </c:catAx>
      <c:valAx>
        <c:axId val="10988531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098837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7202352760024717"/>
          <c:y val="3.8568095654710152E-3"/>
          <c:w val="0.73908746981329554"/>
          <c:h val="0.10692392203335439"/>
        </c:manualLayout>
      </c:layout>
      <c:overlay val="0"/>
      <c:txPr>
        <a:bodyPr/>
        <a:lstStyle/>
        <a:p>
          <a:pPr>
            <a:defRPr sz="1200" b="1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24926900584795"/>
          <c:y val="9.6260840108401247E-2"/>
          <c:w val="0.85371076998050677"/>
          <c:h val="0.758365853658542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설비가동률</c:v>
                </c:pt>
              </c:strCache>
            </c:strRef>
          </c:tx>
          <c:spPr>
            <a:solidFill>
              <a:srgbClr val="FFC000"/>
            </a:solidFill>
            <a:ln w="25400">
              <a:solidFill>
                <a:schemeClr val="bg1">
                  <a:lumMod val="8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'Sheet1'!$A$2:$A$6</c:f>
              <c:strCache>
                <c:ptCount val="5"/>
                <c:pt idx="0">
                  <c:v>조선</c:v>
                </c:pt>
                <c:pt idx="1">
                  <c:v>시멘트</c:v>
                </c:pt>
                <c:pt idx="2">
                  <c:v>철강 </c:v>
                </c:pt>
                <c:pt idx="3">
                  <c:v>평판유리</c:v>
                </c:pt>
                <c:pt idx="4">
                  <c:v>전해알루미늄</c:v>
                </c:pt>
              </c:strCache>
            </c:strRef>
          </c:cat>
          <c:val>
            <c:numRef>
              <c:f>'Sheet1'!$B$2:$B$6</c:f>
              <c:numCache>
                <c:formatCode>_-* #,##0.0_-;\-* #,##0.0_-;_-* "-"_-;_-@_-</c:formatCode>
                <c:ptCount val="5"/>
                <c:pt idx="0">
                  <c:v>75</c:v>
                </c:pt>
                <c:pt idx="1">
                  <c:v>73.7</c:v>
                </c:pt>
                <c:pt idx="2">
                  <c:v>72</c:v>
                </c:pt>
                <c:pt idx="3">
                  <c:v>73.099999999999994</c:v>
                </c:pt>
                <c:pt idx="4">
                  <c:v>71.900000000000006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3E7-48FF-88B3-B69C70C46D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208574336"/>
        <c:axId val="208575872"/>
      </c:barChart>
      <c:catAx>
        <c:axId val="2085743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208575872"/>
        <c:crosses val="autoZero"/>
        <c:auto val="1"/>
        <c:lblAlgn val="ctr"/>
        <c:lblOffset val="100"/>
        <c:noMultiLvlLbl val="0"/>
      </c:catAx>
      <c:valAx>
        <c:axId val="208575872"/>
        <c:scaling>
          <c:orientation val="minMax"/>
          <c:max val="76"/>
          <c:min val="7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ajorGridlines>
        <c:numFmt formatCode="#,##0_ " sourceLinked="0"/>
        <c:majorTickMark val="out"/>
        <c:minorTickMark val="none"/>
        <c:tickLblPos val="nextTo"/>
        <c:crossAx val="208574336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ko-KR"/>
    </a:p>
  </c:txPr>
  <c:externalData r:id="rId1">
    <c:autoUpdate val="0"/>
  </c:externalData>
  <c:userShapes r:id="rId2"/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776559454191044E-2"/>
          <c:y val="0.15734764038563659"/>
          <c:w val="0.8269018031189117"/>
          <c:h val="0.70947178708538561"/>
        </c:manualLayout>
      </c:layou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실질 GDP 성장률(좌)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ysDash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9512670565302445E-2"/>
                  <c:y val="-2.151084010840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71-40CE-B734-9E7C2C41D0F4}"/>
                </c:ext>
              </c:extLst>
            </c:dLbl>
            <c:dLbl>
              <c:idx val="10"/>
              <c:layout>
                <c:manualLayout>
                  <c:x val="-0.13925462962962962"/>
                  <c:y val="-3.0860768556580279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71-40CE-B734-9E7C2C41D0F4}"/>
                </c:ext>
              </c:extLst>
            </c:dLbl>
            <c:dLbl>
              <c:idx val="17"/>
              <c:layout>
                <c:manualLayout>
                  <c:x val="-4.9512670565302321E-2"/>
                  <c:y val="-5.3248095890580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71-40CE-B734-9E7C2C41D0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Sheet1!$A$2:$A$19</c:f>
              <c:strCache>
                <c:ptCount val="18"/>
                <c:pt idx="0">
                  <c:v>'97</c:v>
                </c:pt>
                <c:pt idx="2">
                  <c:v>'99</c:v>
                </c:pt>
                <c:pt idx="4">
                  <c:v>'01</c:v>
                </c:pt>
                <c:pt idx="6">
                  <c:v>'03</c:v>
                </c:pt>
                <c:pt idx="8">
                  <c:v>'05</c:v>
                </c:pt>
                <c:pt idx="10">
                  <c:v>'07</c:v>
                </c:pt>
                <c:pt idx="12">
                  <c:v>'09</c:v>
                </c:pt>
                <c:pt idx="14">
                  <c:v>'11</c:v>
                </c:pt>
                <c:pt idx="16">
                  <c:v>'13</c:v>
                </c:pt>
                <c:pt idx="17">
                  <c:v>'14</c:v>
                </c:pt>
              </c:strCache>
            </c:strRef>
          </c:cat>
          <c:val>
            <c:numRef>
              <c:f>Sheet1!$C$2:$C$19</c:f>
              <c:numCache>
                <c:formatCode>#,##0.0</c:formatCode>
                <c:ptCount val="18"/>
                <c:pt idx="0">
                  <c:v>9.2000000000000011</c:v>
                </c:pt>
                <c:pt idx="1">
                  <c:v>7.8333468999999951</c:v>
                </c:pt>
                <c:pt idx="2">
                  <c:v>7.6198356999999817</c:v>
                </c:pt>
                <c:pt idx="3">
                  <c:v>8.4312794999999987</c:v>
                </c:pt>
                <c:pt idx="4">
                  <c:v>8.3003176000000014</c:v>
                </c:pt>
                <c:pt idx="5">
                  <c:v>9.0820680000000049</c:v>
                </c:pt>
                <c:pt idx="6">
                  <c:v>10.025378799999999</c:v>
                </c:pt>
                <c:pt idx="7">
                  <c:v>10.085039900000028</c:v>
                </c:pt>
                <c:pt idx="8">
                  <c:v>11.310035200000025</c:v>
                </c:pt>
                <c:pt idx="9">
                  <c:v>12.676534200000042</c:v>
                </c:pt>
                <c:pt idx="10">
                  <c:v>14.162395000000004</c:v>
                </c:pt>
                <c:pt idx="11">
                  <c:v>9.634668199999993</c:v>
                </c:pt>
                <c:pt idx="12">
                  <c:v>9.2000000000000011</c:v>
                </c:pt>
                <c:pt idx="13">
                  <c:v>10.600000000000001</c:v>
                </c:pt>
                <c:pt idx="14">
                  <c:v>9.5</c:v>
                </c:pt>
                <c:pt idx="15">
                  <c:v>7.7475508299999758</c:v>
                </c:pt>
                <c:pt idx="16">
                  <c:v>7.6853360799999804</c:v>
                </c:pt>
                <c:pt idx="17">
                  <c:v>7.3506196999999958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7071-40CE-B734-9E7C2C41D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074240"/>
        <c:axId val="208075776"/>
      </c:line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한계자본계수(우)</c:v>
                </c:pt>
              </c:strCache>
            </c:strRef>
          </c:tx>
          <c:spPr>
            <a:ln w="38100">
              <a:solidFill>
                <a:srgbClr val="0000F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6311403508771997E-2"/>
                  <c:y val="3.99501907195497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71-40CE-B734-9E7C2C41D0F4}"/>
                </c:ext>
              </c:extLst>
            </c:dLbl>
            <c:dLbl>
              <c:idx val="10"/>
              <c:layout>
                <c:manualLayout>
                  <c:x val="-6.9634990253411827E-2"/>
                  <c:y val="4.03329945799462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71-40CE-B734-9E7C2C41D0F4}"/>
                </c:ext>
              </c:extLst>
            </c:dLbl>
            <c:dLbl>
              <c:idx val="17"/>
              <c:layout>
                <c:manualLayout>
                  <c:x val="-7.5505847953216423E-2"/>
                  <c:y val="-4.88640151094323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71-40CE-B734-9E7C2C41D0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FF"/>
                    </a:solidFill>
                  </a:defRPr>
                </a:pPr>
                <a:endParaRPr lang="ko-KR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Sheet1!$A$2:$A$19</c:f>
              <c:strCache>
                <c:ptCount val="18"/>
                <c:pt idx="0">
                  <c:v>'97</c:v>
                </c:pt>
                <c:pt idx="2">
                  <c:v>'99</c:v>
                </c:pt>
                <c:pt idx="4">
                  <c:v>'01</c:v>
                </c:pt>
                <c:pt idx="6">
                  <c:v>'03</c:v>
                </c:pt>
                <c:pt idx="8">
                  <c:v>'05</c:v>
                </c:pt>
                <c:pt idx="10">
                  <c:v>'07</c:v>
                </c:pt>
                <c:pt idx="12">
                  <c:v>'09</c:v>
                </c:pt>
                <c:pt idx="14">
                  <c:v>'11</c:v>
                </c:pt>
                <c:pt idx="16">
                  <c:v>'13</c:v>
                </c:pt>
                <c:pt idx="17">
                  <c:v>'14</c:v>
                </c:pt>
              </c:strCache>
            </c:strRef>
          </c:cat>
          <c:val>
            <c:numRef>
              <c:f>Sheet1!$B$2:$B$19</c:f>
              <c:numCache>
                <c:formatCode>0.00_ </c:formatCode>
                <c:ptCount val="18"/>
                <c:pt idx="0">
                  <c:v>3.9030091358698833</c:v>
                </c:pt>
                <c:pt idx="1">
                  <c:v>4.5017044350155624</c:v>
                </c:pt>
                <c:pt idx="2">
                  <c:v>4.5311943643806334</c:v>
                </c:pt>
                <c:pt idx="3">
                  <c:v>4.0247176304711365</c:v>
                </c:pt>
                <c:pt idx="4">
                  <c:v>4.3240026933802085</c:v>
                </c:pt>
                <c:pt idx="5">
                  <c:v>4.0130583166782063</c:v>
                </c:pt>
                <c:pt idx="6">
                  <c:v>3.9802940541660612</c:v>
                </c:pt>
                <c:pt idx="7">
                  <c:v>4.1815861132182865</c:v>
                </c:pt>
                <c:pt idx="8">
                  <c:v>3.5765719286377342</c:v>
                </c:pt>
                <c:pt idx="9">
                  <c:v>3.1592244269769352</c:v>
                </c:pt>
                <c:pt idx="10">
                  <c:v>2.8723308707289026</c:v>
                </c:pt>
                <c:pt idx="11">
                  <c:v>4.4242725758767145</c:v>
                </c:pt>
                <c:pt idx="12">
                  <c:v>4.9668292784186585</c:v>
                </c:pt>
                <c:pt idx="13">
                  <c:v>4.4553620062812191</c:v>
                </c:pt>
                <c:pt idx="14">
                  <c:v>4.9821431489520034</c:v>
                </c:pt>
                <c:pt idx="15">
                  <c:v>5.9954680197216534</c:v>
                </c:pt>
                <c:pt idx="16">
                  <c:v>6.0493561997412924</c:v>
                </c:pt>
                <c:pt idx="17">
                  <c:v>6.2634097939261331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7-7071-40CE-B734-9E7C2C41D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431360"/>
        <c:axId val="208429824"/>
      </c:lineChart>
      <c:catAx>
        <c:axId val="208074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8075776"/>
        <c:crosses val="autoZero"/>
        <c:auto val="1"/>
        <c:lblAlgn val="ctr"/>
        <c:lblOffset val="100"/>
        <c:noMultiLvlLbl val="0"/>
      </c:catAx>
      <c:valAx>
        <c:axId val="208075776"/>
        <c:scaling>
          <c:orientation val="minMax"/>
          <c:max val="15"/>
          <c:min val="7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ajorGridlines>
        <c:numFmt formatCode="#,##0_ " sourceLinked="0"/>
        <c:majorTickMark val="out"/>
        <c:minorTickMark val="none"/>
        <c:tickLblPos val="nextTo"/>
        <c:crossAx val="208074240"/>
        <c:crosses val="autoZero"/>
        <c:crossBetween val="between"/>
        <c:majorUnit val="2"/>
      </c:valAx>
      <c:valAx>
        <c:axId val="208429824"/>
        <c:scaling>
          <c:orientation val="minMax"/>
          <c:max val="8"/>
          <c:min val="0"/>
        </c:scaling>
        <c:delete val="0"/>
        <c:axPos val="r"/>
        <c:numFmt formatCode="#,##0_);\(#,##0\)" sourceLinked="0"/>
        <c:majorTickMark val="out"/>
        <c:minorTickMark val="none"/>
        <c:tickLblPos val="nextTo"/>
        <c:crossAx val="208431360"/>
        <c:crosses val="max"/>
        <c:crossBetween val="between"/>
        <c:majorUnit val="2"/>
      </c:valAx>
      <c:catAx>
        <c:axId val="208431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08429824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10365034113060428"/>
          <c:y val="2.6666666666666592E-3"/>
          <c:w val="0.80660794346978748"/>
          <c:h val="0.1748666814798359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 b="1"/>
      </a:pPr>
      <a:endParaRPr lang="ko-KR"/>
    </a:p>
  </c:txPr>
  <c:externalData r:id="rId1">
    <c:autoUpdate val="0"/>
  </c:externalData>
  <c:userShapes r:id="rId2"/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65048129572905"/>
          <c:y val="0.13366817267217224"/>
          <c:w val="0.85288142587331561"/>
          <c:h val="0.744003135454087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가공무역</c:v>
                </c:pt>
              </c:strCache>
            </c:strRef>
          </c:tx>
          <c:spPr>
            <a:ln w="34925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3540678019902546E-2"/>
                  <c:y val="-3.9193176066856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2FC-4429-B42F-F1C8A751EB30}"/>
                </c:ext>
              </c:extLst>
            </c:dLbl>
            <c:dLbl>
              <c:idx val="14"/>
              <c:layout>
                <c:manualLayout>
                  <c:x val="-3.14945164822959E-3"/>
                  <c:y val="-3.1354849461171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FC-4429-B42F-F1C8A751EB3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5"/>
                <c:pt idx="0">
                  <c:v> '00</c:v>
                </c:pt>
                <c:pt idx="5">
                  <c:v> '05</c:v>
                </c:pt>
                <c:pt idx="10">
                  <c:v> '10</c:v>
                </c:pt>
                <c:pt idx="14">
                  <c:v> '14</c:v>
                </c:pt>
              </c:strCache>
            </c:strRef>
          </c:cat>
          <c:val>
            <c:numRef>
              <c:f>Sheet1!$B$2:$B$16</c:f>
              <c:numCache>
                <c:formatCode>0.0_ </c:formatCode>
                <c:ptCount val="15"/>
                <c:pt idx="0">
                  <c:v>48.535856051891798</c:v>
                </c:pt>
                <c:pt idx="1">
                  <c:v>47.338821088192468</c:v>
                </c:pt>
                <c:pt idx="2">
                  <c:v>48.682740048962515</c:v>
                </c:pt>
                <c:pt idx="3">
                  <c:v>47.542846555864841</c:v>
                </c:pt>
                <c:pt idx="4">
                  <c:v>47.646133934998446</c:v>
                </c:pt>
                <c:pt idx="5">
                  <c:v>48.562009188973192</c:v>
                </c:pt>
                <c:pt idx="6">
                  <c:v>47.252174931023063</c:v>
                </c:pt>
                <c:pt idx="7">
                  <c:v>45.369013511119732</c:v>
                </c:pt>
                <c:pt idx="8">
                  <c:v>41.151150051325644</c:v>
                </c:pt>
                <c:pt idx="9">
                  <c:v>41.226017905799985</c:v>
                </c:pt>
                <c:pt idx="10">
                  <c:v>38.959815138727812</c:v>
                </c:pt>
                <c:pt idx="11">
                  <c:v>35.858717881461928</c:v>
                </c:pt>
                <c:pt idx="12">
                  <c:v>34.773289453170115</c:v>
                </c:pt>
                <c:pt idx="13">
                  <c:v>32.651341861474265</c:v>
                </c:pt>
                <c:pt idx="14">
                  <c:v>32.746060032069813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52FC-4429-B42F-F1C8A751EB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가공수출</c:v>
                </c:pt>
              </c:strCache>
            </c:strRef>
          </c:tx>
          <c:spPr>
            <a:ln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circle"/>
            <c:size val="7"/>
            <c:spPr>
              <a:solidFill>
                <a:srgbClr val="95B3D7"/>
              </a:solidFill>
              <a:ln>
                <a:solidFill>
                  <a:srgbClr val="4F81BD">
                    <a:lumMod val="60000"/>
                    <a:lumOff val="40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5.6690129668132076E-2"/>
                  <c:y val="-5.0951128886913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FC-4429-B42F-F1C8A751EB30}"/>
                </c:ext>
              </c:extLst>
            </c:dLbl>
            <c:dLbl>
              <c:idx val="14"/>
              <c:layout>
                <c:manualLayout>
                  <c:x val="0"/>
                  <c:y val="-5.48704464935994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2FC-4429-B42F-F1C8A751EB3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5"/>
                <c:pt idx="0">
                  <c:v> '00</c:v>
                </c:pt>
                <c:pt idx="5">
                  <c:v> '05</c:v>
                </c:pt>
                <c:pt idx="10">
                  <c:v> '10</c:v>
                </c:pt>
                <c:pt idx="14">
                  <c:v> '14</c:v>
                </c:pt>
              </c:strCache>
            </c:strRef>
          </c:cat>
          <c:val>
            <c:numRef>
              <c:f>Sheet1!$C$2:$C$16</c:f>
              <c:numCache>
                <c:formatCode>0.0_ </c:formatCode>
                <c:ptCount val="15"/>
                <c:pt idx="0">
                  <c:v>55.224540382889018</c:v>
                </c:pt>
                <c:pt idx="1">
                  <c:v>55.323645263921861</c:v>
                </c:pt>
                <c:pt idx="2">
                  <c:v>55.267319729296645</c:v>
                </c:pt>
                <c:pt idx="3">
                  <c:v>55.156819264497727</c:v>
                </c:pt>
                <c:pt idx="4">
                  <c:v>55.294463473386259</c:v>
                </c:pt>
                <c:pt idx="5">
                  <c:v>54.659739157864195</c:v>
                </c:pt>
                <c:pt idx="6">
                  <c:v>52.671389486150879</c:v>
                </c:pt>
                <c:pt idx="7">
                  <c:v>50.694157367652544</c:v>
                </c:pt>
                <c:pt idx="8">
                  <c:v>47.261423552036746</c:v>
                </c:pt>
                <c:pt idx="9">
                  <c:v>48.838254525909591</c:v>
                </c:pt>
                <c:pt idx="10">
                  <c:v>46.915735404719861</c:v>
                </c:pt>
                <c:pt idx="11">
                  <c:v>43.994681738163344</c:v>
                </c:pt>
                <c:pt idx="12">
                  <c:v>42.111631406474878</c:v>
                </c:pt>
                <c:pt idx="13">
                  <c:v>38.949109529737491</c:v>
                </c:pt>
                <c:pt idx="14">
                  <c:v>37.745430751886396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2FC-4429-B42F-F1C8A751EB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가공수입</c:v>
                </c:pt>
              </c:strCache>
            </c:strRef>
          </c:tx>
          <c:spPr>
            <a:ln w="31750">
              <a:prstDash val="sysDash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3540678019902546E-2"/>
                  <c:y val="-5.0951128886913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2FC-4429-B42F-F1C8A751EB30}"/>
                </c:ext>
              </c:extLst>
            </c:dLbl>
            <c:dLbl>
              <c:idx val="14"/>
              <c:layout>
                <c:manualLayout>
                  <c:x val="-3.14945164822959E-3"/>
                  <c:y val="-4.3112493673542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2FC-4429-B42F-F1C8A751EB3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5"/>
                <c:pt idx="0">
                  <c:v> '00</c:v>
                </c:pt>
                <c:pt idx="5">
                  <c:v> '05</c:v>
                </c:pt>
                <c:pt idx="10">
                  <c:v> '10</c:v>
                </c:pt>
                <c:pt idx="14">
                  <c:v> '14</c:v>
                </c:pt>
              </c:strCache>
            </c:strRef>
          </c:cat>
          <c:val>
            <c:numRef>
              <c:f>Sheet1!$D$2:$D$16</c:f>
              <c:numCache>
                <c:formatCode>0.0_ </c:formatCode>
                <c:ptCount val="15"/>
                <c:pt idx="0">
                  <c:v>41.1294507754154</c:v>
                </c:pt>
                <c:pt idx="1">
                  <c:v>38.596909434812822</c:v>
                </c:pt>
                <c:pt idx="2">
                  <c:v>41.421666397615063</c:v>
                </c:pt>
                <c:pt idx="3">
                  <c:v>39.461143198974469</c:v>
                </c:pt>
                <c:pt idx="4">
                  <c:v>39.549987822193494</c:v>
                </c:pt>
                <c:pt idx="5">
                  <c:v>41.521249554814148</c:v>
                </c:pt>
                <c:pt idx="6">
                  <c:v>40.617897637089825</c:v>
                </c:pt>
                <c:pt idx="7">
                  <c:v>38.58545772872229</c:v>
                </c:pt>
                <c:pt idx="8">
                  <c:v>33.437870804461909</c:v>
                </c:pt>
                <c:pt idx="9">
                  <c:v>32.111222861982384</c:v>
                </c:pt>
                <c:pt idx="10">
                  <c:v>29.950637626472329</c:v>
                </c:pt>
                <c:pt idx="11">
                  <c:v>26.985274374615827</c:v>
                </c:pt>
                <c:pt idx="12">
                  <c:v>26.49505350177423</c:v>
                </c:pt>
                <c:pt idx="13">
                  <c:v>25.509170514549023</c:v>
                </c:pt>
                <c:pt idx="14">
                  <c:v>26.778658960113283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8-52FC-4429-B42F-F1C8A751EB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223232"/>
        <c:axId val="208245504"/>
      </c:lineChart>
      <c:catAx>
        <c:axId val="20822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8245504"/>
        <c:crosses val="autoZero"/>
        <c:auto val="1"/>
        <c:lblAlgn val="ctr"/>
        <c:lblOffset val="0"/>
        <c:noMultiLvlLbl val="0"/>
      </c:catAx>
      <c:valAx>
        <c:axId val="208245504"/>
        <c:scaling>
          <c:orientation val="minMax"/>
          <c:max val="60"/>
          <c:min val="2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crossAx val="208223232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6024509181519514"/>
          <c:y val="1.9596588033428522E-2"/>
          <c:w val="0.37163529449108829"/>
          <c:h val="0.2206628275870581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 b="1"/>
      </a:pPr>
      <a:endParaRPr lang="ko-KR"/>
    </a:p>
  </c:txPr>
  <c:externalData r:id="rId1">
    <c:autoUpdate val="0"/>
  </c:externalData>
  <c:userShapes r:id="rId2"/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942738791423027E-2"/>
          <c:y val="0.157342592592594"/>
          <c:w val="0.82841959064327564"/>
          <c:h val="0.7405780864197536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1선도시(4개 도시)</c:v>
                </c:pt>
              </c:strCache>
            </c:strRef>
          </c:tx>
          <c:spPr>
            <a:ln w="53975" cmpd="dbl">
              <a:solidFill>
                <a:schemeClr val="accent1">
                  <a:lumMod val="75000"/>
                </a:schemeClr>
              </a:solidFill>
              <a:prstDash val="solid"/>
            </a:ln>
          </c:spPr>
          <c:marker>
            <c:symbol val="none"/>
          </c:marker>
          <c:dLbls>
            <c:dLbl>
              <c:idx val="114"/>
              <c:layout>
                <c:manualLayout>
                  <c:x val="0"/>
                  <c:y val="-4.70370370370375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AD-4543-9CF5-5FDC0EB8B7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2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Sheet1!$A$2:$A$116</c:f>
              <c:strCache>
                <c:ptCount val="109"/>
                <c:pt idx="0">
                  <c:v>06.1</c:v>
                </c:pt>
                <c:pt idx="24">
                  <c:v>08.1</c:v>
                </c:pt>
                <c:pt idx="48">
                  <c:v>10.1</c:v>
                </c:pt>
                <c:pt idx="72">
                  <c:v>12.1</c:v>
                </c:pt>
                <c:pt idx="96">
                  <c:v>14.1</c:v>
                </c:pt>
                <c:pt idx="108">
                  <c:v>15.1</c:v>
                </c:pt>
              </c:strCache>
            </c:strRef>
          </c:cat>
          <c:val>
            <c:numRef>
              <c:f>Sheet1!$B$2:$B$116</c:f>
              <c:numCache>
                <c:formatCode>General</c:formatCode>
                <c:ptCount val="115"/>
                <c:pt idx="0">
                  <c:v>4.9300000000000024</c:v>
                </c:pt>
                <c:pt idx="1">
                  <c:v>5.25</c:v>
                </c:pt>
                <c:pt idx="2">
                  <c:v>5.1499999999999995</c:v>
                </c:pt>
                <c:pt idx="3">
                  <c:v>6.2</c:v>
                </c:pt>
                <c:pt idx="4">
                  <c:v>6.98</c:v>
                </c:pt>
                <c:pt idx="5">
                  <c:v>7.48</c:v>
                </c:pt>
                <c:pt idx="6">
                  <c:v>7.2</c:v>
                </c:pt>
                <c:pt idx="7">
                  <c:v>6.83</c:v>
                </c:pt>
                <c:pt idx="8">
                  <c:v>6.73</c:v>
                </c:pt>
                <c:pt idx="9">
                  <c:v>6.9</c:v>
                </c:pt>
                <c:pt idx="10">
                  <c:v>6.85</c:v>
                </c:pt>
                <c:pt idx="11">
                  <c:v>7.38</c:v>
                </c:pt>
                <c:pt idx="12">
                  <c:v>7.4300000000000024</c:v>
                </c:pt>
                <c:pt idx="13">
                  <c:v>7.33</c:v>
                </c:pt>
                <c:pt idx="14">
                  <c:v>7.55</c:v>
                </c:pt>
                <c:pt idx="15">
                  <c:v>7.2</c:v>
                </c:pt>
                <c:pt idx="16">
                  <c:v>7.4300000000000024</c:v>
                </c:pt>
                <c:pt idx="17">
                  <c:v>8.129999999999999</c:v>
                </c:pt>
                <c:pt idx="18">
                  <c:v>9.43</c:v>
                </c:pt>
                <c:pt idx="19">
                  <c:v>10.729999999999999</c:v>
                </c:pt>
                <c:pt idx="20">
                  <c:v>11.729999999999999</c:v>
                </c:pt>
                <c:pt idx="21">
                  <c:v>12.28</c:v>
                </c:pt>
                <c:pt idx="22">
                  <c:v>12.25</c:v>
                </c:pt>
                <c:pt idx="23">
                  <c:v>11.6</c:v>
                </c:pt>
                <c:pt idx="24">
                  <c:v>10.450000000000006</c:v>
                </c:pt>
                <c:pt idx="25">
                  <c:v>10.450000000000006</c:v>
                </c:pt>
                <c:pt idx="26">
                  <c:v>8.5500000000000007</c:v>
                </c:pt>
                <c:pt idx="27">
                  <c:v>7.73</c:v>
                </c:pt>
                <c:pt idx="28">
                  <c:v>6.63</c:v>
                </c:pt>
                <c:pt idx="29">
                  <c:v>5.1499999999999995</c:v>
                </c:pt>
                <c:pt idx="30">
                  <c:v>3.48</c:v>
                </c:pt>
                <c:pt idx="31">
                  <c:v>1.6300000000000001</c:v>
                </c:pt>
                <c:pt idx="32">
                  <c:v>-0.75000000000000155</c:v>
                </c:pt>
                <c:pt idx="33">
                  <c:v>-2.6</c:v>
                </c:pt>
                <c:pt idx="34">
                  <c:v>-4.3499999999999996</c:v>
                </c:pt>
                <c:pt idx="35">
                  <c:v>-5.23</c:v>
                </c:pt>
                <c:pt idx="36">
                  <c:v>-6.95</c:v>
                </c:pt>
                <c:pt idx="37">
                  <c:v>-6.9300000000000024</c:v>
                </c:pt>
                <c:pt idx="38">
                  <c:v>-6.1499999999999995</c:v>
                </c:pt>
                <c:pt idx="39">
                  <c:v>-4.7</c:v>
                </c:pt>
                <c:pt idx="40">
                  <c:v>-3.8499999999999988</c:v>
                </c:pt>
                <c:pt idx="41">
                  <c:v>-2.6</c:v>
                </c:pt>
                <c:pt idx="42">
                  <c:v>-1</c:v>
                </c:pt>
                <c:pt idx="43">
                  <c:v>1.35</c:v>
                </c:pt>
                <c:pt idx="44">
                  <c:v>1.35</c:v>
                </c:pt>
                <c:pt idx="45">
                  <c:v>7.73</c:v>
                </c:pt>
                <c:pt idx="46">
                  <c:v>10.68</c:v>
                </c:pt>
                <c:pt idx="47">
                  <c:v>14.15</c:v>
                </c:pt>
                <c:pt idx="48">
                  <c:v>15.950000000000006</c:v>
                </c:pt>
                <c:pt idx="49">
                  <c:v>16.5</c:v>
                </c:pt>
                <c:pt idx="50">
                  <c:v>16.55</c:v>
                </c:pt>
                <c:pt idx="51">
                  <c:v>16.25</c:v>
                </c:pt>
                <c:pt idx="52">
                  <c:v>15</c:v>
                </c:pt>
                <c:pt idx="53">
                  <c:v>12.83</c:v>
                </c:pt>
                <c:pt idx="54">
                  <c:v>10.53</c:v>
                </c:pt>
                <c:pt idx="55">
                  <c:v>8.68</c:v>
                </c:pt>
                <c:pt idx="56">
                  <c:v>7.7</c:v>
                </c:pt>
                <c:pt idx="57">
                  <c:v>6.35</c:v>
                </c:pt>
                <c:pt idx="58">
                  <c:v>4.63</c:v>
                </c:pt>
                <c:pt idx="59">
                  <c:v>3.23</c:v>
                </c:pt>
                <c:pt idx="60">
                  <c:v>2.88</c:v>
                </c:pt>
                <c:pt idx="61">
                  <c:v>3.23</c:v>
                </c:pt>
                <c:pt idx="62">
                  <c:v>3.1</c:v>
                </c:pt>
                <c:pt idx="63">
                  <c:v>2.75</c:v>
                </c:pt>
                <c:pt idx="64">
                  <c:v>3.08</c:v>
                </c:pt>
                <c:pt idx="65">
                  <c:v>3.6</c:v>
                </c:pt>
                <c:pt idx="66">
                  <c:v>3.88</c:v>
                </c:pt>
                <c:pt idx="67">
                  <c:v>4.1499999999999995</c:v>
                </c:pt>
                <c:pt idx="68">
                  <c:v>3.9299999999999997</c:v>
                </c:pt>
                <c:pt idx="69">
                  <c:v>3.7800000000000002</c:v>
                </c:pt>
                <c:pt idx="70">
                  <c:v>3.4499999999999997</c:v>
                </c:pt>
                <c:pt idx="71">
                  <c:v>2.25</c:v>
                </c:pt>
                <c:pt idx="72">
                  <c:v>0.73000000000000065</c:v>
                </c:pt>
                <c:pt idx="73">
                  <c:v>-0.18000000000000024</c:v>
                </c:pt>
                <c:pt idx="74">
                  <c:v>-0.63000000000000156</c:v>
                </c:pt>
                <c:pt idx="75">
                  <c:v>-1.28</c:v>
                </c:pt>
                <c:pt idx="76">
                  <c:v>-0.13</c:v>
                </c:pt>
                <c:pt idx="77">
                  <c:v>-1.6500000000000001</c:v>
                </c:pt>
                <c:pt idx="78">
                  <c:v>-1.48</c:v>
                </c:pt>
                <c:pt idx="79">
                  <c:v>-1.33</c:v>
                </c:pt>
                <c:pt idx="80">
                  <c:v>-1.23</c:v>
                </c:pt>
                <c:pt idx="81">
                  <c:v>-0.8</c:v>
                </c:pt>
                <c:pt idx="82">
                  <c:v>-3.0000000000000002E-2</c:v>
                </c:pt>
                <c:pt idx="83">
                  <c:v>1.1800000000000028</c:v>
                </c:pt>
                <c:pt idx="84">
                  <c:v>3.13</c:v>
                </c:pt>
                <c:pt idx="85">
                  <c:v>5.78</c:v>
                </c:pt>
                <c:pt idx="86">
                  <c:v>8.75</c:v>
                </c:pt>
                <c:pt idx="87">
                  <c:v>10.9</c:v>
                </c:pt>
                <c:pt idx="88">
                  <c:v>12.75</c:v>
                </c:pt>
                <c:pt idx="89">
                  <c:v>14.2</c:v>
                </c:pt>
                <c:pt idx="90">
                  <c:v>15.4</c:v>
                </c:pt>
                <c:pt idx="91">
                  <c:v>16.8</c:v>
                </c:pt>
                <c:pt idx="92">
                  <c:v>18.18</c:v>
                </c:pt>
                <c:pt idx="93">
                  <c:v>18.73</c:v>
                </c:pt>
                <c:pt idx="94">
                  <c:v>18.95</c:v>
                </c:pt>
                <c:pt idx="95">
                  <c:v>18.55</c:v>
                </c:pt>
                <c:pt idx="96">
                  <c:v>17.149999999999999</c:v>
                </c:pt>
                <c:pt idx="97">
                  <c:v>14.8</c:v>
                </c:pt>
                <c:pt idx="98">
                  <c:v>12.38</c:v>
                </c:pt>
                <c:pt idx="99">
                  <c:v>10.629999999999999</c:v>
                </c:pt>
                <c:pt idx="100">
                  <c:v>8.8700000000000028</c:v>
                </c:pt>
                <c:pt idx="101">
                  <c:v>6.92</c:v>
                </c:pt>
                <c:pt idx="102">
                  <c:v>4.5999999999999996</c:v>
                </c:pt>
                <c:pt idx="103">
                  <c:v>2.0499999999999998</c:v>
                </c:pt>
                <c:pt idx="104">
                  <c:v>-0.17</c:v>
                </c:pt>
                <c:pt idx="105">
                  <c:v>-1.75</c:v>
                </c:pt>
                <c:pt idx="106">
                  <c:v>-2.68</c:v>
                </c:pt>
                <c:pt idx="107">
                  <c:v>-3.1</c:v>
                </c:pt>
                <c:pt idx="108">
                  <c:v>-3.53</c:v>
                </c:pt>
                <c:pt idx="109">
                  <c:v>-3.9299999999999997</c:v>
                </c:pt>
                <c:pt idx="110">
                  <c:v>-4</c:v>
                </c:pt>
                <c:pt idx="111">
                  <c:v>-3.3299999999999987</c:v>
                </c:pt>
                <c:pt idx="112">
                  <c:v>-0.48000000000000032</c:v>
                </c:pt>
                <c:pt idx="113">
                  <c:v>3.05</c:v>
                </c:pt>
                <c:pt idx="114">
                  <c:v>6.85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0AD-4543-9CF5-5FDC0EB8B7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2선도시(32개 도시)</c:v>
                </c:pt>
              </c:strCache>
            </c:strRef>
          </c:tx>
          <c:spPr>
            <a:ln w="50800">
              <a:solidFill>
                <a:schemeClr val="bg1">
                  <a:lumMod val="65000"/>
                </a:schemeClr>
              </a:solidFill>
              <a:prstDash val="solid"/>
            </a:ln>
          </c:spPr>
          <c:marker>
            <c:symbol val="none"/>
          </c:marker>
          <c:cat>
            <c:strRef>
              <c:f>Sheet1!$A$2:$A$116</c:f>
              <c:strCache>
                <c:ptCount val="109"/>
                <c:pt idx="0">
                  <c:v>06.1</c:v>
                </c:pt>
                <c:pt idx="24">
                  <c:v>08.1</c:v>
                </c:pt>
                <c:pt idx="48">
                  <c:v>10.1</c:v>
                </c:pt>
                <c:pt idx="72">
                  <c:v>12.1</c:v>
                </c:pt>
                <c:pt idx="96">
                  <c:v>14.1</c:v>
                </c:pt>
                <c:pt idx="108">
                  <c:v>15.1</c:v>
                </c:pt>
              </c:strCache>
            </c:strRef>
          </c:cat>
          <c:val>
            <c:numRef>
              <c:f>Sheet1!$C$2:$C$116</c:f>
              <c:numCache>
                <c:formatCode>General</c:formatCode>
                <c:ptCount val="115"/>
                <c:pt idx="0">
                  <c:v>4.53</c:v>
                </c:pt>
                <c:pt idx="1">
                  <c:v>4.3</c:v>
                </c:pt>
                <c:pt idx="2">
                  <c:v>4.41</c:v>
                </c:pt>
                <c:pt idx="3">
                  <c:v>4.38</c:v>
                </c:pt>
                <c:pt idx="4">
                  <c:v>4.5999999999999996</c:v>
                </c:pt>
                <c:pt idx="5">
                  <c:v>4.4300000000000024</c:v>
                </c:pt>
                <c:pt idx="6">
                  <c:v>4.38</c:v>
                </c:pt>
                <c:pt idx="7">
                  <c:v>4.1399999999999997</c:v>
                </c:pt>
                <c:pt idx="8">
                  <c:v>4.3599999999999985</c:v>
                </c:pt>
                <c:pt idx="9">
                  <c:v>4.26</c:v>
                </c:pt>
                <c:pt idx="10">
                  <c:v>4.34</c:v>
                </c:pt>
                <c:pt idx="11">
                  <c:v>4.4400000000000004</c:v>
                </c:pt>
                <c:pt idx="12">
                  <c:v>4.42</c:v>
                </c:pt>
                <c:pt idx="13">
                  <c:v>4.5199999999999996</c:v>
                </c:pt>
                <c:pt idx="14">
                  <c:v>4.72</c:v>
                </c:pt>
                <c:pt idx="15">
                  <c:v>4.88</c:v>
                </c:pt>
                <c:pt idx="16">
                  <c:v>5.09</c:v>
                </c:pt>
                <c:pt idx="17">
                  <c:v>5.59</c:v>
                </c:pt>
                <c:pt idx="18">
                  <c:v>5.83</c:v>
                </c:pt>
                <c:pt idx="19">
                  <c:v>6.52</c:v>
                </c:pt>
                <c:pt idx="20">
                  <c:v>7.51</c:v>
                </c:pt>
                <c:pt idx="21">
                  <c:v>7.91</c:v>
                </c:pt>
                <c:pt idx="22">
                  <c:v>9.0400000000000009</c:v>
                </c:pt>
                <c:pt idx="23">
                  <c:v>9.4500000000000028</c:v>
                </c:pt>
                <c:pt idx="24">
                  <c:v>9.6399999999999988</c:v>
                </c:pt>
                <c:pt idx="25">
                  <c:v>9.6399999999999988</c:v>
                </c:pt>
                <c:pt idx="26">
                  <c:v>8.93</c:v>
                </c:pt>
                <c:pt idx="27">
                  <c:v>8.49</c:v>
                </c:pt>
                <c:pt idx="28">
                  <c:v>7.91</c:v>
                </c:pt>
                <c:pt idx="29">
                  <c:v>7.3</c:v>
                </c:pt>
                <c:pt idx="30">
                  <c:v>6.39</c:v>
                </c:pt>
                <c:pt idx="31">
                  <c:v>5.22</c:v>
                </c:pt>
                <c:pt idx="32">
                  <c:v>3.9499999999999997</c:v>
                </c:pt>
                <c:pt idx="33">
                  <c:v>2.63</c:v>
                </c:pt>
                <c:pt idx="34">
                  <c:v>1.58</c:v>
                </c:pt>
                <c:pt idx="35">
                  <c:v>0.91</c:v>
                </c:pt>
                <c:pt idx="36">
                  <c:v>0.13</c:v>
                </c:pt>
                <c:pt idx="37">
                  <c:v>-0.68</c:v>
                </c:pt>
                <c:pt idx="38">
                  <c:v>-1</c:v>
                </c:pt>
                <c:pt idx="39">
                  <c:v>-1.24</c:v>
                </c:pt>
                <c:pt idx="40">
                  <c:v>-0.95000000000000062</c:v>
                </c:pt>
                <c:pt idx="41">
                  <c:v>-0.46</c:v>
                </c:pt>
                <c:pt idx="42">
                  <c:v>0.13</c:v>
                </c:pt>
                <c:pt idx="43">
                  <c:v>0.96000000000000063</c:v>
                </c:pt>
                <c:pt idx="44">
                  <c:v>0.85000000000000064</c:v>
                </c:pt>
                <c:pt idx="45">
                  <c:v>3.04</c:v>
                </c:pt>
                <c:pt idx="46">
                  <c:v>4.4000000000000004</c:v>
                </c:pt>
                <c:pt idx="47">
                  <c:v>6.45</c:v>
                </c:pt>
                <c:pt idx="48">
                  <c:v>9.33</c:v>
                </c:pt>
                <c:pt idx="49">
                  <c:v>11.7</c:v>
                </c:pt>
                <c:pt idx="50">
                  <c:v>12.65</c:v>
                </c:pt>
                <c:pt idx="51">
                  <c:v>13.8</c:v>
                </c:pt>
                <c:pt idx="52">
                  <c:v>13.65</c:v>
                </c:pt>
                <c:pt idx="53">
                  <c:v>13.01</c:v>
                </c:pt>
                <c:pt idx="54">
                  <c:v>12.03</c:v>
                </c:pt>
                <c:pt idx="55">
                  <c:v>11.219999999999999</c:v>
                </c:pt>
                <c:pt idx="56">
                  <c:v>10.76</c:v>
                </c:pt>
                <c:pt idx="57">
                  <c:v>10.360000000000023</c:v>
                </c:pt>
                <c:pt idx="58">
                  <c:v>9.58</c:v>
                </c:pt>
                <c:pt idx="59">
                  <c:v>8.31</c:v>
                </c:pt>
                <c:pt idx="60">
                  <c:v>6.8100000000000005</c:v>
                </c:pt>
                <c:pt idx="61">
                  <c:v>5.71</c:v>
                </c:pt>
                <c:pt idx="62">
                  <c:v>5.1599999999999975</c:v>
                </c:pt>
                <c:pt idx="63">
                  <c:v>4.2</c:v>
                </c:pt>
                <c:pt idx="64">
                  <c:v>3.88</c:v>
                </c:pt>
                <c:pt idx="65">
                  <c:v>3.9899999999999998</c:v>
                </c:pt>
                <c:pt idx="66">
                  <c:v>4.17</c:v>
                </c:pt>
                <c:pt idx="67">
                  <c:v>4.13</c:v>
                </c:pt>
                <c:pt idx="68">
                  <c:v>3.61</c:v>
                </c:pt>
                <c:pt idx="69">
                  <c:v>2.8</c:v>
                </c:pt>
                <c:pt idx="70">
                  <c:v>2.09</c:v>
                </c:pt>
                <c:pt idx="71">
                  <c:v>1.48</c:v>
                </c:pt>
                <c:pt idx="72">
                  <c:v>0.55000000000000004</c:v>
                </c:pt>
                <c:pt idx="73">
                  <c:v>1.0000000000000005E-2</c:v>
                </c:pt>
                <c:pt idx="74">
                  <c:v>-0.72000000000000064</c:v>
                </c:pt>
                <c:pt idx="75">
                  <c:v>-1.44</c:v>
                </c:pt>
                <c:pt idx="76">
                  <c:v>-0.64000000000000168</c:v>
                </c:pt>
                <c:pt idx="77">
                  <c:v>-1.8599999999999965</c:v>
                </c:pt>
                <c:pt idx="78">
                  <c:v>-1.77</c:v>
                </c:pt>
                <c:pt idx="79">
                  <c:v>-1.6500000000000001</c:v>
                </c:pt>
                <c:pt idx="80">
                  <c:v>-1.6300000000000001</c:v>
                </c:pt>
                <c:pt idx="81">
                  <c:v>-1.37</c:v>
                </c:pt>
                <c:pt idx="82">
                  <c:v>-0.94000000000000061</c:v>
                </c:pt>
                <c:pt idx="83">
                  <c:v>-0.36000000000000032</c:v>
                </c:pt>
                <c:pt idx="84">
                  <c:v>0.42000000000000032</c:v>
                </c:pt>
                <c:pt idx="85">
                  <c:v>1.54</c:v>
                </c:pt>
                <c:pt idx="86">
                  <c:v>2.9299999999999997</c:v>
                </c:pt>
                <c:pt idx="87">
                  <c:v>4.3499999999999996</c:v>
                </c:pt>
                <c:pt idx="88">
                  <c:v>5.52</c:v>
                </c:pt>
                <c:pt idx="89">
                  <c:v>6.33</c:v>
                </c:pt>
                <c:pt idx="90">
                  <c:v>6.96</c:v>
                </c:pt>
                <c:pt idx="91">
                  <c:v>7.58</c:v>
                </c:pt>
                <c:pt idx="92">
                  <c:v>8.2000000000000011</c:v>
                </c:pt>
                <c:pt idx="93">
                  <c:v>8.9</c:v>
                </c:pt>
                <c:pt idx="94">
                  <c:v>9.25</c:v>
                </c:pt>
                <c:pt idx="95">
                  <c:v>9.33</c:v>
                </c:pt>
                <c:pt idx="96">
                  <c:v>9.06</c:v>
                </c:pt>
                <c:pt idx="97">
                  <c:v>8.31</c:v>
                </c:pt>
                <c:pt idx="98">
                  <c:v>7.5</c:v>
                </c:pt>
                <c:pt idx="99">
                  <c:v>6.54</c:v>
                </c:pt>
                <c:pt idx="100">
                  <c:v>5.42</c:v>
                </c:pt>
                <c:pt idx="101">
                  <c:v>4.0599999999999996</c:v>
                </c:pt>
                <c:pt idx="102">
                  <c:v>2.27</c:v>
                </c:pt>
                <c:pt idx="103">
                  <c:v>0.47000000000000008</c:v>
                </c:pt>
                <c:pt idx="104">
                  <c:v>-1.1400000000000001</c:v>
                </c:pt>
                <c:pt idx="105">
                  <c:v>-2.4699999999999998</c:v>
                </c:pt>
                <c:pt idx="106">
                  <c:v>-3.52</c:v>
                </c:pt>
                <c:pt idx="107">
                  <c:v>-4.29</c:v>
                </c:pt>
                <c:pt idx="108">
                  <c:v>-4.99</c:v>
                </c:pt>
                <c:pt idx="109">
                  <c:v>-5.6499999999999995</c:v>
                </c:pt>
                <c:pt idx="110">
                  <c:v>-5.96</c:v>
                </c:pt>
                <c:pt idx="111">
                  <c:v>-6.08</c:v>
                </c:pt>
                <c:pt idx="112">
                  <c:v>-5.91</c:v>
                </c:pt>
                <c:pt idx="113">
                  <c:v>-5.28</c:v>
                </c:pt>
                <c:pt idx="114">
                  <c:v>-4.0999999999999996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0AD-4543-9CF5-5FDC0EB8B7DB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전체(70대 도시)</c:v>
                </c:pt>
              </c:strCache>
            </c:strRef>
          </c:tx>
          <c:spPr>
            <a:ln w="34925">
              <a:solidFill>
                <a:schemeClr val="tx1"/>
              </a:solidFill>
              <a:prstDash val="sysDash"/>
            </a:ln>
          </c:spPr>
          <c:marker>
            <c:symbol val="none"/>
          </c:marker>
          <c:dLbls>
            <c:dLbl>
              <c:idx val="114"/>
              <c:layout>
                <c:manualLayout>
                  <c:x val="0"/>
                  <c:y val="8.01769701438642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AD-4543-9CF5-5FDC0EB8B7D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Sheet1!$A$2:$A$116</c:f>
              <c:strCache>
                <c:ptCount val="109"/>
                <c:pt idx="0">
                  <c:v>06.1</c:v>
                </c:pt>
                <c:pt idx="24">
                  <c:v>08.1</c:v>
                </c:pt>
                <c:pt idx="48">
                  <c:v>10.1</c:v>
                </c:pt>
                <c:pt idx="72">
                  <c:v>12.1</c:v>
                </c:pt>
                <c:pt idx="96">
                  <c:v>14.1</c:v>
                </c:pt>
                <c:pt idx="108">
                  <c:v>15.1</c:v>
                </c:pt>
              </c:strCache>
            </c:strRef>
          </c:cat>
          <c:val>
            <c:numRef>
              <c:f>Sheet1!$E$2:$E$116</c:f>
              <c:numCache>
                <c:formatCode>#,##0.0</c:formatCode>
                <c:ptCount val="115"/>
                <c:pt idx="0">
                  <c:v>5.7999999999999972</c:v>
                </c:pt>
                <c:pt idx="1">
                  <c:v>5.7999999999999972</c:v>
                </c:pt>
                <c:pt idx="2">
                  <c:v>5</c:v>
                </c:pt>
                <c:pt idx="3">
                  <c:v>5.7000000000000028</c:v>
                </c:pt>
                <c:pt idx="4">
                  <c:v>5.7000000000000028</c:v>
                </c:pt>
                <c:pt idx="5">
                  <c:v>6.2999999999999972</c:v>
                </c:pt>
                <c:pt idx="6">
                  <c:v>6.2000000000000028</c:v>
                </c:pt>
                <c:pt idx="7">
                  <c:v>6</c:v>
                </c:pt>
                <c:pt idx="8">
                  <c:v>5.7000000000000028</c:v>
                </c:pt>
                <c:pt idx="9">
                  <c:v>5.7000000000000028</c:v>
                </c:pt>
                <c:pt idx="10">
                  <c:v>5.2999999999999972</c:v>
                </c:pt>
                <c:pt idx="11">
                  <c:v>5.9000000000000083</c:v>
                </c:pt>
                <c:pt idx="12">
                  <c:v>5.7000000000000028</c:v>
                </c:pt>
                <c:pt idx="13">
                  <c:v>5.5999999999999943</c:v>
                </c:pt>
                <c:pt idx="14">
                  <c:v>5.9000000000000083</c:v>
                </c:pt>
                <c:pt idx="15">
                  <c:v>5.2000000000000028</c:v>
                </c:pt>
                <c:pt idx="16">
                  <c:v>6.2999999999999972</c:v>
                </c:pt>
                <c:pt idx="17">
                  <c:v>6.9000000000000083</c:v>
                </c:pt>
                <c:pt idx="18">
                  <c:v>7.7000000000000028</c:v>
                </c:pt>
                <c:pt idx="19">
                  <c:v>8.4000000000000057</c:v>
                </c:pt>
                <c:pt idx="20">
                  <c:v>9.4000000000000057</c:v>
                </c:pt>
                <c:pt idx="21">
                  <c:v>9.8000000000000025</c:v>
                </c:pt>
                <c:pt idx="22">
                  <c:v>10.900000000000006</c:v>
                </c:pt>
                <c:pt idx="23">
                  <c:v>10.400000000000006</c:v>
                </c:pt>
                <c:pt idx="24">
                  <c:v>13.100000000000001</c:v>
                </c:pt>
                <c:pt idx="25">
                  <c:v>10.8</c:v>
                </c:pt>
                <c:pt idx="26">
                  <c:v>10.600000000000001</c:v>
                </c:pt>
                <c:pt idx="27">
                  <c:v>10.100000000000001</c:v>
                </c:pt>
                <c:pt idx="28">
                  <c:v>9.5</c:v>
                </c:pt>
                <c:pt idx="29">
                  <c:v>8.5</c:v>
                </c:pt>
                <c:pt idx="30">
                  <c:v>7.4000000000000083</c:v>
                </c:pt>
                <c:pt idx="31">
                  <c:v>5.7999999999999972</c:v>
                </c:pt>
                <c:pt idx="32">
                  <c:v>3.7999999999999972</c:v>
                </c:pt>
                <c:pt idx="33">
                  <c:v>1.7999999999999929</c:v>
                </c:pt>
                <c:pt idx="34">
                  <c:v>0.29999999999999843</c:v>
                </c:pt>
                <c:pt idx="35">
                  <c:v>-0.5</c:v>
                </c:pt>
                <c:pt idx="36">
                  <c:v>-1.0999999999999908</c:v>
                </c:pt>
                <c:pt idx="37">
                  <c:v>-1.5</c:v>
                </c:pt>
                <c:pt idx="38">
                  <c:v>-1.7000000000000028</c:v>
                </c:pt>
                <c:pt idx="39">
                  <c:v>-1.5</c:v>
                </c:pt>
                <c:pt idx="40">
                  <c:v>-1.0999999999999908</c:v>
                </c:pt>
                <c:pt idx="41">
                  <c:v>-0.5</c:v>
                </c:pt>
                <c:pt idx="42">
                  <c:v>0.40000000000000568</c:v>
                </c:pt>
                <c:pt idx="43">
                  <c:v>1.5999999999999908</c:v>
                </c:pt>
                <c:pt idx="44">
                  <c:v>2.5999999999999943</c:v>
                </c:pt>
                <c:pt idx="45">
                  <c:v>3.7000000000000042</c:v>
                </c:pt>
                <c:pt idx="46">
                  <c:v>5.7999999999999972</c:v>
                </c:pt>
                <c:pt idx="47">
                  <c:v>8.2000000000000011</c:v>
                </c:pt>
                <c:pt idx="48">
                  <c:v>10.100000000000001</c:v>
                </c:pt>
                <c:pt idx="49">
                  <c:v>11.600000000000001</c:v>
                </c:pt>
                <c:pt idx="50">
                  <c:v>12.600000000000001</c:v>
                </c:pt>
                <c:pt idx="51">
                  <c:v>13.8</c:v>
                </c:pt>
                <c:pt idx="52">
                  <c:v>13.5</c:v>
                </c:pt>
                <c:pt idx="53">
                  <c:v>12.600000000000001</c:v>
                </c:pt>
                <c:pt idx="54">
                  <c:v>11.5</c:v>
                </c:pt>
                <c:pt idx="55">
                  <c:v>10.400000000000006</c:v>
                </c:pt>
                <c:pt idx="56">
                  <c:v>10.100000000000001</c:v>
                </c:pt>
                <c:pt idx="57">
                  <c:v>9.5</c:v>
                </c:pt>
                <c:pt idx="58">
                  <c:v>8.3000000000000025</c:v>
                </c:pt>
                <c:pt idx="59">
                  <c:v>6.7999999999999972</c:v>
                </c:pt>
                <c:pt idx="60" formatCode="#,##0.0_ ">
                  <c:v>6.5171428571428685</c:v>
                </c:pt>
                <c:pt idx="61" formatCode="#,##0.0_ ">
                  <c:v>5.9042857142857201</c:v>
                </c:pt>
                <c:pt idx="62" formatCode="#,##0.0_ ">
                  <c:v>5.3771428571428395</c:v>
                </c:pt>
                <c:pt idx="63" formatCode="#,##0.0_ ">
                  <c:v>4.518571428571434</c:v>
                </c:pt>
                <c:pt idx="64" formatCode="#,##0.0_ ">
                  <c:v>4.2314285714285518</c:v>
                </c:pt>
                <c:pt idx="65" formatCode="#,##0.0_ ">
                  <c:v>4.235714285714252</c:v>
                </c:pt>
                <c:pt idx="66" formatCode="#,##0.0_ ">
                  <c:v>4.3471428571428445</c:v>
                </c:pt>
                <c:pt idx="67" formatCode="#,##0.0_ ">
                  <c:v>4.26571428571431</c:v>
                </c:pt>
                <c:pt idx="68" formatCode="#,##0.0_ ">
                  <c:v>3.6700000000000159</c:v>
                </c:pt>
                <c:pt idx="69" formatCode="#,##0.0_ ">
                  <c:v>2.9685714285714595</c:v>
                </c:pt>
                <c:pt idx="70" formatCode="#,##0.0_ ">
                  <c:v>2.3228571428571447</c:v>
                </c:pt>
                <c:pt idx="71" formatCode="#,##0.0_ ">
                  <c:v>1.6157142857142586</c:v>
                </c:pt>
                <c:pt idx="72" formatCode="#,##0.0_ ">
                  <c:v>0.71000000000000862</c:v>
                </c:pt>
                <c:pt idx="73" formatCode="#,##0.0_ ">
                  <c:v>0.17000000000000171</c:v>
                </c:pt>
                <c:pt idx="74" formatCode="#,##0.0_ ">
                  <c:v>-0.39857142857142946</c:v>
                </c:pt>
                <c:pt idx="75" formatCode="#,##0.0_ ">
                  <c:v>-0.93857142857146414</c:v>
                </c:pt>
                <c:pt idx="76" formatCode="#,##0.0_ ">
                  <c:v>-1.2257142857142416</c:v>
                </c:pt>
                <c:pt idx="77" formatCode="#,##0.0_ ">
                  <c:v>-1.2957142857142641</c:v>
                </c:pt>
                <c:pt idx="78" formatCode="#,##0.0_ ">
                  <c:v>-1.2342857142857355</c:v>
                </c:pt>
                <c:pt idx="79" formatCode="#,##0.0_ ">
                  <c:v>-1.1885714285714244</c:v>
                </c:pt>
                <c:pt idx="80" formatCode="#,##0.0_ ">
                  <c:v>-1.1885714285714244</c:v>
                </c:pt>
                <c:pt idx="81" formatCode="#,##0.0_ ">
                  <c:v>-0.99857142857140968</c:v>
                </c:pt>
                <c:pt idx="82" formatCode="#,##0.0_ ">
                  <c:v>-0.59714285714282767</c:v>
                </c:pt>
                <c:pt idx="83" formatCode="#,##0.0_ ">
                  <c:v>-6.4285714285716833E-2</c:v>
                </c:pt>
                <c:pt idx="84" formatCode="#,##0.0_ ">
                  <c:v>0.62571428571429522</c:v>
                </c:pt>
                <c:pt idx="85" formatCode="#,##0.0_ ">
                  <c:v>1.7471428571428618</c:v>
                </c:pt>
                <c:pt idx="86" formatCode="#,##0.0_ ">
                  <c:v>3.0728571428571598</c:v>
                </c:pt>
                <c:pt idx="87" formatCode="#,##0.0_ ">
                  <c:v>4.2700000000000102</c:v>
                </c:pt>
                <c:pt idx="88" formatCode="#,##0.0_ ">
                  <c:v>5.3242857142857245</c:v>
                </c:pt>
                <c:pt idx="89" formatCode="#,##0.0_ ">
                  <c:v>6.1157142857143043</c:v>
                </c:pt>
                <c:pt idx="90" formatCode="#,##0.0_ ">
                  <c:v>6.7000000000000171</c:v>
                </c:pt>
                <c:pt idx="91" formatCode="#,##0.0_ ">
                  <c:v>7.4814285714285393</c:v>
                </c:pt>
                <c:pt idx="92" formatCode="#,##0.0_ ">
                  <c:v>8.1928571428571182</c:v>
                </c:pt>
                <c:pt idx="93" formatCode="#,##0.0_ ">
                  <c:v>8.7814285714285329</c:v>
                </c:pt>
                <c:pt idx="94" formatCode="#,##0.0_ ">
                  <c:v>9.0985714285714092</c:v>
                </c:pt>
                <c:pt idx="95" formatCode="#,##0.0_ ">
                  <c:v>9.1685714285713811</c:v>
                </c:pt>
                <c:pt idx="96" formatCode="#,##0.0_ ">
                  <c:v>8.9828571428571422</c:v>
                </c:pt>
                <c:pt idx="97" formatCode="#,##0.0_ ">
                  <c:v>8.1885714285713558</c:v>
                </c:pt>
                <c:pt idx="98" formatCode="#,##0.0_ ">
                  <c:v>7.3214285714285765</c:v>
                </c:pt>
                <c:pt idx="99" formatCode="#,##0.0_ ">
                  <c:v>6.4185714285713971</c:v>
                </c:pt>
                <c:pt idx="100" formatCode="#,##0.0_ ">
                  <c:v>5.3514285714285279</c:v>
                </c:pt>
                <c:pt idx="101" formatCode="#,##0.0_ ">
                  <c:v>4.0471428571428545</c:v>
                </c:pt>
                <c:pt idx="102" formatCode="#,##0.0_ ">
                  <c:v>2.4299999999999637</c:v>
                </c:pt>
                <c:pt idx="103" formatCode="#,##0.0_ ">
                  <c:v>0.50857142857141469</c:v>
                </c:pt>
                <c:pt idx="104" formatCode="#,##0.0_ ">
                  <c:v>-1.1442857142857061</c:v>
                </c:pt>
                <c:pt idx="105" formatCode="#,##0.0_ ">
                  <c:v>-2.4942857142857378</c:v>
                </c:pt>
                <c:pt idx="106" formatCode="#,##0.0_ ">
                  <c:v>-3.5571428571428791</c:v>
                </c:pt>
                <c:pt idx="107" formatCode="#,##0.0_ ">
                  <c:v>-4.2999999999999972</c:v>
                </c:pt>
                <c:pt idx="108" formatCode="#,##0.0_ ">
                  <c:v>-5.0799999999999983</c:v>
                </c:pt>
                <c:pt idx="109" formatCode="#,##0.0_ ">
                  <c:v>-5.7342857142857175</c:v>
                </c:pt>
                <c:pt idx="110" formatCode="#,##0.0_ ">
                  <c:v>-6.0771428571428601</c:v>
                </c:pt>
                <c:pt idx="111" formatCode="#,##0.0_ ">
                  <c:v>-6.2628571428571576</c:v>
                </c:pt>
                <c:pt idx="112" formatCode="#,##0.0_ ">
                  <c:v>-6.0428571428571303</c:v>
                </c:pt>
                <c:pt idx="113" formatCode="#,##0.0_ ">
                  <c:v>-5.4385714285714384</c:v>
                </c:pt>
                <c:pt idx="114" formatCode="#,##0.0_ ">
                  <c:v>-4.4000000000000004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0AD-4543-9CF5-5FDC0EB8B7DB}"/>
            </c:ext>
          </c:extLst>
        </c:ser>
        <c:ser>
          <c:idx val="2"/>
          <c:order val="3"/>
          <c:tx>
            <c:strRef>
              <c:f>Sheet1!$D$1</c:f>
              <c:strCache>
                <c:ptCount val="1"/>
                <c:pt idx="0">
                  <c:v>3선도시(34개 도시)</c:v>
                </c:pt>
              </c:strCache>
            </c:strRef>
          </c:tx>
          <c:spPr>
            <a:ln w="38100">
              <a:solidFill>
                <a:schemeClr val="accent3">
                  <a:lumMod val="75000"/>
                </a:schemeClr>
              </a:solidFill>
              <a:prstDash val="sysDot"/>
            </a:ln>
          </c:spPr>
          <c:marker>
            <c:symbol val="none"/>
          </c:marker>
          <c:val>
            <c:numRef>
              <c:f>Sheet1!$D$2:$D$116</c:f>
              <c:numCache>
                <c:formatCode>General</c:formatCode>
                <c:ptCount val="115"/>
                <c:pt idx="0">
                  <c:v>3.8</c:v>
                </c:pt>
                <c:pt idx="1">
                  <c:v>3.66</c:v>
                </c:pt>
                <c:pt idx="2">
                  <c:v>3.8</c:v>
                </c:pt>
                <c:pt idx="3">
                  <c:v>4</c:v>
                </c:pt>
                <c:pt idx="4">
                  <c:v>4.53</c:v>
                </c:pt>
                <c:pt idx="5">
                  <c:v>4.4800000000000004</c:v>
                </c:pt>
                <c:pt idx="6">
                  <c:v>4.59</c:v>
                </c:pt>
                <c:pt idx="7">
                  <c:v>4.7</c:v>
                </c:pt>
                <c:pt idx="8">
                  <c:v>4.53</c:v>
                </c:pt>
                <c:pt idx="9">
                  <c:v>4.45</c:v>
                </c:pt>
                <c:pt idx="10">
                  <c:v>4.3899999999999997</c:v>
                </c:pt>
                <c:pt idx="11">
                  <c:v>4.95</c:v>
                </c:pt>
                <c:pt idx="12">
                  <c:v>5.14</c:v>
                </c:pt>
                <c:pt idx="13">
                  <c:v>4.9400000000000004</c:v>
                </c:pt>
                <c:pt idx="14">
                  <c:v>4.72</c:v>
                </c:pt>
                <c:pt idx="15">
                  <c:v>5.1099999999999985</c:v>
                </c:pt>
                <c:pt idx="16">
                  <c:v>5.22</c:v>
                </c:pt>
                <c:pt idx="17">
                  <c:v>5.22</c:v>
                </c:pt>
                <c:pt idx="18">
                  <c:v>5.6099999999999985</c:v>
                </c:pt>
                <c:pt idx="19">
                  <c:v>5.67</c:v>
                </c:pt>
                <c:pt idx="20">
                  <c:v>6.31</c:v>
                </c:pt>
                <c:pt idx="21">
                  <c:v>6.48</c:v>
                </c:pt>
                <c:pt idx="22">
                  <c:v>7.45</c:v>
                </c:pt>
                <c:pt idx="23">
                  <c:v>7.96</c:v>
                </c:pt>
                <c:pt idx="24">
                  <c:v>8.120000000000001</c:v>
                </c:pt>
                <c:pt idx="25">
                  <c:v>8.1</c:v>
                </c:pt>
                <c:pt idx="26">
                  <c:v>7.4700000000000024</c:v>
                </c:pt>
                <c:pt idx="27">
                  <c:v>7.13</c:v>
                </c:pt>
                <c:pt idx="28">
                  <c:v>6.73</c:v>
                </c:pt>
                <c:pt idx="29">
                  <c:v>6.41</c:v>
                </c:pt>
                <c:pt idx="30">
                  <c:v>5.98</c:v>
                </c:pt>
                <c:pt idx="31">
                  <c:v>5.51</c:v>
                </c:pt>
                <c:pt idx="32">
                  <c:v>4.79</c:v>
                </c:pt>
                <c:pt idx="33">
                  <c:v>3.57</c:v>
                </c:pt>
                <c:pt idx="34">
                  <c:v>2.44</c:v>
                </c:pt>
                <c:pt idx="35">
                  <c:v>1.76</c:v>
                </c:pt>
                <c:pt idx="36">
                  <c:v>1.6400000000000001</c:v>
                </c:pt>
                <c:pt idx="37">
                  <c:v>1.1800000000000028</c:v>
                </c:pt>
                <c:pt idx="38">
                  <c:v>0.56999999999999995</c:v>
                </c:pt>
                <c:pt idx="39">
                  <c:v>0.31000000000000072</c:v>
                </c:pt>
                <c:pt idx="40">
                  <c:v>0.24000000000000021</c:v>
                </c:pt>
                <c:pt idx="41">
                  <c:v>0.59</c:v>
                </c:pt>
                <c:pt idx="42">
                  <c:v>0.94000000000000061</c:v>
                </c:pt>
                <c:pt idx="43">
                  <c:v>1.54</c:v>
                </c:pt>
                <c:pt idx="44">
                  <c:v>1.5899999999999963</c:v>
                </c:pt>
                <c:pt idx="45">
                  <c:v>2.5299999999999998</c:v>
                </c:pt>
                <c:pt idx="46">
                  <c:v>3.71</c:v>
                </c:pt>
                <c:pt idx="47">
                  <c:v>5.0599999999999996</c:v>
                </c:pt>
                <c:pt idx="48">
                  <c:v>6.2700000000000014</c:v>
                </c:pt>
                <c:pt idx="49">
                  <c:v>7.21</c:v>
                </c:pt>
                <c:pt idx="50">
                  <c:v>7.99</c:v>
                </c:pt>
                <c:pt idx="51">
                  <c:v>8.7399999999999984</c:v>
                </c:pt>
                <c:pt idx="52">
                  <c:v>8.91</c:v>
                </c:pt>
                <c:pt idx="53">
                  <c:v>8.34</c:v>
                </c:pt>
                <c:pt idx="54">
                  <c:v>7.88</c:v>
                </c:pt>
                <c:pt idx="55">
                  <c:v>7.07</c:v>
                </c:pt>
                <c:pt idx="56">
                  <c:v>7.07</c:v>
                </c:pt>
                <c:pt idx="57">
                  <c:v>7.14</c:v>
                </c:pt>
                <c:pt idx="58">
                  <c:v>6.8599999999999985</c:v>
                </c:pt>
                <c:pt idx="59">
                  <c:v>6.79</c:v>
                </c:pt>
                <c:pt idx="60">
                  <c:v>6.67</c:v>
                </c:pt>
                <c:pt idx="61">
                  <c:v>6.41</c:v>
                </c:pt>
                <c:pt idx="62">
                  <c:v>5.85</c:v>
                </c:pt>
                <c:pt idx="63">
                  <c:v>5.0199999999999996</c:v>
                </c:pt>
                <c:pt idx="64">
                  <c:v>4.7</c:v>
                </c:pt>
                <c:pt idx="65">
                  <c:v>4.54</c:v>
                </c:pt>
                <c:pt idx="66">
                  <c:v>4.57</c:v>
                </c:pt>
                <c:pt idx="67">
                  <c:v>4.41</c:v>
                </c:pt>
                <c:pt idx="68">
                  <c:v>3.69</c:v>
                </c:pt>
                <c:pt idx="69">
                  <c:v>3.04</c:v>
                </c:pt>
                <c:pt idx="70">
                  <c:v>2.4099999999999997</c:v>
                </c:pt>
                <c:pt idx="71">
                  <c:v>1.6700000000000021</c:v>
                </c:pt>
                <c:pt idx="72">
                  <c:v>0.86000000000000065</c:v>
                </c:pt>
                <c:pt idx="73">
                  <c:v>0.36000000000000032</c:v>
                </c:pt>
                <c:pt idx="74">
                  <c:v>-7.0000000000000021E-2</c:v>
                </c:pt>
                <c:pt idx="75">
                  <c:v>-0.42000000000000032</c:v>
                </c:pt>
                <c:pt idx="76">
                  <c:v>-0.73000000000000065</c:v>
                </c:pt>
                <c:pt idx="77">
                  <c:v>-0.72000000000000064</c:v>
                </c:pt>
                <c:pt idx="78">
                  <c:v>-0.71000000000000063</c:v>
                </c:pt>
                <c:pt idx="79">
                  <c:v>-0.74000000000000143</c:v>
                </c:pt>
                <c:pt idx="80">
                  <c:v>-0.76000000000000156</c:v>
                </c:pt>
                <c:pt idx="81">
                  <c:v>-0.67000000000000193</c:v>
                </c:pt>
                <c:pt idx="82">
                  <c:v>-0.34</c:v>
                </c:pt>
                <c:pt idx="83">
                  <c:v>7.0000000000000021E-2</c:v>
                </c:pt>
                <c:pt idx="84">
                  <c:v>0.52</c:v>
                </c:pt>
                <c:pt idx="85">
                  <c:v>1.47</c:v>
                </c:pt>
                <c:pt idx="86">
                  <c:v>2.54</c:v>
                </c:pt>
                <c:pt idx="87">
                  <c:v>3.4099999999999997</c:v>
                </c:pt>
                <c:pt idx="88">
                  <c:v>4.2699999999999996</c:v>
                </c:pt>
                <c:pt idx="89">
                  <c:v>4.96</c:v>
                </c:pt>
                <c:pt idx="90">
                  <c:v>5.44</c:v>
                </c:pt>
                <c:pt idx="91">
                  <c:v>6.29</c:v>
                </c:pt>
                <c:pt idx="92">
                  <c:v>7.01</c:v>
                </c:pt>
                <c:pt idx="93">
                  <c:v>7.5</c:v>
                </c:pt>
                <c:pt idx="94">
                  <c:v>7.8</c:v>
                </c:pt>
                <c:pt idx="95">
                  <c:v>7.92</c:v>
                </c:pt>
                <c:pt idx="96">
                  <c:v>7.95</c:v>
                </c:pt>
                <c:pt idx="97">
                  <c:v>7.29</c:v>
                </c:pt>
                <c:pt idx="98">
                  <c:v>6.5600000000000005</c:v>
                </c:pt>
                <c:pt idx="99">
                  <c:v>5.8100000000000005</c:v>
                </c:pt>
                <c:pt idx="100">
                  <c:v>4.88</c:v>
                </c:pt>
                <c:pt idx="101">
                  <c:v>3.7</c:v>
                </c:pt>
                <c:pt idx="102">
                  <c:v>2.3299999999999987</c:v>
                </c:pt>
                <c:pt idx="103">
                  <c:v>0.36000000000000032</c:v>
                </c:pt>
                <c:pt idx="104">
                  <c:v>-1.26</c:v>
                </c:pt>
                <c:pt idx="105">
                  <c:v>-2.6</c:v>
                </c:pt>
                <c:pt idx="106">
                  <c:v>-3.69</c:v>
                </c:pt>
                <c:pt idx="107">
                  <c:v>-4.45</c:v>
                </c:pt>
                <c:pt idx="108">
                  <c:v>-5.35</c:v>
                </c:pt>
                <c:pt idx="109">
                  <c:v>-6.03</c:v>
                </c:pt>
                <c:pt idx="110">
                  <c:v>-6.4300000000000024</c:v>
                </c:pt>
                <c:pt idx="111">
                  <c:v>-6.78</c:v>
                </c:pt>
                <c:pt idx="112">
                  <c:v>-6.8199999999999985</c:v>
                </c:pt>
                <c:pt idx="113">
                  <c:v>-6.59</c:v>
                </c:pt>
                <c:pt idx="114">
                  <c:v>-6.05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30AD-4543-9CF5-5FDC0EB8B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839808"/>
        <c:axId val="206841344"/>
      </c:lineChart>
      <c:catAx>
        <c:axId val="20683980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206841344"/>
        <c:crosses val="autoZero"/>
        <c:auto val="1"/>
        <c:lblAlgn val="ctr"/>
        <c:lblOffset val="10"/>
        <c:noMultiLvlLbl val="0"/>
      </c:catAx>
      <c:valAx>
        <c:axId val="206841344"/>
        <c:scaling>
          <c:orientation val="minMax"/>
          <c:max val="20"/>
          <c:min val="-1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lgDash"/>
            </a:ln>
          </c:spPr>
        </c:majorGridlines>
        <c:numFmt formatCode="General" sourceLinked="1"/>
        <c:majorTickMark val="out"/>
        <c:minorTickMark val="none"/>
        <c:tickLblPos val="nextTo"/>
        <c:crossAx val="206839808"/>
        <c:crosses val="autoZero"/>
        <c:crossBetween val="between"/>
        <c:majorUnit val="5"/>
      </c:valAx>
    </c:plotArea>
    <c:legend>
      <c:legendPos val="r"/>
      <c:layout>
        <c:manualLayout>
          <c:xMode val="edge"/>
          <c:yMode val="edge"/>
          <c:x val="0.1041764132553606"/>
          <c:y val="8.27160493827168E-5"/>
          <c:w val="0.89582358674463936"/>
          <c:h val="0.1499410352046347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 b="1"/>
      </a:pPr>
      <a:endParaRPr lang="ko-KR"/>
    </a:p>
  </c:txPr>
  <c:externalData r:id="rId1">
    <c:autoUpdate val="0"/>
  </c:externalData>
  <c:userShapes r:id="rId2"/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70419103313841"/>
          <c:y val="0.12207384823848291"/>
          <c:w val="0.83130506822612082"/>
          <c:h val="0.8332913279132796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착공면적</c:v>
                </c:pt>
              </c:strCache>
            </c:strRef>
          </c:tx>
          <c:spPr>
            <a:ln w="34925">
              <a:solidFill>
                <a:srgbClr val="0000FF"/>
              </a:solidFill>
              <a:prstDash val="sysDash"/>
            </a:ln>
          </c:spPr>
          <c:marker>
            <c:symbol val="none"/>
          </c:marker>
          <c:dLbls>
            <c:dLbl>
              <c:idx val="12"/>
              <c:layout>
                <c:manualLayout>
                  <c:x val="-3.7134502923976652E-2"/>
                  <c:y val="2.5813008130081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7A-4617-83A5-358E92952482}"/>
                </c:ext>
              </c:extLst>
            </c:dLbl>
            <c:dLbl>
              <c:idx val="32"/>
              <c:layout>
                <c:manualLayout>
                  <c:x val="-6.8079922027290449E-2"/>
                  <c:y val="3.40344899949387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7A-4617-83A5-358E92952482}"/>
                </c:ext>
              </c:extLst>
            </c:dLbl>
            <c:dLbl>
              <c:idx val="37"/>
              <c:layout>
                <c:manualLayout>
                  <c:x val="0"/>
                  <c:y val="6.730332432198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47A-4617-83A5-358E929524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FF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Sheet1!$A$2:$A$40</c:f>
              <c:strCache>
                <c:ptCount val="37"/>
                <c:pt idx="0">
                  <c:v>'06 1Q</c:v>
                </c:pt>
                <c:pt idx="8">
                  <c:v>'08 1Q</c:v>
                </c:pt>
                <c:pt idx="16">
                  <c:v>'10 1Q</c:v>
                </c:pt>
                <c:pt idx="24">
                  <c:v>'12 1Q</c:v>
                </c:pt>
                <c:pt idx="36">
                  <c:v>'15 1Q</c:v>
                </c:pt>
              </c:strCache>
            </c:strRef>
          </c:cat>
          <c:val>
            <c:numRef>
              <c:f>Sheet1!$B$2:$B$40</c:f>
              <c:numCache>
                <c:formatCode>0.0_ </c:formatCode>
                <c:ptCount val="39"/>
                <c:pt idx="0">
                  <c:v>25.510608685318328</c:v>
                </c:pt>
                <c:pt idx="1">
                  <c:v>19.406948439920289</c:v>
                </c:pt>
                <c:pt idx="2">
                  <c:v>14.185767371501854</c:v>
                </c:pt>
                <c:pt idx="3">
                  <c:v>14.215010047513468</c:v>
                </c:pt>
                <c:pt idx="4">
                  <c:v>10.422816803056486</c:v>
                </c:pt>
                <c:pt idx="5">
                  <c:v>28.054327309070565</c:v>
                </c:pt>
                <c:pt idx="6">
                  <c:v>29.55792671951383</c:v>
                </c:pt>
                <c:pt idx="7">
                  <c:v>21.287814562429659</c:v>
                </c:pt>
                <c:pt idx="8">
                  <c:v>24.849900978343829</c:v>
                </c:pt>
                <c:pt idx="9">
                  <c:v>13.035314418401173</c:v>
                </c:pt>
                <c:pt idx="10">
                  <c:v>-8.1324054165650068</c:v>
                </c:pt>
                <c:pt idx="11">
                  <c:v>-15.729143118533113</c:v>
                </c:pt>
                <c:pt idx="12">
                  <c:v>-19.423223986337803</c:v>
                </c:pt>
                <c:pt idx="13">
                  <c:v>-7.7934057213680958</c:v>
                </c:pt>
                <c:pt idx="14">
                  <c:v>22.251823084438048</c:v>
                </c:pt>
                <c:pt idx="15">
                  <c:v>77.26281738659317</c:v>
                </c:pt>
                <c:pt idx="16">
                  <c:v>54.819043825582796</c:v>
                </c:pt>
                <c:pt idx="17">
                  <c:v>67.323848689318027</c:v>
                </c:pt>
                <c:pt idx="18">
                  <c:v>52.129521200662495</c:v>
                </c:pt>
                <c:pt idx="19">
                  <c:v>3.8293106782516242</c:v>
                </c:pt>
                <c:pt idx="20">
                  <c:v>21.396067632090695</c:v>
                </c:pt>
                <c:pt idx="21">
                  <c:v>21.535861734721504</c:v>
                </c:pt>
                <c:pt idx="22">
                  <c:v>22.343357266791468</c:v>
                </c:pt>
                <c:pt idx="23">
                  <c:v>-9.9969541382879807</c:v>
                </c:pt>
                <c:pt idx="24">
                  <c:v>-3.4976420961179109</c:v>
                </c:pt>
                <c:pt idx="25">
                  <c:v>-14.50782469044575</c:v>
                </c:pt>
                <c:pt idx="26">
                  <c:v>-17.448959548015225</c:v>
                </c:pt>
                <c:pt idx="27">
                  <c:v>-1.6713641825345913</c:v>
                </c:pt>
                <c:pt idx="28">
                  <c:v>5.3171097864875545</c:v>
                </c:pt>
                <c:pt idx="29">
                  <c:v>5.7601275553792206</c:v>
                </c:pt>
                <c:pt idx="30">
                  <c:v>14.089379359625575</c:v>
                </c:pt>
                <c:pt idx="31">
                  <c:v>28.239880496088908</c:v>
                </c:pt>
                <c:pt idx="32">
                  <c:v>-28.094819028336211</c:v>
                </c:pt>
                <c:pt idx="33">
                  <c:v>-14.505123948704528</c:v>
                </c:pt>
                <c:pt idx="34">
                  <c:v>-0.97407444580754954</c:v>
                </c:pt>
                <c:pt idx="35">
                  <c:v>-16.755183309093926</c:v>
                </c:pt>
                <c:pt idx="36">
                  <c:v>-20.220560289758602</c:v>
                </c:pt>
                <c:pt idx="37">
                  <c:v>-15.05804999593205</c:v>
                </c:pt>
                <c:pt idx="38">
                  <c:v>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147A-4617-83A5-358E929524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판매면적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10"/>
              <c:layout>
                <c:manualLayout>
                  <c:x val="-4.3323586744639403E-2"/>
                  <c:y val="5.5928184281842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47A-4617-83A5-358E92952482}"/>
                </c:ext>
              </c:extLst>
            </c:dLbl>
            <c:dLbl>
              <c:idx val="32"/>
              <c:layout>
                <c:manualLayout>
                  <c:x val="-1.8567495126705663E-2"/>
                  <c:y val="-6.1469713241738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47A-4617-83A5-358E92952482}"/>
                </c:ext>
              </c:extLst>
            </c:dLbl>
            <c:dLbl>
              <c:idx val="37"/>
              <c:layout>
                <c:manualLayout>
                  <c:x val="0"/>
                  <c:y val="-6.0704057573849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47A-4617-83A5-358E929524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Sheet1!$A$2:$A$40</c:f>
              <c:strCache>
                <c:ptCount val="37"/>
                <c:pt idx="0">
                  <c:v>'06 1Q</c:v>
                </c:pt>
                <c:pt idx="8">
                  <c:v>'08 1Q</c:v>
                </c:pt>
                <c:pt idx="16">
                  <c:v>'10 1Q</c:v>
                </c:pt>
                <c:pt idx="24">
                  <c:v>'12 1Q</c:v>
                </c:pt>
                <c:pt idx="36">
                  <c:v>'15 1Q</c:v>
                </c:pt>
              </c:strCache>
            </c:strRef>
          </c:cat>
          <c:val>
            <c:numRef>
              <c:f>Sheet1!$C$2:$C$40</c:f>
              <c:numCache>
                <c:formatCode>0.0_ </c:formatCode>
                <c:ptCount val="39"/>
                <c:pt idx="0">
                  <c:v>89.359745386704589</c:v>
                </c:pt>
                <c:pt idx="1">
                  <c:v>85.634773225697629</c:v>
                </c:pt>
                <c:pt idx="2">
                  <c:v>-42.229834300382464</c:v>
                </c:pt>
                <c:pt idx="3">
                  <c:v>19.540102645093459</c:v>
                </c:pt>
                <c:pt idx="4">
                  <c:v>8.2650093715164594</c:v>
                </c:pt>
                <c:pt idx="5">
                  <c:v>29.40016002018362</c:v>
                </c:pt>
                <c:pt idx="6">
                  <c:v>54.143686342868101</c:v>
                </c:pt>
                <c:pt idx="7">
                  <c:v>17.109998077469346</c:v>
                </c:pt>
                <c:pt idx="8">
                  <c:v>-1.3997967173126031</c:v>
                </c:pt>
                <c:pt idx="9">
                  <c:v>-10.819411996662026</c:v>
                </c:pt>
                <c:pt idx="10">
                  <c:v>-27.16558911638111</c:v>
                </c:pt>
                <c:pt idx="11">
                  <c:v>-25.583879087266126</c:v>
                </c:pt>
                <c:pt idx="12">
                  <c:v>6.2231700033428901</c:v>
                </c:pt>
                <c:pt idx="13">
                  <c:v>50.037142393941863</c:v>
                </c:pt>
                <c:pt idx="14">
                  <c:v>70.03450592205435</c:v>
                </c:pt>
                <c:pt idx="15">
                  <c:v>69.025044153308329</c:v>
                </c:pt>
                <c:pt idx="16">
                  <c:v>35.348594673328321</c:v>
                </c:pt>
                <c:pt idx="17">
                  <c:v>2.1948517699892172</c:v>
                </c:pt>
                <c:pt idx="18">
                  <c:v>-4.1109510329876375</c:v>
                </c:pt>
                <c:pt idx="19">
                  <c:v>11.627418182762145</c:v>
                </c:pt>
                <c:pt idx="20">
                  <c:v>13.977879144829537</c:v>
                </c:pt>
                <c:pt idx="21">
                  <c:v>10.725353520461168</c:v>
                </c:pt>
                <c:pt idx="22">
                  <c:v>11.928069447429195</c:v>
                </c:pt>
                <c:pt idx="23">
                  <c:v>-7.8956318290033858</c:v>
                </c:pt>
                <c:pt idx="24">
                  <c:v>-15.67647858491644</c:v>
                </c:pt>
                <c:pt idx="25">
                  <c:v>-8.3280081331074456</c:v>
                </c:pt>
                <c:pt idx="26">
                  <c:v>7.3052209774769246</c:v>
                </c:pt>
                <c:pt idx="27">
                  <c:v>12.434059732751049</c:v>
                </c:pt>
                <c:pt idx="28">
                  <c:v>45.575843794007646</c:v>
                </c:pt>
                <c:pt idx="29">
                  <c:v>23.808865495554635</c:v>
                </c:pt>
                <c:pt idx="30">
                  <c:v>14.904944184889885</c:v>
                </c:pt>
                <c:pt idx="31">
                  <c:v>7.2003879859739097</c:v>
                </c:pt>
                <c:pt idx="32">
                  <c:v>-4.2013119952383331</c:v>
                </c:pt>
                <c:pt idx="33">
                  <c:v>-9.290997432280431</c:v>
                </c:pt>
                <c:pt idx="34">
                  <c:v>-14.185154547604172</c:v>
                </c:pt>
                <c:pt idx="35">
                  <c:v>-6.8900886307287665</c:v>
                </c:pt>
                <c:pt idx="36">
                  <c:v>-12.617059180787518</c:v>
                </c:pt>
                <c:pt idx="37">
                  <c:v>14.791959354530498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7-147A-4617-83A5-358E92952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951552"/>
        <c:axId val="206953088"/>
      </c:lineChart>
      <c:catAx>
        <c:axId val="206951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206953088"/>
        <c:crosses val="autoZero"/>
        <c:auto val="1"/>
        <c:lblAlgn val="ctr"/>
        <c:lblOffset val="100"/>
        <c:noMultiLvlLbl val="0"/>
      </c:catAx>
      <c:valAx>
        <c:axId val="206953088"/>
        <c:scaling>
          <c:orientation val="minMax"/>
          <c:max val="100"/>
          <c:min val="-6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lgDash"/>
            </a:ln>
          </c:spPr>
        </c:majorGridlines>
        <c:numFmt formatCode="#,##0_ " sourceLinked="0"/>
        <c:majorTickMark val="out"/>
        <c:minorTickMark val="none"/>
        <c:tickLblPos val="nextTo"/>
        <c:crossAx val="206951552"/>
        <c:crosses val="autoZero"/>
        <c:crossBetween val="between"/>
        <c:majorUnit val="20"/>
      </c:valAx>
    </c:plotArea>
    <c:legend>
      <c:legendPos val="r"/>
      <c:layout>
        <c:manualLayout>
          <c:xMode val="edge"/>
          <c:yMode val="edge"/>
          <c:x val="0.17375730994152094"/>
          <c:y val="1.8075880758807693E-3"/>
          <c:w val="0.82624269005848305"/>
          <c:h val="0.1875772357723587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 b="1"/>
      </a:pPr>
      <a:endParaRPr lang="ko-KR"/>
    </a:p>
  </c:txPr>
  <c:externalData r:id="rId1">
    <c:autoUpdate val="0"/>
  </c:externalData>
  <c:userShapes r:id="rId2"/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753654970760213E-2"/>
          <c:y val="0.1496866531165312"/>
          <c:w val="0.88909795321637464"/>
          <c:h val="0.71713279132791041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'Sheet1'!$D$1</c:f>
              <c:strCache>
                <c:ptCount val="1"/>
                <c:pt idx="0">
                  <c:v>전체 재정수지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7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B6-4EFA-8331-536801B40C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'Sheet1'!$A$2:$A$19</c:f>
              <c:strCache>
                <c:ptCount val="18"/>
                <c:pt idx="0">
                  <c:v>'97</c:v>
                </c:pt>
                <c:pt idx="2">
                  <c:v>'99</c:v>
                </c:pt>
                <c:pt idx="4">
                  <c:v>'01</c:v>
                </c:pt>
                <c:pt idx="6">
                  <c:v>'03</c:v>
                </c:pt>
                <c:pt idx="8">
                  <c:v>'05</c:v>
                </c:pt>
                <c:pt idx="10">
                  <c:v>'07</c:v>
                </c:pt>
                <c:pt idx="12">
                  <c:v>'09</c:v>
                </c:pt>
                <c:pt idx="14">
                  <c:v>'11</c:v>
                </c:pt>
                <c:pt idx="17">
                  <c:v>'14</c:v>
                </c:pt>
              </c:strCache>
            </c:strRef>
          </c:cat>
          <c:val>
            <c:numRef>
              <c:f>'Sheet1'!$D$2:$D$19</c:f>
              <c:numCache>
                <c:formatCode>#,##0.00_ </c:formatCode>
                <c:ptCount val="18"/>
                <c:pt idx="0">
                  <c:v>-5.8242000000000016E-2</c:v>
                </c:pt>
                <c:pt idx="1">
                  <c:v>-9.2223000000000013E-2</c:v>
                </c:pt>
                <c:pt idx="2">
                  <c:v>-0.17435900000000021</c:v>
                </c:pt>
                <c:pt idx="3">
                  <c:v>-0.2491269999999999</c:v>
                </c:pt>
                <c:pt idx="4">
                  <c:v>-0.25165400000000004</c:v>
                </c:pt>
                <c:pt idx="5">
                  <c:v>-0.31495100000000031</c:v>
                </c:pt>
                <c:pt idx="6">
                  <c:v>-0.29347000000000156</c:v>
                </c:pt>
                <c:pt idx="7">
                  <c:v>-0.20904162999999976</c:v>
                </c:pt>
                <c:pt idx="8">
                  <c:v>-0.22809900000000041</c:v>
                </c:pt>
                <c:pt idx="9">
                  <c:v>-0.16625299999999976</c:v>
                </c:pt>
                <c:pt idx="10">
                  <c:v>0.15404300000000054</c:v>
                </c:pt>
                <c:pt idx="11">
                  <c:v>-0.1262310000000007</c:v>
                </c:pt>
                <c:pt idx="12">
                  <c:v>-0.77816300000000105</c:v>
                </c:pt>
                <c:pt idx="13">
                  <c:v>-0.67726500000000311</c:v>
                </c:pt>
                <c:pt idx="14">
                  <c:v>-0.53733599999999759</c:v>
                </c:pt>
                <c:pt idx="15">
                  <c:v>-0.86994499999999775</c:v>
                </c:pt>
                <c:pt idx="16">
                  <c:v>-1.1176909999999998</c:v>
                </c:pt>
                <c:pt idx="17">
                  <c:v>-1.1418899999999998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B6-4EFA-8331-536801B40C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07084928"/>
        <c:axId val="208667776"/>
      </c:barChart>
      <c:lineChart>
        <c:grouping val="standar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중앙 재정수지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0229044834308003E-2"/>
                  <c:y val="-4.7323848238482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BB6-4EFA-8331-536801B40CBE}"/>
                </c:ext>
              </c:extLst>
            </c:dLbl>
            <c:dLbl>
              <c:idx val="11"/>
              <c:layout>
                <c:manualLayout>
                  <c:x val="-4.0229044834307975E-2"/>
                  <c:y val="-4.30216802168021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B6-4EFA-8331-536801B40CBE}"/>
                </c:ext>
              </c:extLst>
            </c:dLbl>
            <c:dLbl>
              <c:idx val="17"/>
              <c:layout>
                <c:manualLayout>
                  <c:x val="0"/>
                  <c:y val="-3.0115176151761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B6-4EFA-8331-536801B40CB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'Sheet1'!$A$2:$A$19</c:f>
              <c:strCache>
                <c:ptCount val="18"/>
                <c:pt idx="0">
                  <c:v>'97</c:v>
                </c:pt>
                <c:pt idx="2">
                  <c:v>'99</c:v>
                </c:pt>
                <c:pt idx="4">
                  <c:v>'01</c:v>
                </c:pt>
                <c:pt idx="6">
                  <c:v>'03</c:v>
                </c:pt>
                <c:pt idx="8">
                  <c:v>'05</c:v>
                </c:pt>
                <c:pt idx="10">
                  <c:v>'07</c:v>
                </c:pt>
                <c:pt idx="12">
                  <c:v>'09</c:v>
                </c:pt>
                <c:pt idx="14">
                  <c:v>'11</c:v>
                </c:pt>
                <c:pt idx="17">
                  <c:v>'14</c:v>
                </c:pt>
              </c:strCache>
            </c:strRef>
          </c:cat>
          <c:val>
            <c:numRef>
              <c:f>'Sheet1'!$B$2:$B$19</c:f>
              <c:numCache>
                <c:formatCode>#,##0.00_ </c:formatCode>
                <c:ptCount val="18"/>
                <c:pt idx="0">
                  <c:v>0.16944200000000081</c:v>
                </c:pt>
                <c:pt idx="1">
                  <c:v>0.17664000000000021</c:v>
                </c:pt>
                <c:pt idx="2">
                  <c:v>0.16968800000000001</c:v>
                </c:pt>
                <c:pt idx="3">
                  <c:v>0.14693200000000084</c:v>
                </c:pt>
                <c:pt idx="4">
                  <c:v>0.28147200000000128</c:v>
                </c:pt>
                <c:pt idx="5">
                  <c:v>0.36169400000000002</c:v>
                </c:pt>
                <c:pt idx="6">
                  <c:v>0.44451700000000016</c:v>
                </c:pt>
                <c:pt idx="7">
                  <c:v>0.66090200000000165</c:v>
                </c:pt>
                <c:pt idx="8">
                  <c:v>0.77725599999999995</c:v>
                </c:pt>
                <c:pt idx="9">
                  <c:v>1.046522</c:v>
                </c:pt>
                <c:pt idx="10">
                  <c:v>1.6307100000000001</c:v>
                </c:pt>
                <c:pt idx="11">
                  <c:v>1.9336389999999999</c:v>
                </c:pt>
                <c:pt idx="12">
                  <c:v>2.0659920000000001</c:v>
                </c:pt>
                <c:pt idx="13">
                  <c:v>2.6498739999999987</c:v>
                </c:pt>
                <c:pt idx="14">
                  <c:v>3.4813209999999999</c:v>
                </c:pt>
                <c:pt idx="15">
                  <c:v>3.7410600000000001</c:v>
                </c:pt>
                <c:pt idx="16">
                  <c:v>3.9552270000000003</c:v>
                </c:pt>
                <c:pt idx="17">
                  <c:v>4.1920009999999754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2BB6-4EFA-8331-536801B40CBE}"/>
            </c:ext>
          </c:extLst>
        </c:ser>
        <c:ser>
          <c:idx val="1"/>
          <c:order val="1"/>
          <c:tx>
            <c:strRef>
              <c:f>'Sheet1'!$C$1</c:f>
              <c:strCache>
                <c:ptCount val="1"/>
                <c:pt idx="0">
                  <c:v>지방 재정수지</c:v>
                </c:pt>
              </c:strCache>
            </c:strRef>
          </c:tx>
          <c:spPr>
            <a:ln w="38100">
              <a:solidFill>
                <a:srgbClr val="FF00F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5701754385964905E-2"/>
                  <c:y val="4.30216802168021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BB6-4EFA-8331-536801B40CBE}"/>
                </c:ext>
              </c:extLst>
            </c:dLbl>
            <c:dLbl>
              <c:idx val="11"/>
              <c:layout>
                <c:manualLayout>
                  <c:x val="-5.5701754385964905E-2"/>
                  <c:y val="8.1741192411924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BB6-4EFA-8331-536801B40CBE}"/>
                </c:ext>
              </c:extLst>
            </c:dLbl>
            <c:dLbl>
              <c:idx val="17"/>
              <c:layout>
                <c:manualLayout>
                  <c:x val="0"/>
                  <c:y val="3.0115176151761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BB6-4EFA-8331-536801B40C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00FF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'Sheet1'!$A$2:$A$19</c:f>
              <c:strCache>
                <c:ptCount val="18"/>
                <c:pt idx="0">
                  <c:v>'97</c:v>
                </c:pt>
                <c:pt idx="2">
                  <c:v>'99</c:v>
                </c:pt>
                <c:pt idx="4">
                  <c:v>'01</c:v>
                </c:pt>
                <c:pt idx="6">
                  <c:v>'03</c:v>
                </c:pt>
                <c:pt idx="8">
                  <c:v>'05</c:v>
                </c:pt>
                <c:pt idx="10">
                  <c:v>'07</c:v>
                </c:pt>
                <c:pt idx="12">
                  <c:v>'09</c:v>
                </c:pt>
                <c:pt idx="14">
                  <c:v>'11</c:v>
                </c:pt>
                <c:pt idx="17">
                  <c:v>'14</c:v>
                </c:pt>
              </c:strCache>
            </c:strRef>
          </c:cat>
          <c:val>
            <c:numRef>
              <c:f>'Sheet1'!$C$2:$C$19</c:f>
              <c:numCache>
                <c:formatCode>#,##0.00_ </c:formatCode>
                <c:ptCount val="18"/>
                <c:pt idx="0">
                  <c:v>-0.227684</c:v>
                </c:pt>
                <c:pt idx="1">
                  <c:v>-0.26886300000000002</c:v>
                </c:pt>
                <c:pt idx="2">
                  <c:v>-0.3440470000000001</c:v>
                </c:pt>
                <c:pt idx="3">
                  <c:v>-0.39605900000000038</c:v>
                </c:pt>
                <c:pt idx="4">
                  <c:v>-0.53312599999999999</c:v>
                </c:pt>
                <c:pt idx="5">
                  <c:v>-0.67664500000000583</c:v>
                </c:pt>
                <c:pt idx="6">
                  <c:v>-0.7379869999999995</c:v>
                </c:pt>
                <c:pt idx="7">
                  <c:v>-0.86994363000000396</c:v>
                </c:pt>
                <c:pt idx="8">
                  <c:v>-1.005355</c:v>
                </c:pt>
                <c:pt idx="9">
                  <c:v>-1.2127750000000002</c:v>
                </c:pt>
                <c:pt idx="10">
                  <c:v>-1.476667</c:v>
                </c:pt>
                <c:pt idx="11">
                  <c:v>-2.0598699999999872</c:v>
                </c:pt>
                <c:pt idx="12">
                  <c:v>-2.8441549999999998</c:v>
                </c:pt>
                <c:pt idx="13">
                  <c:v>-3.3271389999999998</c:v>
                </c:pt>
                <c:pt idx="14">
                  <c:v>-4.0186569999999975</c:v>
                </c:pt>
                <c:pt idx="15">
                  <c:v>-4.6110049999999845</c:v>
                </c:pt>
                <c:pt idx="16">
                  <c:v>-5.0729179999999845</c:v>
                </c:pt>
                <c:pt idx="17">
                  <c:v>-5.3338910000000004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2BB6-4EFA-8331-536801B40C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084928"/>
        <c:axId val="208667776"/>
      </c:lineChart>
      <c:catAx>
        <c:axId val="207084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208667776"/>
        <c:crosses val="autoZero"/>
        <c:auto val="1"/>
        <c:lblAlgn val="ctr"/>
        <c:lblOffset val="100"/>
        <c:noMultiLvlLbl val="0"/>
      </c:catAx>
      <c:valAx>
        <c:axId val="208667776"/>
        <c:scaling>
          <c:orientation val="minMax"/>
          <c:max val="6"/>
          <c:min val="-6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lgDash"/>
            </a:ln>
          </c:spPr>
        </c:majorGridlines>
        <c:numFmt formatCode="#,##0_ " sourceLinked="0"/>
        <c:majorTickMark val="out"/>
        <c:minorTickMark val="none"/>
        <c:tickLblPos val="nextTo"/>
        <c:crossAx val="207084928"/>
        <c:crosses val="autoZero"/>
        <c:crossBetween val="between"/>
        <c:majorUnit val="2"/>
      </c:valAx>
    </c:plotArea>
    <c:legend>
      <c:legendPos val="r"/>
      <c:layout>
        <c:manualLayout>
          <c:xMode val="edge"/>
          <c:yMode val="edge"/>
          <c:x val="9.2618421052631628E-2"/>
          <c:y val="3.2352303523035378E-2"/>
          <c:w val="0.50818567251462243"/>
          <c:h val="0.2899701897018989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 b="1"/>
      </a:pPr>
      <a:endParaRPr lang="ko-KR"/>
    </a:p>
  </c:txPr>
  <c:externalData r:id="rId1">
    <c:autoUpdate val="0"/>
  </c:externalData>
  <c:userShapes r:id="rId2"/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190302144250578E-2"/>
          <c:y val="0.12637601626016257"/>
          <c:w val="0.80403313840155943"/>
          <c:h val="0.740443428184284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지방부채(우)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4B-4BD9-8625-C0474B7C47E9}"/>
                </c:ext>
              </c:extLst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4B-4BD9-8625-C0474B7C47E9}"/>
                </c:ext>
              </c:extLst>
            </c:dLbl>
            <c:dLbl>
              <c:idx val="4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94B-4BD9-8625-C0474B7C47E9}"/>
                </c:ext>
              </c:extLst>
            </c:dLbl>
            <c:dLbl>
              <c:idx val="6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4B-4BD9-8625-C0474B7C47E9}"/>
                </c:ext>
              </c:extLst>
            </c:dLbl>
            <c:dLbl>
              <c:idx val="1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94B-4BD9-8625-C0474B7C47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ko-KR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'Sheet1'!$A$2:$A$12</c:f>
              <c:strCache>
                <c:ptCount val="11"/>
                <c:pt idx="0">
                  <c:v>2009</c:v>
                </c:pt>
                <c:pt idx="2">
                  <c:v>2011</c:v>
                </c:pt>
                <c:pt idx="4">
                  <c:v>2013</c:v>
                </c:pt>
                <c:pt idx="6">
                  <c:v>'15(p)</c:v>
                </c:pt>
                <c:pt idx="10">
                  <c:v>'19(p)</c:v>
                </c:pt>
              </c:strCache>
            </c:strRef>
          </c:cat>
          <c:val>
            <c:numRef>
              <c:f>'Sheet1'!$B$2:$B$12</c:f>
              <c:numCache>
                <c:formatCode>0.0_ </c:formatCode>
                <c:ptCount val="11"/>
                <c:pt idx="0">
                  <c:v>8.4340000000000011</c:v>
                </c:pt>
                <c:pt idx="1">
                  <c:v>10.951000000000002</c:v>
                </c:pt>
                <c:pt idx="2">
                  <c:v>13.736999999999998</c:v>
                </c:pt>
                <c:pt idx="3">
                  <c:v>17.036000000000001</c:v>
                </c:pt>
                <c:pt idx="4">
                  <c:v>20.997999999999987</c:v>
                </c:pt>
                <c:pt idx="5">
                  <c:v>25.167000000000005</c:v>
                </c:pt>
                <c:pt idx="6">
                  <c:v>29.731000000000005</c:v>
                </c:pt>
                <c:pt idx="7">
                  <c:v>34.663000000000011</c:v>
                </c:pt>
                <c:pt idx="8">
                  <c:v>39.969000000000001</c:v>
                </c:pt>
                <c:pt idx="9">
                  <c:v>45.656000000000006</c:v>
                </c:pt>
                <c:pt idx="10">
                  <c:v>51.735000000000063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94B-4BD9-8625-C0474B7C47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504512"/>
        <c:axId val="209502976"/>
      </c:barChart>
      <c:lineChart>
        <c:grouping val="standard"/>
        <c:varyColors val="0"/>
        <c:ser>
          <c:idx val="1"/>
          <c:order val="1"/>
          <c:tx>
            <c:strRef>
              <c:f>'Sheet1'!$C$1</c:f>
              <c:strCache>
                <c:ptCount val="1"/>
                <c:pt idx="0">
                  <c:v>지방부채/GDP(좌)</c:v>
                </c:pt>
              </c:strCache>
            </c:strRef>
          </c:tx>
          <c:spPr>
            <a:ln w="34925">
              <a:solidFill>
                <a:srgbClr val="0000FF"/>
              </a:solidFill>
            </a:ln>
          </c:spPr>
          <c:marker>
            <c:symbol val="square"/>
            <c:size val="7"/>
            <c:spPr>
              <a:solidFill>
                <a:schemeClr val="bg1">
                  <a:lumMod val="85000"/>
                </a:schemeClr>
              </a:solidFill>
              <a:ln w="19050">
                <a:solidFill>
                  <a:srgbClr val="0000FF"/>
                </a:solidFill>
              </a:ln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94B-4BD9-8625-C0474B7C47E9}"/>
                </c:ext>
              </c:extLst>
            </c:dLbl>
            <c:dLbl>
              <c:idx val="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94B-4BD9-8625-C0474B7C47E9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94B-4BD9-8625-C0474B7C47E9}"/>
                </c:ext>
              </c:extLst>
            </c:dLbl>
            <c:dLbl>
              <c:idx val="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94B-4BD9-8625-C0474B7C47E9}"/>
                </c:ext>
              </c:extLst>
            </c:dLbl>
            <c:dLbl>
              <c:idx val="1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94B-4BD9-8625-C0474B7C47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B0F0"/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'Sheet1'!$A$2:$A$12</c:f>
              <c:strCache>
                <c:ptCount val="11"/>
                <c:pt idx="0">
                  <c:v>2009</c:v>
                </c:pt>
                <c:pt idx="2">
                  <c:v>2011</c:v>
                </c:pt>
                <c:pt idx="4">
                  <c:v>2013</c:v>
                </c:pt>
                <c:pt idx="6">
                  <c:v>'15(p)</c:v>
                </c:pt>
                <c:pt idx="10">
                  <c:v>'19(p)</c:v>
                </c:pt>
              </c:strCache>
            </c:strRef>
          </c:cat>
          <c:val>
            <c:numRef>
              <c:f>'Sheet1'!$C$2:$C$12</c:f>
              <c:numCache>
                <c:formatCode>General</c:formatCode>
                <c:ptCount val="11"/>
                <c:pt idx="0">
                  <c:v>24.2</c:v>
                </c:pt>
                <c:pt idx="1">
                  <c:v>27.2</c:v>
                </c:pt>
                <c:pt idx="2">
                  <c:v>29.1</c:v>
                </c:pt>
                <c:pt idx="3">
                  <c:v>32.200000000000003</c:v>
                </c:pt>
                <c:pt idx="4">
                  <c:v>35.800000000000004</c:v>
                </c:pt>
                <c:pt idx="5">
                  <c:v>39.1</c:v>
                </c:pt>
                <c:pt idx="6">
                  <c:v>42.2</c:v>
                </c:pt>
                <c:pt idx="7">
                  <c:v>45</c:v>
                </c:pt>
                <c:pt idx="8">
                  <c:v>47.5</c:v>
                </c:pt>
                <c:pt idx="9">
                  <c:v>49.7</c:v>
                </c:pt>
                <c:pt idx="10">
                  <c:v>51.7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994B-4BD9-8625-C0474B7C47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87360"/>
        <c:axId val="209488896"/>
      </c:lineChart>
      <c:catAx>
        <c:axId val="209487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209488896"/>
        <c:crosses val="autoZero"/>
        <c:auto val="1"/>
        <c:lblAlgn val="ctr"/>
        <c:lblOffset val="100"/>
        <c:noMultiLvlLbl val="0"/>
      </c:catAx>
      <c:valAx>
        <c:axId val="20948889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lg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209487360"/>
        <c:crosses val="autoZero"/>
        <c:crossBetween val="between"/>
      </c:valAx>
      <c:valAx>
        <c:axId val="209502976"/>
        <c:scaling>
          <c:orientation val="minMax"/>
          <c:max val="60"/>
          <c:min val="0"/>
        </c:scaling>
        <c:delete val="0"/>
        <c:axPos val="r"/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209504512"/>
        <c:crosses val="max"/>
        <c:crossBetween val="between"/>
        <c:majorUnit val="10"/>
      </c:valAx>
      <c:catAx>
        <c:axId val="209504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09502976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9.2432748538011686E-2"/>
          <c:y val="6.9688346883468874E-3"/>
          <c:w val="0.45576413255360626"/>
          <c:h val="0.2417872628726299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ko-KR"/>
    </a:p>
  </c:txPr>
  <c:externalData r:id="rId1">
    <c:autoUpdate val="0"/>
  </c:externalData>
  <c:userShapes r:id="rId2"/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999562554681369E-2"/>
          <c:y val="9.5599541769986043E-2"/>
          <c:w val="0.83060936132983465"/>
          <c:h val="0.803197459433594"/>
        </c:manualLayout>
      </c:layout>
      <c:lineChart>
        <c:grouping val="standard"/>
        <c:varyColors val="0"/>
        <c:ser>
          <c:idx val="1"/>
          <c:order val="1"/>
          <c:tx>
            <c:strRef>
              <c:f>'위안화 환율'!$H$4</c:f>
              <c:strCache>
                <c:ptCount val="1"/>
                <c:pt idx="0">
                  <c:v>실질실효환율(좌)</c:v>
                </c:pt>
              </c:strCache>
            </c:strRef>
          </c:tx>
          <c:spPr>
            <a:ln w="41275"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126"/>
              <c:layout>
                <c:manualLayout>
                  <c:x val="-4.3715846994535519E-2"/>
                  <c:y val="-4.4198895027624314E-2"/>
                </c:manualLayout>
              </c:layout>
              <c:numFmt formatCode="#,##0.0_);\(#,##0.0\)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70C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32-4772-88E9-E838364822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70C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'위안화 환율'!$F$5:$F$134</c:f>
              <c:strCache>
                <c:ptCount val="121"/>
                <c:pt idx="0">
                  <c:v>'05</c:v>
                </c:pt>
                <c:pt idx="24">
                  <c:v>'07</c:v>
                </c:pt>
                <c:pt idx="48">
                  <c:v>'09</c:v>
                </c:pt>
                <c:pt idx="72">
                  <c:v>'11</c:v>
                </c:pt>
                <c:pt idx="96">
                  <c:v>'13</c:v>
                </c:pt>
                <c:pt idx="120">
                  <c:v>'15</c:v>
                </c:pt>
              </c:strCache>
            </c:strRef>
          </c:cat>
          <c:val>
            <c:numRef>
              <c:f>'위안화 환율'!$H$5:$H$134</c:f>
              <c:numCache>
                <c:formatCode>#,##0.000</c:formatCode>
                <c:ptCount val="130"/>
                <c:pt idx="0">
                  <c:v>82.940000000000026</c:v>
                </c:pt>
                <c:pt idx="1">
                  <c:v>84.149999999999991</c:v>
                </c:pt>
                <c:pt idx="2">
                  <c:v>82.48</c:v>
                </c:pt>
                <c:pt idx="3">
                  <c:v>82.89</c:v>
                </c:pt>
                <c:pt idx="4">
                  <c:v>82.740000000000023</c:v>
                </c:pt>
                <c:pt idx="5">
                  <c:v>83.53</c:v>
                </c:pt>
                <c:pt idx="6">
                  <c:v>84.990000000000023</c:v>
                </c:pt>
                <c:pt idx="7">
                  <c:v>85.1</c:v>
                </c:pt>
                <c:pt idx="8">
                  <c:v>85.36</c:v>
                </c:pt>
                <c:pt idx="9">
                  <c:v>86.440000000000026</c:v>
                </c:pt>
                <c:pt idx="10">
                  <c:v>87.740000000000023</c:v>
                </c:pt>
                <c:pt idx="11">
                  <c:v>87.66</c:v>
                </c:pt>
                <c:pt idx="12">
                  <c:v>87</c:v>
                </c:pt>
                <c:pt idx="13">
                  <c:v>88.11999999999999</c:v>
                </c:pt>
                <c:pt idx="14">
                  <c:v>86.97</c:v>
                </c:pt>
                <c:pt idx="15">
                  <c:v>86.08</c:v>
                </c:pt>
                <c:pt idx="16">
                  <c:v>83.78</c:v>
                </c:pt>
                <c:pt idx="17">
                  <c:v>84.54</c:v>
                </c:pt>
                <c:pt idx="18">
                  <c:v>84.31</c:v>
                </c:pt>
                <c:pt idx="19">
                  <c:v>84.22</c:v>
                </c:pt>
                <c:pt idx="20">
                  <c:v>85.55</c:v>
                </c:pt>
                <c:pt idx="21">
                  <c:v>86.32</c:v>
                </c:pt>
                <c:pt idx="22">
                  <c:v>86.240000000000023</c:v>
                </c:pt>
                <c:pt idx="23">
                  <c:v>86.649999999999991</c:v>
                </c:pt>
                <c:pt idx="24">
                  <c:v>88.61</c:v>
                </c:pt>
                <c:pt idx="25">
                  <c:v>89.710000000000022</c:v>
                </c:pt>
                <c:pt idx="26">
                  <c:v>88.4</c:v>
                </c:pt>
                <c:pt idx="27">
                  <c:v>87.31</c:v>
                </c:pt>
                <c:pt idx="28">
                  <c:v>87.77</c:v>
                </c:pt>
                <c:pt idx="29">
                  <c:v>88.86</c:v>
                </c:pt>
                <c:pt idx="30">
                  <c:v>89.25</c:v>
                </c:pt>
                <c:pt idx="31">
                  <c:v>90.14</c:v>
                </c:pt>
                <c:pt idx="32">
                  <c:v>89.910000000000025</c:v>
                </c:pt>
                <c:pt idx="33">
                  <c:v>88.669999999999987</c:v>
                </c:pt>
                <c:pt idx="34">
                  <c:v>88.669999999999987</c:v>
                </c:pt>
                <c:pt idx="35">
                  <c:v>90.57</c:v>
                </c:pt>
                <c:pt idx="36">
                  <c:v>92.33</c:v>
                </c:pt>
                <c:pt idx="37">
                  <c:v>94.92</c:v>
                </c:pt>
                <c:pt idx="38">
                  <c:v>92.490000000000023</c:v>
                </c:pt>
                <c:pt idx="39">
                  <c:v>92.910000000000025</c:v>
                </c:pt>
                <c:pt idx="40">
                  <c:v>93.149999999999991</c:v>
                </c:pt>
                <c:pt idx="41">
                  <c:v>93.73</c:v>
                </c:pt>
                <c:pt idx="42">
                  <c:v>93.710000000000022</c:v>
                </c:pt>
                <c:pt idx="43">
                  <c:v>95.960000000000022</c:v>
                </c:pt>
                <c:pt idx="44">
                  <c:v>98.57</c:v>
                </c:pt>
                <c:pt idx="45">
                  <c:v>102.64999999999999</c:v>
                </c:pt>
                <c:pt idx="46">
                  <c:v>105.11999999999999</c:v>
                </c:pt>
                <c:pt idx="47">
                  <c:v>102.67999999999998</c:v>
                </c:pt>
                <c:pt idx="48">
                  <c:v>104.76</c:v>
                </c:pt>
                <c:pt idx="49">
                  <c:v>107.35</c:v>
                </c:pt>
                <c:pt idx="50">
                  <c:v>107.25</c:v>
                </c:pt>
                <c:pt idx="51">
                  <c:v>104.8</c:v>
                </c:pt>
                <c:pt idx="52">
                  <c:v>101.44000000000004</c:v>
                </c:pt>
                <c:pt idx="53">
                  <c:v>99.52</c:v>
                </c:pt>
                <c:pt idx="54">
                  <c:v>99.11</c:v>
                </c:pt>
                <c:pt idx="55">
                  <c:v>98.34</c:v>
                </c:pt>
                <c:pt idx="56">
                  <c:v>97.4</c:v>
                </c:pt>
                <c:pt idx="57">
                  <c:v>95.86999999999999</c:v>
                </c:pt>
                <c:pt idx="58">
                  <c:v>95.57</c:v>
                </c:pt>
                <c:pt idx="59">
                  <c:v>97.19</c:v>
                </c:pt>
                <c:pt idx="60">
                  <c:v>98.09</c:v>
                </c:pt>
                <c:pt idx="61">
                  <c:v>100.42</c:v>
                </c:pt>
                <c:pt idx="62">
                  <c:v>99.04</c:v>
                </c:pt>
                <c:pt idx="63">
                  <c:v>99.01</c:v>
                </c:pt>
                <c:pt idx="64">
                  <c:v>101.35</c:v>
                </c:pt>
                <c:pt idx="65">
                  <c:v>101.88</c:v>
                </c:pt>
                <c:pt idx="66">
                  <c:v>100.79</c:v>
                </c:pt>
                <c:pt idx="67">
                  <c:v>99.76</c:v>
                </c:pt>
                <c:pt idx="68">
                  <c:v>99.78</c:v>
                </c:pt>
                <c:pt idx="69">
                  <c:v>98.31</c:v>
                </c:pt>
                <c:pt idx="70">
                  <c:v>100.1</c:v>
                </c:pt>
                <c:pt idx="71">
                  <c:v>101.47</c:v>
                </c:pt>
                <c:pt idx="72">
                  <c:v>101.98</c:v>
                </c:pt>
                <c:pt idx="73">
                  <c:v>102.39</c:v>
                </c:pt>
                <c:pt idx="74">
                  <c:v>100.75</c:v>
                </c:pt>
                <c:pt idx="75">
                  <c:v>99.679999999999978</c:v>
                </c:pt>
                <c:pt idx="76">
                  <c:v>99.73</c:v>
                </c:pt>
                <c:pt idx="77">
                  <c:v>100.13</c:v>
                </c:pt>
                <c:pt idx="78">
                  <c:v>100.48</c:v>
                </c:pt>
                <c:pt idx="79">
                  <c:v>101.19</c:v>
                </c:pt>
                <c:pt idx="80">
                  <c:v>104.36999999999999</c:v>
                </c:pt>
                <c:pt idx="81">
                  <c:v>105.51</c:v>
                </c:pt>
                <c:pt idx="82">
                  <c:v>106.13</c:v>
                </c:pt>
                <c:pt idx="83">
                  <c:v>107.77</c:v>
                </c:pt>
                <c:pt idx="84">
                  <c:v>109.44000000000004</c:v>
                </c:pt>
                <c:pt idx="85">
                  <c:v>107.97</c:v>
                </c:pt>
                <c:pt idx="86">
                  <c:v>108.33</c:v>
                </c:pt>
                <c:pt idx="87">
                  <c:v>108.06</c:v>
                </c:pt>
                <c:pt idx="88">
                  <c:v>108.73</c:v>
                </c:pt>
                <c:pt idx="89">
                  <c:v>108.67999999999998</c:v>
                </c:pt>
                <c:pt idx="90">
                  <c:v>108.71000000000002</c:v>
                </c:pt>
                <c:pt idx="91">
                  <c:v>108.32</c:v>
                </c:pt>
                <c:pt idx="92">
                  <c:v>107.44000000000004</c:v>
                </c:pt>
                <c:pt idx="93">
                  <c:v>107.92</c:v>
                </c:pt>
                <c:pt idx="94">
                  <c:v>109.61999999999999</c:v>
                </c:pt>
                <c:pt idx="95">
                  <c:v>110.11</c:v>
                </c:pt>
                <c:pt idx="96">
                  <c:v>111.85</c:v>
                </c:pt>
                <c:pt idx="97">
                  <c:v>113.59</c:v>
                </c:pt>
                <c:pt idx="98">
                  <c:v>114.1</c:v>
                </c:pt>
                <c:pt idx="99">
                  <c:v>115.21000000000002</c:v>
                </c:pt>
                <c:pt idx="100">
                  <c:v>116.11999999999999</c:v>
                </c:pt>
                <c:pt idx="101">
                  <c:v>116.11999999999999</c:v>
                </c:pt>
                <c:pt idx="102">
                  <c:v>117.14</c:v>
                </c:pt>
                <c:pt idx="103">
                  <c:v>117.07</c:v>
                </c:pt>
                <c:pt idx="104">
                  <c:v>117.42</c:v>
                </c:pt>
                <c:pt idx="105">
                  <c:v>116.28</c:v>
                </c:pt>
                <c:pt idx="106">
                  <c:v>117.58</c:v>
                </c:pt>
                <c:pt idx="107">
                  <c:v>118.75</c:v>
                </c:pt>
                <c:pt idx="108">
                  <c:v>121.2</c:v>
                </c:pt>
                <c:pt idx="109">
                  <c:v>120.74000000000002</c:v>
                </c:pt>
                <c:pt idx="110">
                  <c:v>117.3</c:v>
                </c:pt>
                <c:pt idx="111">
                  <c:v>114.69</c:v>
                </c:pt>
                <c:pt idx="112">
                  <c:v>113.97</c:v>
                </c:pt>
                <c:pt idx="113">
                  <c:v>114.08</c:v>
                </c:pt>
                <c:pt idx="114">
                  <c:v>114.82</c:v>
                </c:pt>
                <c:pt idx="115">
                  <c:v>116.77</c:v>
                </c:pt>
                <c:pt idx="116">
                  <c:v>119.78</c:v>
                </c:pt>
                <c:pt idx="117">
                  <c:v>121.66999999999999</c:v>
                </c:pt>
                <c:pt idx="118">
                  <c:v>124.64999999999999</c:v>
                </c:pt>
                <c:pt idx="119">
                  <c:v>126.35</c:v>
                </c:pt>
                <c:pt idx="120">
                  <c:v>128.73999999999998</c:v>
                </c:pt>
                <c:pt idx="121">
                  <c:v>130.41999999999999</c:v>
                </c:pt>
                <c:pt idx="122">
                  <c:v>131.65</c:v>
                </c:pt>
                <c:pt idx="123">
                  <c:v>130.82000000000008</c:v>
                </c:pt>
                <c:pt idx="124">
                  <c:v>129.02000000000001</c:v>
                </c:pt>
                <c:pt idx="125">
                  <c:v>130.04</c:v>
                </c:pt>
                <c:pt idx="126">
                  <c:v>132.10999999999999</c:v>
                </c:pt>
                <c:pt idx="127">
                  <c:v>131.36000000000001</c:v>
                </c:pt>
                <c:pt idx="128" formatCode="General">
                  <c:v>130.94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EB32-4772-88E9-E83836482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680128"/>
        <c:axId val="109681664"/>
      </c:lineChart>
      <c:lineChart>
        <c:grouping val="standard"/>
        <c:varyColors val="0"/>
        <c:ser>
          <c:idx val="0"/>
          <c:order val="0"/>
          <c:tx>
            <c:strRef>
              <c:f>'위안화 환율'!$G$4</c:f>
              <c:strCache>
                <c:ptCount val="1"/>
                <c:pt idx="0">
                  <c:v>위안/달러(우)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127"/>
              <c:layout>
                <c:manualLayout>
                  <c:x val="-4.3517338229475483E-2"/>
                  <c:y val="-6.2615101289134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B32-4772-88E9-E838364822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'위안화 환율'!$F$5:$F$134</c:f>
              <c:strCache>
                <c:ptCount val="121"/>
                <c:pt idx="0">
                  <c:v>'05</c:v>
                </c:pt>
                <c:pt idx="24">
                  <c:v>'07</c:v>
                </c:pt>
                <c:pt idx="48">
                  <c:v>'09</c:v>
                </c:pt>
                <c:pt idx="72">
                  <c:v>'11</c:v>
                </c:pt>
                <c:pt idx="96">
                  <c:v>'13</c:v>
                </c:pt>
                <c:pt idx="120">
                  <c:v>'15</c:v>
                </c:pt>
              </c:strCache>
            </c:strRef>
          </c:cat>
          <c:val>
            <c:numRef>
              <c:f>'위안화 환율'!$G$5:$G$134</c:f>
              <c:numCache>
                <c:formatCode>General</c:formatCode>
                <c:ptCount val="130"/>
                <c:pt idx="12" formatCode="#,##0.000">
                  <c:v>8.0668000000000006</c:v>
                </c:pt>
                <c:pt idx="13" formatCode="#,##0.000">
                  <c:v>8.0492999999999988</c:v>
                </c:pt>
                <c:pt idx="14" formatCode="#,##0.000">
                  <c:v>8.0350000000000001</c:v>
                </c:pt>
                <c:pt idx="15" formatCode="#,##0.000">
                  <c:v>8.0156000000000027</c:v>
                </c:pt>
                <c:pt idx="16" formatCode="#,##0.000">
                  <c:v>8.0152000000000001</c:v>
                </c:pt>
                <c:pt idx="17" formatCode="#,##0.000">
                  <c:v>8.0067000000000004</c:v>
                </c:pt>
                <c:pt idx="18" formatCode="#,##0.000">
                  <c:v>7.9909999999999997</c:v>
                </c:pt>
                <c:pt idx="19" formatCode="#,##0.000">
                  <c:v>7.9733000000000027</c:v>
                </c:pt>
                <c:pt idx="20" formatCode="#,##0.000">
                  <c:v>7.9368000000000025</c:v>
                </c:pt>
                <c:pt idx="21" formatCode="#,##0.000">
                  <c:v>7.9032000000000027</c:v>
                </c:pt>
                <c:pt idx="22" formatCode="#,##0.000">
                  <c:v>7.8651999999999971</c:v>
                </c:pt>
                <c:pt idx="23" formatCode="#,##0.000">
                  <c:v>7.8237999999999985</c:v>
                </c:pt>
                <c:pt idx="24" formatCode="#,##0.000">
                  <c:v>7.7898000000000014</c:v>
                </c:pt>
                <c:pt idx="25" formatCode="#,##0.000">
                  <c:v>7.7545999999999973</c:v>
                </c:pt>
                <c:pt idx="26" formatCode="#,##0.000">
                  <c:v>7.7389999999999999</c:v>
                </c:pt>
                <c:pt idx="27" formatCode="#,##0.000">
                  <c:v>7.7246999999999995</c:v>
                </c:pt>
                <c:pt idx="28" formatCode="#,##0.000">
                  <c:v>7.6703999999999999</c:v>
                </c:pt>
                <c:pt idx="29" formatCode="#,##0.000">
                  <c:v>7.633</c:v>
                </c:pt>
                <c:pt idx="30" formatCode="#,##0.000">
                  <c:v>7.5804999999999998</c:v>
                </c:pt>
                <c:pt idx="31" formatCode="#,##0.000">
                  <c:v>7.5753000000000004</c:v>
                </c:pt>
                <c:pt idx="32" formatCode="#,##0.000">
                  <c:v>7.5257999999999985</c:v>
                </c:pt>
                <c:pt idx="33" formatCode="#,##0.000">
                  <c:v>7.5011999999999999</c:v>
                </c:pt>
                <c:pt idx="34" formatCode="#,##0.000">
                  <c:v>7.4233000000000002</c:v>
                </c:pt>
                <c:pt idx="35" formatCode="#,##0.000">
                  <c:v>7.3675999999999977</c:v>
                </c:pt>
                <c:pt idx="36" formatCode="#,##0.000">
                  <c:v>7.2477999999999998</c:v>
                </c:pt>
                <c:pt idx="37" formatCode="#,##0.000">
                  <c:v>7.1600999999999972</c:v>
                </c:pt>
                <c:pt idx="38" formatCode="#,##0.000">
                  <c:v>7.0751999999999997</c:v>
                </c:pt>
                <c:pt idx="39" formatCode="#,##0.000">
                  <c:v>7.0007000000000001</c:v>
                </c:pt>
                <c:pt idx="40" formatCode="#,##0.000">
                  <c:v>6.9724000000000004</c:v>
                </c:pt>
                <c:pt idx="41" formatCode="#,##0.000">
                  <c:v>6.8970999999999973</c:v>
                </c:pt>
                <c:pt idx="42" formatCode="#,##0.000">
                  <c:v>6.8376000000000001</c:v>
                </c:pt>
                <c:pt idx="43" formatCode="#,##0.000">
                  <c:v>6.8514999999999997</c:v>
                </c:pt>
                <c:pt idx="44" formatCode="#,##0.000">
                  <c:v>6.8307000000000002</c:v>
                </c:pt>
                <c:pt idx="45" formatCode="#,##0.000">
                  <c:v>6.8315999999999999</c:v>
                </c:pt>
                <c:pt idx="46" formatCode="#,##0.000">
                  <c:v>6.8285999999999971</c:v>
                </c:pt>
                <c:pt idx="47" formatCode="#,##0.000">
                  <c:v>6.8423999999999996</c:v>
                </c:pt>
                <c:pt idx="48" formatCode="#,##0.000">
                  <c:v>6.8381999999999996</c:v>
                </c:pt>
                <c:pt idx="49" formatCode="#,##0.000">
                  <c:v>6.8357000000000001</c:v>
                </c:pt>
                <c:pt idx="50" formatCode="#,##0.000">
                  <c:v>6.8340999999999985</c:v>
                </c:pt>
                <c:pt idx="51" formatCode="#,##0.000">
                  <c:v>6.8311999999999999</c:v>
                </c:pt>
                <c:pt idx="52" formatCode="#,##0.000">
                  <c:v>6.8244999999999969</c:v>
                </c:pt>
                <c:pt idx="53" formatCode="#,##0.000">
                  <c:v>6.8331999999999997</c:v>
                </c:pt>
                <c:pt idx="54" formatCode="#,##0.000">
                  <c:v>6.8319999999999999</c:v>
                </c:pt>
                <c:pt idx="55" formatCode="#,##0.000">
                  <c:v>6.8322000000000003</c:v>
                </c:pt>
                <c:pt idx="56" formatCode="#,##0.000">
                  <c:v>6.8288999999999973</c:v>
                </c:pt>
                <c:pt idx="57" formatCode="#,##0.000">
                  <c:v>6.827499999999997</c:v>
                </c:pt>
                <c:pt idx="58" formatCode="#,##0.000">
                  <c:v>6.8273999999999972</c:v>
                </c:pt>
                <c:pt idx="59" formatCode="#,##0.000">
                  <c:v>6.827899999999997</c:v>
                </c:pt>
                <c:pt idx="60" formatCode="#,##0.000">
                  <c:v>6.8272999999999975</c:v>
                </c:pt>
                <c:pt idx="61" formatCode="#,##0.000">
                  <c:v>6.8269999999999973</c:v>
                </c:pt>
                <c:pt idx="62" formatCode="#,##0.000">
                  <c:v>6.8263999999999996</c:v>
                </c:pt>
                <c:pt idx="63" formatCode="#,##0.000">
                  <c:v>6.8262</c:v>
                </c:pt>
                <c:pt idx="64" formatCode="#,##0.000">
                  <c:v>6.8273999999999972</c:v>
                </c:pt>
                <c:pt idx="65" formatCode="#,##0.000">
                  <c:v>6.8164999999999996</c:v>
                </c:pt>
                <c:pt idx="66" formatCode="#,##0.000">
                  <c:v>6.7774999999999999</c:v>
                </c:pt>
                <c:pt idx="67" formatCode="#,##0.000">
                  <c:v>6.7900999999999998</c:v>
                </c:pt>
                <c:pt idx="68" formatCode="#,##0.000">
                  <c:v>6.7462000000000026</c:v>
                </c:pt>
                <c:pt idx="69" formatCode="#,##0.000">
                  <c:v>6.6731999999999996</c:v>
                </c:pt>
                <c:pt idx="70" formatCode="#,##0.000">
                  <c:v>6.6557999999999975</c:v>
                </c:pt>
                <c:pt idx="71" formatCode="#,##0.000">
                  <c:v>6.6514999999999995</c:v>
                </c:pt>
                <c:pt idx="72" formatCode="#,##0.000">
                  <c:v>6.6026999999999996</c:v>
                </c:pt>
                <c:pt idx="73" formatCode="#,##0.000">
                  <c:v>6.5831</c:v>
                </c:pt>
                <c:pt idx="74" formatCode="#,##0.000">
                  <c:v>6.5662000000000003</c:v>
                </c:pt>
                <c:pt idx="75" formatCode="#,##0.000">
                  <c:v>6.5292000000000003</c:v>
                </c:pt>
                <c:pt idx="76" formatCode="#,##0.000">
                  <c:v>6.4988000000000001</c:v>
                </c:pt>
                <c:pt idx="77" formatCode="#,##0.000">
                  <c:v>6.4778000000000002</c:v>
                </c:pt>
                <c:pt idx="78" formatCode="#,##0.000">
                  <c:v>6.4614000000000003</c:v>
                </c:pt>
                <c:pt idx="79" formatCode="#,##0.000">
                  <c:v>6.4089999999999998</c:v>
                </c:pt>
                <c:pt idx="80" formatCode="#,##0.000">
                  <c:v>6.3833000000000002</c:v>
                </c:pt>
                <c:pt idx="81" formatCode="#,##0.000">
                  <c:v>6.3566000000000003</c:v>
                </c:pt>
                <c:pt idx="82" formatCode="#,##0.000">
                  <c:v>6.3407999999999998</c:v>
                </c:pt>
                <c:pt idx="83" formatCode="#,##0.000">
                  <c:v>6.3280999999999974</c:v>
                </c:pt>
                <c:pt idx="84" formatCode="#,##0.000">
                  <c:v>6.3167999999999997</c:v>
                </c:pt>
                <c:pt idx="85" formatCode="#,##0.000">
                  <c:v>6.3</c:v>
                </c:pt>
                <c:pt idx="86" formatCode="#,##0.000">
                  <c:v>6.3080999999999996</c:v>
                </c:pt>
                <c:pt idx="87" formatCode="#,##0.000">
                  <c:v>6.2965999999999998</c:v>
                </c:pt>
                <c:pt idx="88" formatCode="#,##0.000">
                  <c:v>6.3061999999999996</c:v>
                </c:pt>
                <c:pt idx="89" formatCode="#,##0.000">
                  <c:v>6.3177999999999974</c:v>
                </c:pt>
                <c:pt idx="90" formatCode="#,##0.000">
                  <c:v>6.3234999999999975</c:v>
                </c:pt>
                <c:pt idx="91" formatCode="#,##0.000">
                  <c:v>6.3403999999999998</c:v>
                </c:pt>
                <c:pt idx="92" formatCode="#,##0.000">
                  <c:v>6.3395000000000001</c:v>
                </c:pt>
                <c:pt idx="93" formatCode="#,##0.000">
                  <c:v>6.3143999999999973</c:v>
                </c:pt>
                <c:pt idx="94" formatCode="#,##0.000">
                  <c:v>6.2953000000000001</c:v>
                </c:pt>
                <c:pt idx="95" formatCode="#,##0.000">
                  <c:v>6.29</c:v>
                </c:pt>
                <c:pt idx="96" formatCode="#,##0.000">
                  <c:v>6.2787000000000024</c:v>
                </c:pt>
                <c:pt idx="97" formatCode="#,##0.000">
                  <c:v>6.2842000000000002</c:v>
                </c:pt>
                <c:pt idx="98" formatCode="#,##0.000">
                  <c:v>6.2743000000000002</c:v>
                </c:pt>
                <c:pt idx="99" formatCode="#,##0.000">
                  <c:v>6.2470999999999997</c:v>
                </c:pt>
                <c:pt idx="100" formatCode="#,##0.000">
                  <c:v>6.1969999999999974</c:v>
                </c:pt>
                <c:pt idx="101" formatCode="#,##0.000">
                  <c:v>6.1718000000000002</c:v>
                </c:pt>
                <c:pt idx="102" formatCode="#,##0.000">
                  <c:v>6.1724999999999985</c:v>
                </c:pt>
                <c:pt idx="103" formatCode="#,##0.000">
                  <c:v>6.1707999999999998</c:v>
                </c:pt>
                <c:pt idx="104" formatCode="#,##0.000">
                  <c:v>6.1587999999999985</c:v>
                </c:pt>
                <c:pt idx="105" formatCode="#,##0.000">
                  <c:v>6.1393000000000004</c:v>
                </c:pt>
                <c:pt idx="106" formatCode="#,##0.000">
                  <c:v>6.1372</c:v>
                </c:pt>
                <c:pt idx="107" formatCode="#,##0.000">
                  <c:v>6.115999999999997</c:v>
                </c:pt>
                <c:pt idx="108" formatCode="#,##0.000">
                  <c:v>6.1042999999999985</c:v>
                </c:pt>
                <c:pt idx="109" formatCode="#,##0.000">
                  <c:v>6.1127999999999973</c:v>
                </c:pt>
                <c:pt idx="110" formatCode="#,##0.000">
                  <c:v>6.1357999999999997</c:v>
                </c:pt>
                <c:pt idx="111" formatCode="#,##0.000">
                  <c:v>6.1552999999999995</c:v>
                </c:pt>
                <c:pt idx="112" formatCode="#,##0.000">
                  <c:v>6.1635999999999971</c:v>
                </c:pt>
                <c:pt idx="113" formatCode="#,##0.000">
                  <c:v>6.1556999999999995</c:v>
                </c:pt>
                <c:pt idx="114" formatCode="#,##0.000">
                  <c:v>6.1568999999999985</c:v>
                </c:pt>
                <c:pt idx="115" formatCode="#,##0.000">
                  <c:v>6.160599999999997</c:v>
                </c:pt>
                <c:pt idx="116" formatCode="#,##0.000">
                  <c:v>6.1527999999999974</c:v>
                </c:pt>
                <c:pt idx="117" formatCode="#,##0.000">
                  <c:v>6.1440999999999972</c:v>
                </c:pt>
                <c:pt idx="118" formatCode="#,##0.000">
                  <c:v>6.1432000000000002</c:v>
                </c:pt>
                <c:pt idx="119" formatCode="#,##0.000">
                  <c:v>6.1237999999999975</c:v>
                </c:pt>
                <c:pt idx="120" formatCode="#,##0.000">
                  <c:v>6.1271999999999966</c:v>
                </c:pt>
                <c:pt idx="121" formatCode="#,##0.000">
                  <c:v>6.1338999999999997</c:v>
                </c:pt>
                <c:pt idx="122" formatCode="#,##0.000">
                  <c:v>6.1506999999999996</c:v>
                </c:pt>
                <c:pt idx="123" formatCode="#,##0.000">
                  <c:v>6.1302000000000003</c:v>
                </c:pt>
                <c:pt idx="124" formatCode="#,##0.000">
                  <c:v>6.1142999999999974</c:v>
                </c:pt>
                <c:pt idx="125" formatCode="#,##0.000">
                  <c:v>6.1160999999999985</c:v>
                </c:pt>
                <c:pt idx="126" formatCode="#,##0.000">
                  <c:v>6.1166999999999998</c:v>
                </c:pt>
                <c:pt idx="127" formatCode="#,##0.000">
                  <c:v>6.3056000000000001</c:v>
                </c:pt>
                <c:pt idx="128">
                  <c:v>6.3689999999999971</c:v>
                </c:pt>
                <c:pt idx="129" formatCode="#,##0.000">
                  <c:v>6.3490000000000002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B32-4772-88E9-E83836482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705472"/>
        <c:axId val="109703936"/>
      </c:lineChart>
      <c:catAx>
        <c:axId val="109680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60000"/>
          <a:lstStyle/>
          <a:p>
            <a:pPr>
              <a:defRPr sz="1400"/>
            </a:pPr>
            <a:endParaRPr lang="ko-KR"/>
          </a:p>
        </c:txPr>
        <c:crossAx val="109681664"/>
        <c:crosses val="autoZero"/>
        <c:auto val="1"/>
        <c:lblAlgn val="ctr"/>
        <c:lblOffset val="100"/>
        <c:tickLblSkip val="2"/>
        <c:noMultiLvlLbl val="0"/>
      </c:catAx>
      <c:valAx>
        <c:axId val="109681664"/>
        <c:scaling>
          <c:orientation val="minMax"/>
          <c:min val="6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109680128"/>
        <c:crosses val="autoZero"/>
        <c:crossBetween val="between"/>
        <c:majorUnit val="20"/>
      </c:valAx>
      <c:valAx>
        <c:axId val="109703936"/>
        <c:scaling>
          <c:orientation val="minMax"/>
          <c:max val="9"/>
          <c:min val="5"/>
        </c:scaling>
        <c:delete val="0"/>
        <c:axPos val="r"/>
        <c:numFmt formatCode="#,##0.0_);\(#,##0.0\)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109705472"/>
        <c:crosses val="max"/>
        <c:crossBetween val="between"/>
        <c:majorUnit val="1"/>
      </c:valAx>
      <c:catAx>
        <c:axId val="1097054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09703936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24575948676267956"/>
          <c:y val="2.457040936181321E-3"/>
          <c:w val="0.49195508491259271"/>
          <c:h val="0.18724844477313285"/>
        </c:manualLayout>
      </c:layout>
      <c:overlay val="0"/>
      <c:txPr>
        <a:bodyPr/>
        <a:lstStyle/>
        <a:p>
          <a:pPr>
            <a:defRPr sz="1200" b="1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41036313425713"/>
          <c:y val="9.1773394687411997E-2"/>
          <c:w val="0.69863318758233217"/>
          <c:h val="0.7794608738563936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상해종합지수</c:v>
                </c:pt>
              </c:strCache>
            </c:strRef>
          </c:tx>
          <c:spPr>
            <a:ln w="44450"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22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CBA-47AB-A2CD-7BC0A605755D}"/>
                </c:ext>
              </c:extLst>
            </c:dLbl>
            <c:dLbl>
              <c:idx val="224"/>
              <c:layout>
                <c:manualLayout>
                  <c:x val="0"/>
                  <c:y val="-4.51177259374289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CBA-47AB-A2CD-7BC0A605755D}"/>
                </c:ext>
              </c:extLst>
            </c:dLbl>
            <c:numFmt formatCode="#,##0_);\(#,##0\)" sourceLinked="0"/>
            <c:spPr>
              <a:noFill/>
              <a:ln>
                <a:noFill/>
              </a:ln>
              <a:effectLst/>
            </c:sp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Sheet1!$A$2:$A$226</c:f>
              <c:strCache>
                <c:ptCount val="225"/>
                <c:pt idx="0">
                  <c:v>'97.1</c:v>
                </c:pt>
                <c:pt idx="48">
                  <c:v>'01.1</c:v>
                </c:pt>
                <c:pt idx="96">
                  <c:v>'05.1</c:v>
                </c:pt>
                <c:pt idx="132">
                  <c:v>'08.1</c:v>
                </c:pt>
                <c:pt idx="180">
                  <c:v>'12.1</c:v>
                </c:pt>
                <c:pt idx="224">
                  <c:v>'15.9</c:v>
                </c:pt>
              </c:strCache>
            </c:strRef>
          </c:cat>
          <c:val>
            <c:numRef>
              <c:f>Sheet1!$B$2:$B$226</c:f>
              <c:numCache>
                <c:formatCode>#,##0.000</c:formatCode>
                <c:ptCount val="225"/>
                <c:pt idx="0">
                  <c:v>964.74199999999996</c:v>
                </c:pt>
                <c:pt idx="1">
                  <c:v>1040.27</c:v>
                </c:pt>
                <c:pt idx="2">
                  <c:v>1234.617</c:v>
                </c:pt>
                <c:pt idx="3">
                  <c:v>1393.749</c:v>
                </c:pt>
                <c:pt idx="4">
                  <c:v>1285.1819999999998</c:v>
                </c:pt>
                <c:pt idx="5">
                  <c:v>1250.2719999999999</c:v>
                </c:pt>
                <c:pt idx="6">
                  <c:v>1189.76</c:v>
                </c:pt>
                <c:pt idx="7">
                  <c:v>1221.0639999999999</c:v>
                </c:pt>
                <c:pt idx="8">
                  <c:v>1097.3829999999998</c:v>
                </c:pt>
                <c:pt idx="9">
                  <c:v>1180.3929999999998</c:v>
                </c:pt>
                <c:pt idx="10">
                  <c:v>1139.6279999999999</c:v>
                </c:pt>
                <c:pt idx="11">
                  <c:v>1194.1019999999999</c:v>
                </c:pt>
                <c:pt idx="12">
                  <c:v>1222.913</c:v>
                </c:pt>
                <c:pt idx="13">
                  <c:v>1206.53</c:v>
                </c:pt>
                <c:pt idx="14">
                  <c:v>1243.0160000000001</c:v>
                </c:pt>
                <c:pt idx="15">
                  <c:v>1343.4480000000001</c:v>
                </c:pt>
                <c:pt idx="16">
                  <c:v>1411.2060000000001</c:v>
                </c:pt>
                <c:pt idx="17">
                  <c:v>1339.202</c:v>
                </c:pt>
                <c:pt idx="18">
                  <c:v>1316.9</c:v>
                </c:pt>
                <c:pt idx="19">
                  <c:v>1150.223</c:v>
                </c:pt>
                <c:pt idx="20">
                  <c:v>1242.896</c:v>
                </c:pt>
                <c:pt idx="21">
                  <c:v>1217.316</c:v>
                </c:pt>
                <c:pt idx="22">
                  <c:v>1247.4170000000001</c:v>
                </c:pt>
                <c:pt idx="23">
                  <c:v>1146.7</c:v>
                </c:pt>
                <c:pt idx="24">
                  <c:v>1134.6729999999998</c:v>
                </c:pt>
                <c:pt idx="25">
                  <c:v>1090.087</c:v>
                </c:pt>
                <c:pt idx="26">
                  <c:v>1158.0539999999999</c:v>
                </c:pt>
                <c:pt idx="27">
                  <c:v>1120.9270000000001</c:v>
                </c:pt>
                <c:pt idx="28">
                  <c:v>1279.326</c:v>
                </c:pt>
                <c:pt idx="29">
                  <c:v>1689.4280000000001</c:v>
                </c:pt>
                <c:pt idx="30">
                  <c:v>1601.4590000000001</c:v>
                </c:pt>
                <c:pt idx="31">
                  <c:v>1627.116</c:v>
                </c:pt>
                <c:pt idx="32">
                  <c:v>1570.702</c:v>
                </c:pt>
                <c:pt idx="33">
                  <c:v>1504.5629999999999</c:v>
                </c:pt>
                <c:pt idx="34">
                  <c:v>1434.973</c:v>
                </c:pt>
                <c:pt idx="35">
                  <c:v>1366.58</c:v>
                </c:pt>
                <c:pt idx="36">
                  <c:v>1534.9970000000001</c:v>
                </c:pt>
                <c:pt idx="37">
                  <c:v>1714.578</c:v>
                </c:pt>
                <c:pt idx="38">
                  <c:v>1800.2249999999999</c:v>
                </c:pt>
                <c:pt idx="39">
                  <c:v>1836.3209999999999</c:v>
                </c:pt>
                <c:pt idx="40">
                  <c:v>1894.5539999999999</c:v>
                </c:pt>
                <c:pt idx="41">
                  <c:v>1928.106</c:v>
                </c:pt>
                <c:pt idx="42">
                  <c:v>2023.539</c:v>
                </c:pt>
                <c:pt idx="43">
                  <c:v>2021.1989999999998</c:v>
                </c:pt>
                <c:pt idx="44">
                  <c:v>1910.1609999999998</c:v>
                </c:pt>
                <c:pt idx="45">
                  <c:v>1961.287</c:v>
                </c:pt>
                <c:pt idx="46">
                  <c:v>2070.6129999999998</c:v>
                </c:pt>
                <c:pt idx="47">
                  <c:v>2073.4769999999999</c:v>
                </c:pt>
                <c:pt idx="48">
                  <c:v>2065.6059999999998</c:v>
                </c:pt>
                <c:pt idx="49">
                  <c:v>1959.1799999999998</c:v>
                </c:pt>
                <c:pt idx="50">
                  <c:v>2112.7750000000001</c:v>
                </c:pt>
                <c:pt idx="51">
                  <c:v>2119.1839999999997</c:v>
                </c:pt>
                <c:pt idx="52">
                  <c:v>2214.2570000000001</c:v>
                </c:pt>
                <c:pt idx="53">
                  <c:v>2218.029</c:v>
                </c:pt>
                <c:pt idx="54">
                  <c:v>1920.318</c:v>
                </c:pt>
                <c:pt idx="55">
                  <c:v>1834.1379999999999</c:v>
                </c:pt>
                <c:pt idx="56">
                  <c:v>1764.867</c:v>
                </c:pt>
                <c:pt idx="57">
                  <c:v>1689.1699999999998</c:v>
                </c:pt>
                <c:pt idx="58">
                  <c:v>1747.9929999999999</c:v>
                </c:pt>
                <c:pt idx="59">
                  <c:v>1645.971</c:v>
                </c:pt>
                <c:pt idx="60">
                  <c:v>1491.665</c:v>
                </c:pt>
                <c:pt idx="61">
                  <c:v>1524.701</c:v>
                </c:pt>
                <c:pt idx="62">
                  <c:v>1603.91</c:v>
                </c:pt>
                <c:pt idx="63">
                  <c:v>1667.75</c:v>
                </c:pt>
                <c:pt idx="64">
                  <c:v>1515.73</c:v>
                </c:pt>
                <c:pt idx="65">
                  <c:v>1732.76</c:v>
                </c:pt>
                <c:pt idx="66">
                  <c:v>1651.59</c:v>
                </c:pt>
                <c:pt idx="67">
                  <c:v>1666.62</c:v>
                </c:pt>
                <c:pt idx="68">
                  <c:v>1581.62</c:v>
                </c:pt>
                <c:pt idx="69">
                  <c:v>1507.5</c:v>
                </c:pt>
                <c:pt idx="70">
                  <c:v>1434.1799999999998</c:v>
                </c:pt>
                <c:pt idx="71">
                  <c:v>1357.6499999999999</c:v>
                </c:pt>
                <c:pt idx="72">
                  <c:v>1499.82</c:v>
                </c:pt>
                <c:pt idx="73">
                  <c:v>1511.93</c:v>
                </c:pt>
                <c:pt idx="74">
                  <c:v>1510.58</c:v>
                </c:pt>
                <c:pt idx="75">
                  <c:v>1521.44</c:v>
                </c:pt>
                <c:pt idx="76">
                  <c:v>1576.26</c:v>
                </c:pt>
                <c:pt idx="77">
                  <c:v>1486.02</c:v>
                </c:pt>
                <c:pt idx="78">
                  <c:v>1476.74</c:v>
                </c:pt>
                <c:pt idx="79">
                  <c:v>1421.98</c:v>
                </c:pt>
                <c:pt idx="80">
                  <c:v>1367.1599999999999</c:v>
                </c:pt>
                <c:pt idx="81">
                  <c:v>1348.3</c:v>
                </c:pt>
                <c:pt idx="82">
                  <c:v>1397.23</c:v>
                </c:pt>
                <c:pt idx="83">
                  <c:v>1497.04</c:v>
                </c:pt>
                <c:pt idx="84">
                  <c:v>1590.73</c:v>
                </c:pt>
                <c:pt idx="85">
                  <c:v>1675.07</c:v>
                </c:pt>
                <c:pt idx="86">
                  <c:v>1741.62</c:v>
                </c:pt>
                <c:pt idx="87">
                  <c:v>1595.59</c:v>
                </c:pt>
                <c:pt idx="88">
                  <c:v>1555.91</c:v>
                </c:pt>
                <c:pt idx="89">
                  <c:v>1399.1599999999999</c:v>
                </c:pt>
                <c:pt idx="90">
                  <c:v>1386.2</c:v>
                </c:pt>
                <c:pt idx="91">
                  <c:v>1342.06</c:v>
                </c:pt>
                <c:pt idx="92">
                  <c:v>1396.7</c:v>
                </c:pt>
                <c:pt idx="93">
                  <c:v>1320.54</c:v>
                </c:pt>
                <c:pt idx="94">
                  <c:v>1340.77</c:v>
                </c:pt>
                <c:pt idx="95">
                  <c:v>1266.5</c:v>
                </c:pt>
                <c:pt idx="96">
                  <c:v>1191.82</c:v>
                </c:pt>
                <c:pt idx="97">
                  <c:v>1306</c:v>
                </c:pt>
                <c:pt idx="98">
                  <c:v>1181.24</c:v>
                </c:pt>
                <c:pt idx="99">
                  <c:v>1159.1499999999999</c:v>
                </c:pt>
                <c:pt idx="100">
                  <c:v>1060.74</c:v>
                </c:pt>
                <c:pt idx="101">
                  <c:v>1080.94</c:v>
                </c:pt>
                <c:pt idx="102">
                  <c:v>1083.03</c:v>
                </c:pt>
                <c:pt idx="103">
                  <c:v>1162.8</c:v>
                </c:pt>
                <c:pt idx="104">
                  <c:v>1155.6099999999999</c:v>
                </c:pt>
                <c:pt idx="105">
                  <c:v>1092.82</c:v>
                </c:pt>
                <c:pt idx="106">
                  <c:v>1099.26</c:v>
                </c:pt>
                <c:pt idx="107">
                  <c:v>1161.06</c:v>
                </c:pt>
                <c:pt idx="108">
                  <c:v>1258.05</c:v>
                </c:pt>
                <c:pt idx="109">
                  <c:v>1299.03</c:v>
                </c:pt>
                <c:pt idx="110">
                  <c:v>1298.3</c:v>
                </c:pt>
                <c:pt idx="111">
                  <c:v>1440.22</c:v>
                </c:pt>
                <c:pt idx="112">
                  <c:v>1641.3</c:v>
                </c:pt>
                <c:pt idx="113">
                  <c:v>1672.21</c:v>
                </c:pt>
                <c:pt idx="114">
                  <c:v>1612.73</c:v>
                </c:pt>
                <c:pt idx="115">
                  <c:v>1658.6399999999999</c:v>
                </c:pt>
                <c:pt idx="116">
                  <c:v>1752.42</c:v>
                </c:pt>
                <c:pt idx="117">
                  <c:v>1837.99</c:v>
                </c:pt>
                <c:pt idx="118">
                  <c:v>2099.29</c:v>
                </c:pt>
                <c:pt idx="119">
                  <c:v>2675.4700000000012</c:v>
                </c:pt>
                <c:pt idx="120">
                  <c:v>2786.34</c:v>
                </c:pt>
                <c:pt idx="121">
                  <c:v>2881.07</c:v>
                </c:pt>
                <c:pt idx="122">
                  <c:v>3183.98</c:v>
                </c:pt>
                <c:pt idx="123">
                  <c:v>3841.27</c:v>
                </c:pt>
                <c:pt idx="124">
                  <c:v>4109.6500000000024</c:v>
                </c:pt>
                <c:pt idx="125">
                  <c:v>3820.7</c:v>
                </c:pt>
                <c:pt idx="126">
                  <c:v>4471.03</c:v>
                </c:pt>
                <c:pt idx="127">
                  <c:v>5218.83</c:v>
                </c:pt>
                <c:pt idx="128">
                  <c:v>5552.3</c:v>
                </c:pt>
                <c:pt idx="129">
                  <c:v>5954.77</c:v>
                </c:pt>
                <c:pt idx="130">
                  <c:v>4871.78</c:v>
                </c:pt>
                <c:pt idx="131">
                  <c:v>5261.56</c:v>
                </c:pt>
                <c:pt idx="132">
                  <c:v>4383.3900000000003</c:v>
                </c:pt>
                <c:pt idx="133">
                  <c:v>4348.54</c:v>
                </c:pt>
                <c:pt idx="134">
                  <c:v>3472.71</c:v>
                </c:pt>
                <c:pt idx="135">
                  <c:v>3693.11</c:v>
                </c:pt>
                <c:pt idx="136">
                  <c:v>3433.3500000000022</c:v>
                </c:pt>
                <c:pt idx="137">
                  <c:v>2736.1</c:v>
                </c:pt>
                <c:pt idx="138">
                  <c:v>2775.72</c:v>
                </c:pt>
                <c:pt idx="139">
                  <c:v>2397.3700000000022</c:v>
                </c:pt>
                <c:pt idx="140">
                  <c:v>2293.7799999999997</c:v>
                </c:pt>
                <c:pt idx="141">
                  <c:v>1728.79</c:v>
                </c:pt>
                <c:pt idx="142">
                  <c:v>1871.1599999999999</c:v>
                </c:pt>
                <c:pt idx="143">
                  <c:v>1820.81</c:v>
                </c:pt>
                <c:pt idx="144">
                  <c:v>1990.6599999999999</c:v>
                </c:pt>
                <c:pt idx="145">
                  <c:v>2082.8500000000022</c:v>
                </c:pt>
                <c:pt idx="146">
                  <c:v>2373.21</c:v>
                </c:pt>
                <c:pt idx="147">
                  <c:v>2477.5700000000002</c:v>
                </c:pt>
                <c:pt idx="148">
                  <c:v>2632.9300000000012</c:v>
                </c:pt>
                <c:pt idx="149">
                  <c:v>2959.36</c:v>
                </c:pt>
                <c:pt idx="150">
                  <c:v>3412.06</c:v>
                </c:pt>
                <c:pt idx="151">
                  <c:v>2667.75</c:v>
                </c:pt>
                <c:pt idx="152">
                  <c:v>2779.4300000000012</c:v>
                </c:pt>
                <c:pt idx="153">
                  <c:v>2995.8500000000022</c:v>
                </c:pt>
                <c:pt idx="154">
                  <c:v>3195.3</c:v>
                </c:pt>
                <c:pt idx="155">
                  <c:v>3277.14</c:v>
                </c:pt>
                <c:pt idx="156">
                  <c:v>2989.29</c:v>
                </c:pt>
                <c:pt idx="157">
                  <c:v>3051.94</c:v>
                </c:pt>
                <c:pt idx="158">
                  <c:v>3109.11</c:v>
                </c:pt>
                <c:pt idx="159">
                  <c:v>2870.61</c:v>
                </c:pt>
                <c:pt idx="160">
                  <c:v>2592.15</c:v>
                </c:pt>
                <c:pt idx="161">
                  <c:v>2398.3700000000022</c:v>
                </c:pt>
                <c:pt idx="162">
                  <c:v>2637.5</c:v>
                </c:pt>
                <c:pt idx="163">
                  <c:v>2638.8</c:v>
                </c:pt>
                <c:pt idx="164">
                  <c:v>2655.66</c:v>
                </c:pt>
                <c:pt idx="165">
                  <c:v>2978.84</c:v>
                </c:pt>
                <c:pt idx="166">
                  <c:v>2820.18</c:v>
                </c:pt>
                <c:pt idx="167">
                  <c:v>2808.08</c:v>
                </c:pt>
                <c:pt idx="168">
                  <c:v>2790.69</c:v>
                </c:pt>
                <c:pt idx="169">
                  <c:v>2905.05</c:v>
                </c:pt>
                <c:pt idx="170">
                  <c:v>2928.11</c:v>
                </c:pt>
                <c:pt idx="171">
                  <c:v>2911.51</c:v>
                </c:pt>
                <c:pt idx="172">
                  <c:v>2743.4700000000012</c:v>
                </c:pt>
                <c:pt idx="173">
                  <c:v>2762.08</c:v>
                </c:pt>
                <c:pt idx="174">
                  <c:v>2701.73</c:v>
                </c:pt>
                <c:pt idx="175">
                  <c:v>2567.34</c:v>
                </c:pt>
                <c:pt idx="176">
                  <c:v>2359.2199999999998</c:v>
                </c:pt>
                <c:pt idx="177">
                  <c:v>2468.25</c:v>
                </c:pt>
                <c:pt idx="178">
                  <c:v>2333.4100000000012</c:v>
                </c:pt>
                <c:pt idx="179">
                  <c:v>2199.42</c:v>
                </c:pt>
                <c:pt idx="180">
                  <c:v>2292.61</c:v>
                </c:pt>
                <c:pt idx="181">
                  <c:v>2428.4899999999998</c:v>
                </c:pt>
                <c:pt idx="182">
                  <c:v>2262.79</c:v>
                </c:pt>
                <c:pt idx="183">
                  <c:v>2396.3200000000002</c:v>
                </c:pt>
                <c:pt idx="184">
                  <c:v>2372.23</c:v>
                </c:pt>
                <c:pt idx="185">
                  <c:v>2225.4299999999998</c:v>
                </c:pt>
                <c:pt idx="186">
                  <c:v>2103.63</c:v>
                </c:pt>
                <c:pt idx="187">
                  <c:v>2047.52</c:v>
                </c:pt>
                <c:pt idx="188">
                  <c:v>2086.17</c:v>
                </c:pt>
                <c:pt idx="189">
                  <c:v>2068.88</c:v>
                </c:pt>
                <c:pt idx="190">
                  <c:v>1980.12</c:v>
                </c:pt>
                <c:pt idx="191">
                  <c:v>2269.13</c:v>
                </c:pt>
                <c:pt idx="192">
                  <c:v>2385.42</c:v>
                </c:pt>
                <c:pt idx="193">
                  <c:v>2365.59</c:v>
                </c:pt>
                <c:pt idx="194">
                  <c:v>2236.62</c:v>
                </c:pt>
                <c:pt idx="195">
                  <c:v>2177.9100000000012</c:v>
                </c:pt>
                <c:pt idx="196">
                  <c:v>2300.6</c:v>
                </c:pt>
                <c:pt idx="197">
                  <c:v>1979.21</c:v>
                </c:pt>
                <c:pt idx="198">
                  <c:v>1993.8</c:v>
                </c:pt>
                <c:pt idx="199">
                  <c:v>2098.38</c:v>
                </c:pt>
                <c:pt idx="200">
                  <c:v>2174.67</c:v>
                </c:pt>
                <c:pt idx="201">
                  <c:v>2141.61</c:v>
                </c:pt>
                <c:pt idx="202">
                  <c:v>2220.5</c:v>
                </c:pt>
                <c:pt idx="203">
                  <c:v>2115.98</c:v>
                </c:pt>
                <c:pt idx="204">
                  <c:v>2033.08</c:v>
                </c:pt>
                <c:pt idx="205">
                  <c:v>2056.3000000000002</c:v>
                </c:pt>
                <c:pt idx="206">
                  <c:v>2033.31</c:v>
                </c:pt>
                <c:pt idx="207">
                  <c:v>2026.36</c:v>
                </c:pt>
                <c:pt idx="208">
                  <c:v>2039.21</c:v>
                </c:pt>
                <c:pt idx="209">
                  <c:v>2048.3300000000022</c:v>
                </c:pt>
                <c:pt idx="210">
                  <c:v>2201.56</c:v>
                </c:pt>
                <c:pt idx="211">
                  <c:v>2217.1999999999998</c:v>
                </c:pt>
                <c:pt idx="212">
                  <c:v>2363.8700000000022</c:v>
                </c:pt>
                <c:pt idx="213">
                  <c:v>2420.1799999999998</c:v>
                </c:pt>
                <c:pt idx="214">
                  <c:v>2682.84</c:v>
                </c:pt>
                <c:pt idx="215">
                  <c:v>3234.68</c:v>
                </c:pt>
                <c:pt idx="216">
                  <c:v>3210.36</c:v>
                </c:pt>
                <c:pt idx="217">
                  <c:v>3310.3</c:v>
                </c:pt>
                <c:pt idx="218">
                  <c:v>3747.9</c:v>
                </c:pt>
                <c:pt idx="219">
                  <c:v>4441.6500000000024</c:v>
                </c:pt>
                <c:pt idx="220">
                  <c:v>4611.74</c:v>
                </c:pt>
                <c:pt idx="221">
                  <c:v>4277.22</c:v>
                </c:pt>
                <c:pt idx="222">
                  <c:v>3663.73</c:v>
                </c:pt>
                <c:pt idx="223">
                  <c:v>3205.9900000000002</c:v>
                </c:pt>
                <c:pt idx="224" formatCode="General">
                  <c:v>3139.3041176470706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CBA-47AB-A2CD-7BC0A60575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심천종합지수</c:v>
                </c:pt>
              </c:strCache>
            </c:strRef>
          </c:tx>
          <c:spPr>
            <a:ln>
              <a:solidFill>
                <a:srgbClr val="FF00FF"/>
              </a:solidFill>
            </a:ln>
          </c:spPr>
          <c:marker>
            <c:symbol val="none"/>
          </c:marker>
          <c:dLbls>
            <c:dLbl>
              <c:idx val="220"/>
              <c:layout>
                <c:manualLayout>
                  <c:x val="-1.1298595790943869E-2"/>
                  <c:y val="7.772715176349914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CBA-47AB-A2CD-7BC0A605755D}"/>
                </c:ext>
              </c:extLst>
            </c:dLbl>
            <c:dLbl>
              <c:idx val="224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CBA-47AB-A2CD-7BC0A605755D}"/>
                </c:ext>
              </c:extLst>
            </c:dLbl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00FF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Sheet1!$A$2:$A$226</c:f>
              <c:strCache>
                <c:ptCount val="225"/>
                <c:pt idx="0">
                  <c:v>'97.1</c:v>
                </c:pt>
                <c:pt idx="48">
                  <c:v>'01.1</c:v>
                </c:pt>
                <c:pt idx="96">
                  <c:v>'05.1</c:v>
                </c:pt>
                <c:pt idx="132">
                  <c:v>'08.1</c:v>
                </c:pt>
                <c:pt idx="180">
                  <c:v>'12.1</c:v>
                </c:pt>
                <c:pt idx="224">
                  <c:v>'15.9</c:v>
                </c:pt>
              </c:strCache>
            </c:strRef>
          </c:cat>
          <c:val>
            <c:numRef>
              <c:f>Sheet1!$C$2:$C$226</c:f>
              <c:numCache>
                <c:formatCode>#,##0.000</c:formatCode>
                <c:ptCount val="225"/>
                <c:pt idx="0">
                  <c:v>356.55900000000008</c:v>
                </c:pt>
                <c:pt idx="1">
                  <c:v>365.30399999999969</c:v>
                </c:pt>
                <c:pt idx="2">
                  <c:v>435.72699999999821</c:v>
                </c:pt>
                <c:pt idx="3">
                  <c:v>465.21599999999899</c:v>
                </c:pt>
                <c:pt idx="4">
                  <c:v>421.43799999999851</c:v>
                </c:pt>
                <c:pt idx="5">
                  <c:v>425.86599999999999</c:v>
                </c:pt>
                <c:pt idx="6">
                  <c:v>385.45400000000001</c:v>
                </c:pt>
                <c:pt idx="7">
                  <c:v>373.29299999999893</c:v>
                </c:pt>
                <c:pt idx="8">
                  <c:v>330.79599999999863</c:v>
                </c:pt>
                <c:pt idx="9">
                  <c:v>390.99799999999863</c:v>
                </c:pt>
                <c:pt idx="10">
                  <c:v>366.88599999999963</c:v>
                </c:pt>
                <c:pt idx="11">
                  <c:v>381.29199999999821</c:v>
                </c:pt>
                <c:pt idx="12">
                  <c:v>383.66</c:v>
                </c:pt>
                <c:pt idx="13">
                  <c:v>374.40599999999893</c:v>
                </c:pt>
                <c:pt idx="14">
                  <c:v>378.84199999999993</c:v>
                </c:pt>
                <c:pt idx="15">
                  <c:v>413.27099999999899</c:v>
                </c:pt>
                <c:pt idx="16">
                  <c:v>436.32799999999969</c:v>
                </c:pt>
                <c:pt idx="17">
                  <c:v>403.363</c:v>
                </c:pt>
                <c:pt idx="18">
                  <c:v>395.48599999999863</c:v>
                </c:pt>
                <c:pt idx="19">
                  <c:v>343.7209999999987</c:v>
                </c:pt>
                <c:pt idx="20">
                  <c:v>371.68799999999999</c:v>
                </c:pt>
                <c:pt idx="21">
                  <c:v>371.37700000000001</c:v>
                </c:pt>
                <c:pt idx="22">
                  <c:v>375.72399999999863</c:v>
                </c:pt>
                <c:pt idx="23">
                  <c:v>343.85300000000001</c:v>
                </c:pt>
                <c:pt idx="24">
                  <c:v>340.68900000000002</c:v>
                </c:pt>
                <c:pt idx="25">
                  <c:v>324.21499999999969</c:v>
                </c:pt>
                <c:pt idx="26">
                  <c:v>348.24400000000031</c:v>
                </c:pt>
                <c:pt idx="27">
                  <c:v>336.29899999999827</c:v>
                </c:pt>
                <c:pt idx="28">
                  <c:v>370.60899999999964</c:v>
                </c:pt>
                <c:pt idx="29">
                  <c:v>507.166</c:v>
                </c:pt>
                <c:pt idx="30">
                  <c:v>473.19200000000001</c:v>
                </c:pt>
                <c:pt idx="31">
                  <c:v>474.38099999999969</c:v>
                </c:pt>
                <c:pt idx="32">
                  <c:v>464.74200000000002</c:v>
                </c:pt>
                <c:pt idx="33">
                  <c:v>442.065</c:v>
                </c:pt>
                <c:pt idx="34">
                  <c:v>423.93599999999827</c:v>
                </c:pt>
                <c:pt idx="35">
                  <c:v>402.18299999999999</c:v>
                </c:pt>
                <c:pt idx="36">
                  <c:v>469.64940000000178</c:v>
                </c:pt>
                <c:pt idx="37">
                  <c:v>524.63699999999949</c:v>
                </c:pt>
                <c:pt idx="38">
                  <c:v>560.98500000000001</c:v>
                </c:pt>
                <c:pt idx="39">
                  <c:v>566.75300000000004</c:v>
                </c:pt>
                <c:pt idx="40">
                  <c:v>584.21299999999997</c:v>
                </c:pt>
                <c:pt idx="41">
                  <c:v>602.06199999999797</c:v>
                </c:pt>
                <c:pt idx="42">
                  <c:v>624.89499999999998</c:v>
                </c:pt>
                <c:pt idx="43">
                  <c:v>617.41699999999946</c:v>
                </c:pt>
                <c:pt idx="44">
                  <c:v>590.37300000000005</c:v>
                </c:pt>
                <c:pt idx="45">
                  <c:v>605.01499999999999</c:v>
                </c:pt>
                <c:pt idx="46">
                  <c:v>639.22299999999996</c:v>
                </c:pt>
                <c:pt idx="47">
                  <c:v>635.73099999999999</c:v>
                </c:pt>
                <c:pt idx="48">
                  <c:v>626.17499999999995</c:v>
                </c:pt>
                <c:pt idx="49">
                  <c:v>585.41399999999999</c:v>
                </c:pt>
                <c:pt idx="50">
                  <c:v>642.11800000000005</c:v>
                </c:pt>
                <c:pt idx="51">
                  <c:v>636.31699999999796</c:v>
                </c:pt>
                <c:pt idx="52">
                  <c:v>659.36199999999747</c:v>
                </c:pt>
                <c:pt idx="53">
                  <c:v>658.27200000000005</c:v>
                </c:pt>
                <c:pt idx="54">
                  <c:v>566.505</c:v>
                </c:pt>
                <c:pt idx="55">
                  <c:v>548.47799999999938</c:v>
                </c:pt>
                <c:pt idx="56">
                  <c:v>512.96799999999746</c:v>
                </c:pt>
                <c:pt idx="57">
                  <c:v>486.86</c:v>
                </c:pt>
                <c:pt idx="58">
                  <c:v>507.01299999999969</c:v>
                </c:pt>
                <c:pt idx="59">
                  <c:v>475.94299999999993</c:v>
                </c:pt>
                <c:pt idx="60">
                  <c:v>419.93699999999808</c:v>
                </c:pt>
                <c:pt idx="61">
                  <c:v>434.26599999999894</c:v>
                </c:pt>
                <c:pt idx="62">
                  <c:v>466.54</c:v>
                </c:pt>
                <c:pt idx="63">
                  <c:v>485.28</c:v>
                </c:pt>
                <c:pt idx="64">
                  <c:v>447.56</c:v>
                </c:pt>
                <c:pt idx="65">
                  <c:v>507</c:v>
                </c:pt>
                <c:pt idx="66">
                  <c:v>486.66</c:v>
                </c:pt>
                <c:pt idx="67">
                  <c:v>491.01</c:v>
                </c:pt>
                <c:pt idx="68">
                  <c:v>462.65000000000032</c:v>
                </c:pt>
                <c:pt idx="69">
                  <c:v>439.65000000000032</c:v>
                </c:pt>
                <c:pt idx="70">
                  <c:v>408.58</c:v>
                </c:pt>
                <c:pt idx="71">
                  <c:v>388.76</c:v>
                </c:pt>
                <c:pt idx="72">
                  <c:v>426.63</c:v>
                </c:pt>
                <c:pt idx="73">
                  <c:v>431.28999999999894</c:v>
                </c:pt>
                <c:pt idx="74">
                  <c:v>423.82</c:v>
                </c:pt>
                <c:pt idx="75">
                  <c:v>418.67</c:v>
                </c:pt>
                <c:pt idx="76">
                  <c:v>441.19</c:v>
                </c:pt>
                <c:pt idx="77">
                  <c:v>407.36</c:v>
                </c:pt>
                <c:pt idx="78">
                  <c:v>401.2</c:v>
                </c:pt>
                <c:pt idx="79">
                  <c:v>391.71999999999969</c:v>
                </c:pt>
                <c:pt idx="80">
                  <c:v>374.82</c:v>
                </c:pt>
                <c:pt idx="81">
                  <c:v>364.8</c:v>
                </c:pt>
                <c:pt idx="82">
                  <c:v>371.25</c:v>
                </c:pt>
                <c:pt idx="83">
                  <c:v>378.63</c:v>
                </c:pt>
                <c:pt idx="84">
                  <c:v>404.63</c:v>
                </c:pt>
                <c:pt idx="85">
                  <c:v>442.14000000000038</c:v>
                </c:pt>
                <c:pt idx="86">
                  <c:v>458.48999999999899</c:v>
                </c:pt>
                <c:pt idx="87">
                  <c:v>407.56</c:v>
                </c:pt>
                <c:pt idx="88">
                  <c:v>400.62</c:v>
                </c:pt>
                <c:pt idx="89">
                  <c:v>354.51</c:v>
                </c:pt>
                <c:pt idx="90">
                  <c:v>351.91999999999899</c:v>
                </c:pt>
                <c:pt idx="91">
                  <c:v>333.32940000000002</c:v>
                </c:pt>
                <c:pt idx="92">
                  <c:v>355.18900000000002</c:v>
                </c:pt>
                <c:pt idx="93">
                  <c:v>334.81189999999964</c:v>
                </c:pt>
                <c:pt idx="94">
                  <c:v>341.95960000000002</c:v>
                </c:pt>
                <c:pt idx="95">
                  <c:v>315.81</c:v>
                </c:pt>
                <c:pt idx="96">
                  <c:v>297.05200000000002</c:v>
                </c:pt>
                <c:pt idx="97">
                  <c:v>328.13400000000001</c:v>
                </c:pt>
                <c:pt idx="98">
                  <c:v>296.75099999999969</c:v>
                </c:pt>
                <c:pt idx="99">
                  <c:v>283.57299999999969</c:v>
                </c:pt>
                <c:pt idx="100">
                  <c:v>262.24900000000002</c:v>
                </c:pt>
                <c:pt idx="101">
                  <c:v>260.72799999999899</c:v>
                </c:pt>
                <c:pt idx="102">
                  <c:v>254.46700000000001</c:v>
                </c:pt>
                <c:pt idx="103">
                  <c:v>278.98399999999833</c:v>
                </c:pt>
                <c:pt idx="104">
                  <c:v>281.7209999999987</c:v>
                </c:pt>
                <c:pt idx="105">
                  <c:v>265.39499999999964</c:v>
                </c:pt>
                <c:pt idx="106">
                  <c:v>266.86399999999969</c:v>
                </c:pt>
                <c:pt idx="107">
                  <c:v>278.74599999999964</c:v>
                </c:pt>
                <c:pt idx="108">
                  <c:v>307.108</c:v>
                </c:pt>
                <c:pt idx="109">
                  <c:v>315.29499999999899</c:v>
                </c:pt>
                <c:pt idx="110">
                  <c:v>323.45299999999969</c:v>
                </c:pt>
                <c:pt idx="111">
                  <c:v>353.93499999999869</c:v>
                </c:pt>
                <c:pt idx="112">
                  <c:v>417.01900000000001</c:v>
                </c:pt>
                <c:pt idx="113">
                  <c:v>433.2209999999987</c:v>
                </c:pt>
                <c:pt idx="114">
                  <c:v>406.09500000000003</c:v>
                </c:pt>
                <c:pt idx="115">
                  <c:v>421.46899999999869</c:v>
                </c:pt>
                <c:pt idx="116">
                  <c:v>438.89699999999863</c:v>
                </c:pt>
                <c:pt idx="117">
                  <c:v>446.48899999999821</c:v>
                </c:pt>
                <c:pt idx="118">
                  <c:v>495.88499999999999</c:v>
                </c:pt>
                <c:pt idx="119">
                  <c:v>550.59299999999996</c:v>
                </c:pt>
                <c:pt idx="120">
                  <c:v>655.529</c:v>
                </c:pt>
                <c:pt idx="121">
                  <c:v>736.81299999999749</c:v>
                </c:pt>
                <c:pt idx="122">
                  <c:v>825.78800000000297</c:v>
                </c:pt>
                <c:pt idx="123">
                  <c:v>1064.7650000000001</c:v>
                </c:pt>
                <c:pt idx="124">
                  <c:v>1187.509</c:v>
                </c:pt>
                <c:pt idx="125">
                  <c:v>1077.922</c:v>
                </c:pt>
                <c:pt idx="126">
                  <c:v>1291.3150000000001</c:v>
                </c:pt>
                <c:pt idx="127">
                  <c:v>1457.835</c:v>
                </c:pt>
                <c:pt idx="128">
                  <c:v>1532.6659999999999</c:v>
                </c:pt>
                <c:pt idx="129">
                  <c:v>1463.538</c:v>
                </c:pt>
                <c:pt idx="130">
                  <c:v>1236.306</c:v>
                </c:pt>
                <c:pt idx="131">
                  <c:v>1447.0250000000001</c:v>
                </c:pt>
                <c:pt idx="132">
                  <c:v>1311.29</c:v>
                </c:pt>
                <c:pt idx="133">
                  <c:v>1373.8899999999999</c:v>
                </c:pt>
                <c:pt idx="134">
                  <c:v>1098.4939999999999</c:v>
                </c:pt>
                <c:pt idx="135">
                  <c:v>1097.76</c:v>
                </c:pt>
                <c:pt idx="136">
                  <c:v>1036.9929999999999</c:v>
                </c:pt>
                <c:pt idx="137">
                  <c:v>793.13199999999949</c:v>
                </c:pt>
                <c:pt idx="138">
                  <c:v>827.58799999999997</c:v>
                </c:pt>
                <c:pt idx="139">
                  <c:v>659.18299999999999</c:v>
                </c:pt>
                <c:pt idx="140">
                  <c:v>614.04199999999946</c:v>
                </c:pt>
                <c:pt idx="141">
                  <c:v>470.91199999999827</c:v>
                </c:pt>
                <c:pt idx="142">
                  <c:v>539.36799999999675</c:v>
                </c:pt>
                <c:pt idx="143">
                  <c:v>553.30199999999797</c:v>
                </c:pt>
                <c:pt idx="144">
                  <c:v>610.27500000000055</c:v>
                </c:pt>
                <c:pt idx="145">
                  <c:v>659.06599999999946</c:v>
                </c:pt>
                <c:pt idx="146">
                  <c:v>784.07799999999997</c:v>
                </c:pt>
                <c:pt idx="147">
                  <c:v>828.95999999999947</c:v>
                </c:pt>
                <c:pt idx="148">
                  <c:v>881.76699999999948</c:v>
                </c:pt>
                <c:pt idx="149">
                  <c:v>962.26800000000003</c:v>
                </c:pt>
                <c:pt idx="150">
                  <c:v>1117.99</c:v>
                </c:pt>
                <c:pt idx="151">
                  <c:v>904.702</c:v>
                </c:pt>
                <c:pt idx="152">
                  <c:v>949.23400000000004</c:v>
                </c:pt>
                <c:pt idx="153">
                  <c:v>1053.97</c:v>
                </c:pt>
                <c:pt idx="154">
                  <c:v>1185.943</c:v>
                </c:pt>
                <c:pt idx="155">
                  <c:v>1201.3419999999999</c:v>
                </c:pt>
                <c:pt idx="156">
                  <c:v>1120.4460000000001</c:v>
                </c:pt>
                <c:pt idx="157">
                  <c:v>1172.3329999999999</c:v>
                </c:pt>
                <c:pt idx="158">
                  <c:v>1211.248</c:v>
                </c:pt>
                <c:pt idx="159">
                  <c:v>1112.6799999999998</c:v>
                </c:pt>
                <c:pt idx="160">
                  <c:v>1033.4949999999999</c:v>
                </c:pt>
                <c:pt idx="161">
                  <c:v>945.29300000000296</c:v>
                </c:pt>
                <c:pt idx="162">
                  <c:v>1075.4449999999999</c:v>
                </c:pt>
                <c:pt idx="163">
                  <c:v>1166.5039999999999</c:v>
                </c:pt>
                <c:pt idx="164">
                  <c:v>1169.019</c:v>
                </c:pt>
                <c:pt idx="165">
                  <c:v>1303.855</c:v>
                </c:pt>
                <c:pt idx="166">
                  <c:v>1307.8329999999999</c:v>
                </c:pt>
                <c:pt idx="167">
                  <c:v>1290.865</c:v>
                </c:pt>
                <c:pt idx="168">
                  <c:v>1197.6719999999998</c:v>
                </c:pt>
                <c:pt idx="169">
                  <c:v>1295.8129999999999</c:v>
                </c:pt>
                <c:pt idx="170">
                  <c:v>1253.6799999999998</c:v>
                </c:pt>
                <c:pt idx="171">
                  <c:v>1200.6219999999998</c:v>
                </c:pt>
                <c:pt idx="172">
                  <c:v>1111.9000000000001</c:v>
                </c:pt>
                <c:pt idx="173">
                  <c:v>1155.8879999999999</c:v>
                </c:pt>
                <c:pt idx="174">
                  <c:v>1178.702</c:v>
                </c:pt>
                <c:pt idx="175">
                  <c:v>1143.338</c:v>
                </c:pt>
                <c:pt idx="176">
                  <c:v>1004.519</c:v>
                </c:pt>
                <c:pt idx="177">
                  <c:v>1040.9290000000001</c:v>
                </c:pt>
                <c:pt idx="178">
                  <c:v>994.02</c:v>
                </c:pt>
                <c:pt idx="179">
                  <c:v>866.65300000000002</c:v>
                </c:pt>
                <c:pt idx="180">
                  <c:v>855.2</c:v>
                </c:pt>
                <c:pt idx="181">
                  <c:v>956.99199999999996</c:v>
                </c:pt>
                <c:pt idx="182">
                  <c:v>891.84399999999948</c:v>
                </c:pt>
                <c:pt idx="183">
                  <c:v>940.35199999999747</c:v>
                </c:pt>
                <c:pt idx="184">
                  <c:v>967.58500000000004</c:v>
                </c:pt>
                <c:pt idx="185">
                  <c:v>921.40499999999997</c:v>
                </c:pt>
                <c:pt idx="186">
                  <c:v>849.95699999999749</c:v>
                </c:pt>
                <c:pt idx="187">
                  <c:v>838.53199999999947</c:v>
                </c:pt>
                <c:pt idx="188">
                  <c:v>853.82599999999798</c:v>
                </c:pt>
                <c:pt idx="189">
                  <c:v>844.8</c:v>
                </c:pt>
                <c:pt idx="190">
                  <c:v>752.84099999999796</c:v>
                </c:pt>
                <c:pt idx="191">
                  <c:v>881.17000000000053</c:v>
                </c:pt>
                <c:pt idx="192">
                  <c:v>936.20799999999997</c:v>
                </c:pt>
                <c:pt idx="193">
                  <c:v>966.41599999999949</c:v>
                </c:pt>
                <c:pt idx="194">
                  <c:v>927.89400000000001</c:v>
                </c:pt>
                <c:pt idx="195">
                  <c:v>912.61800000000005</c:v>
                </c:pt>
                <c:pt idx="196">
                  <c:v>1035.8</c:v>
                </c:pt>
                <c:pt idx="197">
                  <c:v>887.68000000000052</c:v>
                </c:pt>
                <c:pt idx="198">
                  <c:v>942.96599999999796</c:v>
                </c:pt>
                <c:pt idx="199">
                  <c:v>996.70100000000002</c:v>
                </c:pt>
                <c:pt idx="200">
                  <c:v>1056.5519999999999</c:v>
                </c:pt>
                <c:pt idx="201">
                  <c:v>1021.043</c:v>
                </c:pt>
                <c:pt idx="202">
                  <c:v>1089.6039999999998</c:v>
                </c:pt>
                <c:pt idx="203">
                  <c:v>1057.6659999999999</c:v>
                </c:pt>
                <c:pt idx="204">
                  <c:v>1081.269</c:v>
                </c:pt>
                <c:pt idx="205">
                  <c:v>1090.866</c:v>
                </c:pt>
                <c:pt idx="206">
                  <c:v>1039.8799999999999</c:v>
                </c:pt>
                <c:pt idx="207">
                  <c:v>1027.575</c:v>
                </c:pt>
                <c:pt idx="208">
                  <c:v>1053.752</c:v>
                </c:pt>
                <c:pt idx="209">
                  <c:v>1096.7850000000001</c:v>
                </c:pt>
                <c:pt idx="210">
                  <c:v>1160.0129999999999</c:v>
                </c:pt>
                <c:pt idx="211">
                  <c:v>1212.2570000000001</c:v>
                </c:pt>
                <c:pt idx="212">
                  <c:v>1333.5039999999999</c:v>
                </c:pt>
                <c:pt idx="213">
                  <c:v>1350.498</c:v>
                </c:pt>
                <c:pt idx="214">
                  <c:v>1420.32</c:v>
                </c:pt>
                <c:pt idx="215">
                  <c:v>1415.1919999999998</c:v>
                </c:pt>
                <c:pt idx="216">
                  <c:v>1512.3879999999999</c:v>
                </c:pt>
                <c:pt idx="217">
                  <c:v>1630.0519999999999</c:v>
                </c:pt>
                <c:pt idx="218">
                  <c:v>1958.404</c:v>
                </c:pt>
                <c:pt idx="219">
                  <c:v>2267.7730000000001</c:v>
                </c:pt>
                <c:pt idx="220">
                  <c:v>2793.2539999999999</c:v>
                </c:pt>
                <c:pt idx="221">
                  <c:v>2464.2259999999997</c:v>
                </c:pt>
                <c:pt idx="222">
                  <c:v>2110.6219999999998</c:v>
                </c:pt>
                <c:pt idx="223">
                  <c:v>1790.3109999999999</c:v>
                </c:pt>
                <c:pt idx="224" formatCode="General">
                  <c:v>1711.5205882352943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BCBA-47AB-A2CD-7BC0A60575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609856"/>
        <c:axId val="209611392"/>
      </c:lineChart>
      <c:catAx>
        <c:axId val="209609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60000"/>
          <a:lstStyle/>
          <a:p>
            <a:pPr>
              <a:defRPr/>
            </a:pPr>
            <a:endParaRPr lang="ko-KR"/>
          </a:p>
        </c:txPr>
        <c:crossAx val="209611392"/>
        <c:crosses val="autoZero"/>
        <c:auto val="1"/>
        <c:lblAlgn val="ctr"/>
        <c:lblOffset val="100"/>
        <c:noMultiLvlLbl val="0"/>
      </c:catAx>
      <c:valAx>
        <c:axId val="209611392"/>
        <c:scaling>
          <c:orientation val="minMax"/>
          <c:max val="600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);\(#,##0\)" sourceLinked="0"/>
        <c:majorTickMark val="out"/>
        <c:minorTickMark val="none"/>
        <c:tickLblPos val="nextTo"/>
        <c:crossAx val="2096098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ko-KR"/>
    </a:p>
  </c:txPr>
  <c:externalData r:id="rId1">
    <c:autoUpdate val="0"/>
  </c:externalData>
  <c:userShapes r:id="rId2"/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79419719648105"/>
          <c:y val="0.11249949500560544"/>
          <c:w val="0.8163942033260676"/>
          <c:h val="0.5569217056690676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'Sheet1'!$C$1</c:f>
              <c:strCache>
                <c:ptCount val="1"/>
                <c:pt idx="0">
                  <c:v>GDP 중 비중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'Sheet1'!$A$2:$A$7</c:f>
              <c:strCache>
                <c:ptCount val="6"/>
                <c:pt idx="0">
                  <c:v>IMF('14.10)</c:v>
                </c:pt>
                <c:pt idx="1">
                  <c:v>UBS('14.3)</c:v>
                </c:pt>
                <c:pt idx="2">
                  <c:v>JP Morgan('14.1)</c:v>
                </c:pt>
                <c:pt idx="3">
                  <c:v>CASS('13.10)</c:v>
                </c:pt>
                <c:pt idx="4">
                  <c:v>FSB('14.10)</c:v>
                </c:pt>
                <c:pt idx="5">
                  <c:v>SC('14.3)</c:v>
                </c:pt>
              </c:strCache>
            </c:strRef>
          </c:cat>
          <c:val>
            <c:numRef>
              <c:f>'Sheet1'!$C$2:$C$7</c:f>
              <c:numCache>
                <c:formatCode>#,##0.0_ </c:formatCode>
                <c:ptCount val="6"/>
                <c:pt idx="0">
                  <c:v>35</c:v>
                </c:pt>
                <c:pt idx="1">
                  <c:v>50</c:v>
                </c:pt>
                <c:pt idx="2">
                  <c:v>81</c:v>
                </c:pt>
                <c:pt idx="3">
                  <c:v>36</c:v>
                </c:pt>
                <c:pt idx="4">
                  <c:v>31.2</c:v>
                </c:pt>
                <c:pt idx="5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E3F-418D-805C-A90EB230DF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1119104"/>
        <c:axId val="101120640"/>
      </c:barChart>
      <c:catAx>
        <c:axId val="101119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220000"/>
          <a:lstStyle/>
          <a:p>
            <a:pPr>
              <a:defRPr sz="1100"/>
            </a:pPr>
            <a:endParaRPr lang="ko-KR"/>
          </a:p>
        </c:txPr>
        <c:crossAx val="101120640"/>
        <c:crosses val="autoZero"/>
        <c:auto val="1"/>
        <c:lblAlgn val="ctr"/>
        <c:lblOffset val="100"/>
        <c:noMultiLvlLbl val="0"/>
      </c:catAx>
      <c:valAx>
        <c:axId val="101120640"/>
        <c:scaling>
          <c:orientation val="minMax"/>
          <c:max val="10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_);\(#,##0\)" sourceLinked="0"/>
        <c:majorTickMark val="out"/>
        <c:minorTickMark val="none"/>
        <c:tickLblPos val="nextTo"/>
        <c:crossAx val="101119104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ko-KR"/>
    </a:p>
  </c:txPr>
  <c:externalData r:id="rId1">
    <c:autoUpdate val="0"/>
  </c:externalData>
  <c:userShapes r:id="rId2"/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037182852143506E-2"/>
          <c:y val="0.13025481189851268"/>
          <c:w val="0.83836329833770751"/>
          <c:h val="0.72642752989209658"/>
        </c:manualLayout>
      </c:layout>
      <c:lineChart>
        <c:grouping val="standard"/>
        <c:varyColors val="0"/>
        <c:ser>
          <c:idx val="0"/>
          <c:order val="0"/>
          <c:tx>
            <c:strRef>
              <c:f>'불량채권(그림)'!$H$1</c:f>
              <c:strCache>
                <c:ptCount val="1"/>
                <c:pt idx="0">
                  <c:v>불실채권 비율(좌)</c:v>
                </c:pt>
              </c:strCache>
            </c:strRef>
          </c:tx>
          <c:marker>
            <c:symbol val="circle"/>
            <c:size val="5"/>
            <c:spPr>
              <a:solidFill>
                <a:schemeClr val="accent1">
                  <a:lumMod val="20000"/>
                  <a:lumOff val="80000"/>
                </a:schemeClr>
              </a:solidFill>
            </c:spPr>
          </c:marker>
          <c:dLbls>
            <c:dLbl>
              <c:idx val="0"/>
              <c:layout>
                <c:manualLayout>
                  <c:x val="-5.2777777777777792E-2"/>
                  <c:y val="-6.4814814814814908E-2"/>
                </c:manualLayout>
              </c:layout>
              <c:numFmt formatCode="#,##0.0_);\(#,##0.0\)" sourceLinked="0"/>
              <c:spPr/>
              <c:txPr>
                <a:bodyPr/>
                <a:lstStyle/>
                <a:p>
                  <a:pPr>
                    <a:defRPr sz="1200">
                      <a:solidFill>
                        <a:srgbClr val="0070C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84-4494-ADCC-9DF7827B185F}"/>
                </c:ext>
              </c:extLst>
            </c:dLbl>
            <c:dLbl>
              <c:idx val="30"/>
              <c:layout>
                <c:manualLayout>
                  <c:x val="-5.9911925494868394E-2"/>
                  <c:y val="-4.3383391005335496E-2"/>
                </c:manualLayout>
              </c:layout>
              <c:spPr/>
              <c:txPr>
                <a:bodyPr/>
                <a:lstStyle/>
                <a:p>
                  <a:pPr>
                    <a:defRPr sz="1200" b="0">
                      <a:solidFill>
                        <a:srgbClr val="0070C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E84-4494-ADCC-9DF7827B185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'불량채권(그림)'!$G$2:$G$32</c:f>
              <c:strCache>
                <c:ptCount val="29"/>
                <c:pt idx="0">
                  <c:v>08 1Q</c:v>
                </c:pt>
                <c:pt idx="8">
                  <c:v>10 1Q</c:v>
                </c:pt>
                <c:pt idx="16">
                  <c:v>12 1Q</c:v>
                </c:pt>
                <c:pt idx="24">
                  <c:v>14 1Q</c:v>
                </c:pt>
                <c:pt idx="28">
                  <c:v>15 1Q</c:v>
                </c:pt>
              </c:strCache>
            </c:strRef>
          </c:cat>
          <c:val>
            <c:numRef>
              <c:f>'불량채권(그림)'!$H$2:$H$32</c:f>
              <c:numCache>
                <c:formatCode>#,##0.000</c:formatCode>
                <c:ptCount val="31"/>
                <c:pt idx="0">
                  <c:v>5.78</c:v>
                </c:pt>
                <c:pt idx="1">
                  <c:v>5.58</c:v>
                </c:pt>
                <c:pt idx="2">
                  <c:v>5.49</c:v>
                </c:pt>
                <c:pt idx="3">
                  <c:v>2.4</c:v>
                </c:pt>
                <c:pt idx="4">
                  <c:v>2.04</c:v>
                </c:pt>
                <c:pt idx="5">
                  <c:v>1.77</c:v>
                </c:pt>
                <c:pt idx="6">
                  <c:v>1.6600000000000001</c:v>
                </c:pt>
                <c:pt idx="7">
                  <c:v>1.58</c:v>
                </c:pt>
                <c:pt idx="8">
                  <c:v>1.4</c:v>
                </c:pt>
                <c:pt idx="9">
                  <c:v>1.3</c:v>
                </c:pt>
                <c:pt idx="10">
                  <c:v>1.2</c:v>
                </c:pt>
                <c:pt idx="11">
                  <c:v>1.1299999999999992</c:v>
                </c:pt>
                <c:pt idx="12">
                  <c:v>1.1000000000000001</c:v>
                </c:pt>
                <c:pt idx="13">
                  <c:v>1</c:v>
                </c:pt>
                <c:pt idx="14">
                  <c:v>0.9</c:v>
                </c:pt>
                <c:pt idx="15">
                  <c:v>0.9600000000000003</c:v>
                </c:pt>
                <c:pt idx="16">
                  <c:v>0.94000000000000028</c:v>
                </c:pt>
                <c:pt idx="17">
                  <c:v>0.94000000000000028</c:v>
                </c:pt>
                <c:pt idx="18">
                  <c:v>0.95000000000000029</c:v>
                </c:pt>
                <c:pt idx="19">
                  <c:v>0.95000000000000029</c:v>
                </c:pt>
                <c:pt idx="20">
                  <c:v>0.9600000000000003</c:v>
                </c:pt>
                <c:pt idx="21">
                  <c:v>0.9600000000000003</c:v>
                </c:pt>
                <c:pt idx="22">
                  <c:v>0.97000000000000031</c:v>
                </c:pt>
                <c:pt idx="23">
                  <c:v>1</c:v>
                </c:pt>
                <c:pt idx="24">
                  <c:v>1.04</c:v>
                </c:pt>
                <c:pt idx="25">
                  <c:v>1.08</c:v>
                </c:pt>
                <c:pt idx="26">
                  <c:v>1.1599999999999993</c:v>
                </c:pt>
                <c:pt idx="27" formatCode="General">
                  <c:v>1.25</c:v>
                </c:pt>
                <c:pt idx="28" formatCode="General">
                  <c:v>1.3900000000000001</c:v>
                </c:pt>
                <c:pt idx="29" formatCode="General">
                  <c:v>1.5</c:v>
                </c:pt>
                <c:pt idx="30" formatCode="General">
                  <c:v>1.59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E84-4494-ADCC-9DF7827B1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054016"/>
        <c:axId val="110072192"/>
      </c:lineChart>
      <c:lineChart>
        <c:grouping val="standard"/>
        <c:varyColors val="0"/>
        <c:ser>
          <c:idx val="1"/>
          <c:order val="1"/>
          <c:tx>
            <c:strRef>
              <c:f>'불량채권(그림)'!$J$1</c:f>
              <c:strCache>
                <c:ptCount val="1"/>
                <c:pt idx="0">
                  <c:v>불실채권 증가율(우)</c:v>
                </c:pt>
              </c:strCache>
            </c:strRef>
          </c:tx>
          <c:spPr>
            <a:ln>
              <a:prstDash val="sysDash"/>
            </a:ln>
          </c:spPr>
          <c:marker>
            <c:symbol val="none"/>
          </c:marker>
          <c:dLbls>
            <c:dLbl>
              <c:idx val="4"/>
              <c:layout>
                <c:manualLayout>
                  <c:x val="-0.11190040187105647"/>
                  <c:y val="-1.2905408884107739E-2"/>
                </c:manualLayout>
              </c:layout>
              <c:numFmt formatCode="#,##0.0_ " sourceLinked="0"/>
              <c:spPr/>
              <c:txPr>
                <a:bodyPr/>
                <a:lstStyle/>
                <a:p>
                  <a:pPr>
                    <a:defRPr sz="1200">
                      <a:solidFill>
                        <a:srgbClr val="C0000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84-4494-ADCC-9DF7827B185F}"/>
                </c:ext>
              </c:extLst>
            </c:dLbl>
            <c:dLbl>
              <c:idx val="30"/>
              <c:layout>
                <c:manualLayout>
                  <c:x val="-4.7222222222222332E-2"/>
                  <c:y val="4.6296296296296349E-2"/>
                </c:manualLayout>
              </c:layout>
              <c:numFmt formatCode="#,##0.0_);\(#,##0.0\)" sourceLinked="0"/>
              <c:spPr/>
              <c:txPr>
                <a:bodyPr/>
                <a:lstStyle/>
                <a:p>
                  <a:pPr>
                    <a:defRPr sz="1200" b="0">
                      <a:solidFill>
                        <a:srgbClr val="C0000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84-4494-ADCC-9DF7827B185F}"/>
                </c:ext>
              </c:extLst>
            </c:dLbl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'불량채권(그림)'!$G$2:$G$32</c:f>
              <c:strCache>
                <c:ptCount val="29"/>
                <c:pt idx="0">
                  <c:v>08 1Q</c:v>
                </c:pt>
                <c:pt idx="8">
                  <c:v>10 1Q</c:v>
                </c:pt>
                <c:pt idx="16">
                  <c:v>12 1Q</c:v>
                </c:pt>
                <c:pt idx="24">
                  <c:v>14 1Q</c:v>
                </c:pt>
                <c:pt idx="28">
                  <c:v>15 1Q</c:v>
                </c:pt>
              </c:strCache>
            </c:strRef>
          </c:cat>
          <c:val>
            <c:numRef>
              <c:f>'불량채권(그림)'!$J$2:$J$32</c:f>
              <c:numCache>
                <c:formatCode>General</c:formatCode>
                <c:ptCount val="31"/>
                <c:pt idx="4">
                  <c:v>-55.883273792798946</c:v>
                </c:pt>
                <c:pt idx="5">
                  <c:v>-58.299731994108747</c:v>
                </c:pt>
                <c:pt idx="6">
                  <c:v>-60.131338754415502</c:v>
                </c:pt>
                <c:pt idx="7">
                  <c:v>-11.231492802384636</c:v>
                </c:pt>
                <c:pt idx="8">
                  <c:v>-14.452087200203808</c:v>
                </c:pt>
                <c:pt idx="9">
                  <c:v>-12.2015710342964</c:v>
                </c:pt>
                <c:pt idx="10">
                  <c:v>-13.69447582803115</c:v>
                </c:pt>
                <c:pt idx="11">
                  <c:v>-12.81442905113305</c:v>
                </c:pt>
                <c:pt idx="12">
                  <c:v>-7.8320428826682535</c:v>
                </c:pt>
                <c:pt idx="13">
                  <c:v>-7.0365566815414144</c:v>
                </c:pt>
                <c:pt idx="14">
                  <c:v>-6.3433007211428079</c:v>
                </c:pt>
                <c:pt idx="15">
                  <c:v>-1.3145756457564679</c:v>
                </c:pt>
                <c:pt idx="16">
                  <c:v>1.1308562197092031</c:v>
                </c:pt>
                <c:pt idx="17">
                  <c:v>7.9214944431307668</c:v>
                </c:pt>
                <c:pt idx="18">
                  <c:v>17.410495340853359</c:v>
                </c:pt>
                <c:pt idx="19">
                  <c:v>15.190465061930352</c:v>
                </c:pt>
                <c:pt idx="20">
                  <c:v>20.150616157005928</c:v>
                </c:pt>
                <c:pt idx="21">
                  <c:v>18.207712532865884</c:v>
                </c:pt>
                <c:pt idx="22">
                  <c:v>17.710944026733504</c:v>
                </c:pt>
                <c:pt idx="23">
                  <c:v>20.125786163522022</c:v>
                </c:pt>
                <c:pt idx="24">
                  <c:v>22.71604938271604</c:v>
                </c:pt>
                <c:pt idx="25">
                  <c:v>28.711770157553293</c:v>
                </c:pt>
                <c:pt idx="26">
                  <c:v>36.071682044002827</c:v>
                </c:pt>
                <c:pt idx="27">
                  <c:v>42.307042729268673</c:v>
                </c:pt>
                <c:pt idx="28">
                  <c:v>52.066243615539385</c:v>
                </c:pt>
                <c:pt idx="29">
                  <c:v>57.243663594470064</c:v>
                </c:pt>
                <c:pt idx="30">
                  <c:v>54.687703742339288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FE84-4494-ADCC-9DF7827B1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075264"/>
        <c:axId val="110073728"/>
      </c:lineChart>
      <c:catAx>
        <c:axId val="110054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 b="1"/>
            </a:pPr>
            <a:endParaRPr lang="ko-KR"/>
          </a:p>
        </c:txPr>
        <c:crossAx val="110072192"/>
        <c:crosses val="autoZero"/>
        <c:auto val="1"/>
        <c:lblAlgn val="ctr"/>
        <c:lblOffset val="100"/>
        <c:noMultiLvlLbl val="0"/>
      </c:catAx>
      <c:valAx>
        <c:axId val="110072192"/>
        <c:scaling>
          <c:orientation val="minMax"/>
          <c:max val="8"/>
          <c:min val="-6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.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10054016"/>
        <c:crosses val="autoZero"/>
        <c:crossBetween val="between"/>
        <c:majorUnit val="2"/>
      </c:valAx>
      <c:valAx>
        <c:axId val="11007372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10075264"/>
        <c:crosses val="max"/>
        <c:crossBetween val="between"/>
      </c:valAx>
      <c:catAx>
        <c:axId val="110075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0073728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25425647150316633"/>
          <c:y val="3.2235578160692215E-3"/>
          <c:w val="0.48654177602799648"/>
          <c:h val="0.20376932050160407"/>
        </c:manualLayout>
      </c:layout>
      <c:overlay val="0"/>
      <c:txPr>
        <a:bodyPr/>
        <a:lstStyle/>
        <a:p>
          <a:pPr>
            <a:defRPr sz="1200" b="1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72314814814822"/>
          <c:y val="0.12207384823848291"/>
          <c:w val="0.8695302144249516"/>
          <c:h val="0.74474559620596525"/>
        </c:manualLayout>
      </c:layout>
      <c:lineChart>
        <c:grouping val="standar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중간재 전체</c:v>
                </c:pt>
              </c:strCache>
            </c:strRef>
          </c:tx>
          <c:spPr>
            <a:ln w="38100">
              <a:solidFill>
                <a:srgbClr val="0000F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8669590643274856E-2"/>
                  <c:y val="-4.46348238482389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C3B-4410-AB5B-F85255C03AAF}"/>
                </c:ext>
              </c:extLst>
            </c:dLbl>
            <c:dLbl>
              <c:idx val="13"/>
              <c:layout>
                <c:manualLayout>
                  <c:x val="0"/>
                  <c:y val="-6.6145663956639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3B-4410-AB5B-F85255C03A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00FF"/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'Sheet1'!$A$2:$A$15</c:f>
              <c:strCache>
                <c:ptCount val="14"/>
                <c:pt idx="0">
                  <c:v>'00</c:v>
                </c:pt>
                <c:pt idx="2">
                  <c:v>'02</c:v>
                </c:pt>
                <c:pt idx="4">
                  <c:v>'04</c:v>
                </c:pt>
                <c:pt idx="6">
                  <c:v>'06</c:v>
                </c:pt>
                <c:pt idx="8">
                  <c:v>'08</c:v>
                </c:pt>
                <c:pt idx="10">
                  <c:v>'10</c:v>
                </c:pt>
                <c:pt idx="12">
                  <c:v>'12</c:v>
                </c:pt>
                <c:pt idx="13">
                  <c:v>'13</c:v>
                </c:pt>
              </c:strCache>
            </c:strRef>
          </c:cat>
          <c:val>
            <c:numRef>
              <c:f>'Sheet1'!$B$2:$B$15</c:f>
              <c:numCache>
                <c:formatCode>#,##0.0_ </c:formatCode>
                <c:ptCount val="14"/>
                <c:pt idx="0">
                  <c:v>87.408185925897527</c:v>
                </c:pt>
                <c:pt idx="1">
                  <c:v>85.113232283190285</c:v>
                </c:pt>
                <c:pt idx="2">
                  <c:v>75.645174797000678</c:v>
                </c:pt>
                <c:pt idx="3">
                  <c:v>72.032649110859424</c:v>
                </c:pt>
                <c:pt idx="4">
                  <c:v>72.722378416165085</c:v>
                </c:pt>
                <c:pt idx="5">
                  <c:v>76.373841802877209</c:v>
                </c:pt>
                <c:pt idx="6">
                  <c:v>77.947310325532797</c:v>
                </c:pt>
                <c:pt idx="7">
                  <c:v>76.23400754690428</c:v>
                </c:pt>
                <c:pt idx="8">
                  <c:v>76.931922027045786</c:v>
                </c:pt>
                <c:pt idx="9">
                  <c:v>76.094205634698397</c:v>
                </c:pt>
                <c:pt idx="10">
                  <c:v>75.654505088088513</c:v>
                </c:pt>
                <c:pt idx="11">
                  <c:v>75.577148749623049</c:v>
                </c:pt>
                <c:pt idx="12">
                  <c:v>77.381448152882655</c:v>
                </c:pt>
                <c:pt idx="13">
                  <c:v>78.142665516503584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7C3B-4410-AB5B-F85255C03AAF}"/>
            </c:ext>
          </c:extLst>
        </c:ser>
        <c:ser>
          <c:idx val="1"/>
          <c:order val="1"/>
          <c:tx>
            <c:strRef>
              <c:f>'Sheet1'!$C$1</c:f>
              <c:strCache>
                <c:ptCount val="1"/>
                <c:pt idx="0">
                  <c:v>반제품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ysDash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6418128654970761E-2"/>
                  <c:y val="-3.0115152689890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C3B-4410-AB5B-F85255C03AAF}"/>
                </c:ext>
              </c:extLst>
            </c:dLbl>
            <c:dLbl>
              <c:idx val="13"/>
              <c:layout>
                <c:manualLayout>
                  <c:x val="0"/>
                  <c:y val="6.45325203252036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C3B-4410-AB5B-F85255C03A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'Sheet1'!$A$2:$A$15</c:f>
              <c:strCache>
                <c:ptCount val="14"/>
                <c:pt idx="0">
                  <c:v>'00</c:v>
                </c:pt>
                <c:pt idx="2">
                  <c:v>'02</c:v>
                </c:pt>
                <c:pt idx="4">
                  <c:v>'04</c:v>
                </c:pt>
                <c:pt idx="6">
                  <c:v>'06</c:v>
                </c:pt>
                <c:pt idx="8">
                  <c:v>'08</c:v>
                </c:pt>
                <c:pt idx="10">
                  <c:v>'10</c:v>
                </c:pt>
                <c:pt idx="12">
                  <c:v>'12</c:v>
                </c:pt>
                <c:pt idx="13">
                  <c:v>'13</c:v>
                </c:pt>
              </c:strCache>
            </c:strRef>
          </c:cat>
          <c:val>
            <c:numRef>
              <c:f>'Sheet1'!$C$2:$C$15</c:f>
              <c:numCache>
                <c:formatCode>#,##0.0_ </c:formatCode>
                <c:ptCount val="14"/>
                <c:pt idx="0">
                  <c:v>66.183488304637294</c:v>
                </c:pt>
                <c:pt idx="1">
                  <c:v>63.891030158090125</c:v>
                </c:pt>
                <c:pt idx="2">
                  <c:v>51.370269815452168</c:v>
                </c:pt>
                <c:pt idx="3">
                  <c:v>43.436492523292088</c:v>
                </c:pt>
                <c:pt idx="4">
                  <c:v>40.944979525392391</c:v>
                </c:pt>
                <c:pt idx="5">
                  <c:v>38.806836349483952</c:v>
                </c:pt>
                <c:pt idx="6">
                  <c:v>38.433745279448843</c:v>
                </c:pt>
                <c:pt idx="7">
                  <c:v>37.201564690754644</c:v>
                </c:pt>
                <c:pt idx="8">
                  <c:v>40.041224617446211</c:v>
                </c:pt>
                <c:pt idx="9">
                  <c:v>37.333111347887161</c:v>
                </c:pt>
                <c:pt idx="10">
                  <c:v>34.508107878095515</c:v>
                </c:pt>
                <c:pt idx="11">
                  <c:v>36.699234293703739</c:v>
                </c:pt>
                <c:pt idx="12">
                  <c:v>34.661439772275699</c:v>
                </c:pt>
                <c:pt idx="13">
                  <c:v>33.291398430119045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7C3B-4410-AB5B-F85255C03AAF}"/>
            </c:ext>
          </c:extLst>
        </c:ser>
        <c:ser>
          <c:idx val="2"/>
          <c:order val="2"/>
          <c:tx>
            <c:strRef>
              <c:f>'Sheet1'!$D$1</c:f>
              <c:strCache>
                <c:ptCount val="1"/>
                <c:pt idx="0">
                  <c:v>부품부분품</c:v>
                </c:pt>
              </c:strCache>
            </c:strRef>
          </c:tx>
          <c:spPr>
            <a:ln w="38100"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5"/>
            <c:spPr>
              <a:solidFill>
                <a:schemeClr val="bg1">
                  <a:lumMod val="85000"/>
                </a:schemeClr>
              </a:solidFill>
              <a:ln w="19050">
                <a:solidFill>
                  <a:srgbClr val="F79646">
                    <a:lumMod val="75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3.0102339181286551E-2"/>
                  <c:y val="-4.61887213477463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C3B-4410-AB5B-F85255C03AAF}"/>
                </c:ext>
              </c:extLst>
            </c:dLbl>
            <c:dLbl>
              <c:idx val="13"/>
              <c:layout>
                <c:manualLayout>
                  <c:x val="0"/>
                  <c:y val="-5.96449685259557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C3B-4410-AB5B-F85255C03A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'Sheet1'!$A$2:$A$15</c:f>
              <c:strCache>
                <c:ptCount val="14"/>
                <c:pt idx="0">
                  <c:v>'00</c:v>
                </c:pt>
                <c:pt idx="2">
                  <c:v>'02</c:v>
                </c:pt>
                <c:pt idx="4">
                  <c:v>'04</c:v>
                </c:pt>
                <c:pt idx="6">
                  <c:v>'06</c:v>
                </c:pt>
                <c:pt idx="8">
                  <c:v>'08</c:v>
                </c:pt>
                <c:pt idx="10">
                  <c:v>'10</c:v>
                </c:pt>
                <c:pt idx="12">
                  <c:v>'12</c:v>
                </c:pt>
                <c:pt idx="13">
                  <c:v>'13</c:v>
                </c:pt>
              </c:strCache>
            </c:strRef>
          </c:cat>
          <c:val>
            <c:numRef>
              <c:f>'Sheet1'!$D$2:$D$15</c:f>
              <c:numCache>
                <c:formatCode>#,##0.0_ </c:formatCode>
                <c:ptCount val="14"/>
                <c:pt idx="0">
                  <c:v>21.22469762125953</c:v>
                </c:pt>
                <c:pt idx="1">
                  <c:v>21.222202125100129</c:v>
                </c:pt>
                <c:pt idx="2">
                  <c:v>24.274904981548275</c:v>
                </c:pt>
                <c:pt idx="3">
                  <c:v>28.596156587567503</c:v>
                </c:pt>
                <c:pt idx="4">
                  <c:v>31.777398890772989</c:v>
                </c:pt>
                <c:pt idx="5">
                  <c:v>37.567005453393541</c:v>
                </c:pt>
                <c:pt idx="6">
                  <c:v>39.513565046083912</c:v>
                </c:pt>
                <c:pt idx="7">
                  <c:v>39.032442856149615</c:v>
                </c:pt>
                <c:pt idx="8">
                  <c:v>36.890697409598467</c:v>
                </c:pt>
                <c:pt idx="9">
                  <c:v>38.761094286811264</c:v>
                </c:pt>
                <c:pt idx="10">
                  <c:v>41.14639720999299</c:v>
                </c:pt>
                <c:pt idx="11">
                  <c:v>38.877914455919068</c:v>
                </c:pt>
                <c:pt idx="12">
                  <c:v>42.720008380607929</c:v>
                </c:pt>
                <c:pt idx="13">
                  <c:v>44.851267086384873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7C3B-4410-AB5B-F85255C03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122816"/>
        <c:axId val="101124352"/>
      </c:lineChart>
      <c:catAx>
        <c:axId val="101122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101124352"/>
        <c:crosses val="autoZero"/>
        <c:auto val="1"/>
        <c:lblAlgn val="ctr"/>
        <c:lblOffset val="100"/>
        <c:noMultiLvlLbl val="0"/>
      </c:catAx>
      <c:valAx>
        <c:axId val="101124352"/>
        <c:scaling>
          <c:orientation val="minMax"/>
          <c:max val="10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lgDash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101122816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ko-KR"/>
    </a:p>
  </c:txPr>
  <c:externalData r:id="rId1">
    <c:autoUpdate val="0"/>
  </c:externalData>
  <c:userShapes r:id="rId2"/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62051618547699E-2"/>
          <c:y val="0.12650444736074656"/>
          <c:w val="0.82675896762904688"/>
          <c:h val="0.76346456692913389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'한국의 총수출,대중수출'!$D$1</c:f>
              <c:strCache>
                <c:ptCount val="1"/>
                <c:pt idx="0">
                  <c:v>대중국 수출/총수출(우)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dLbl>
              <c:idx val="15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C0-48D8-8685-F5EE2EB560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'한국의 총수출,대중수출'!$A$2:$A$17</c:f>
              <c:strCache>
                <c:ptCount val="16"/>
                <c:pt idx="0">
                  <c:v>'00</c:v>
                </c:pt>
                <c:pt idx="5">
                  <c:v>'05</c:v>
                </c:pt>
                <c:pt idx="10">
                  <c:v>'10</c:v>
                </c:pt>
                <c:pt idx="15">
                  <c:v>'15(~9월)</c:v>
                </c:pt>
              </c:strCache>
            </c:strRef>
          </c:cat>
          <c:val>
            <c:numRef>
              <c:f>'한국의 총수출,대중수출'!$D$2:$D$17</c:f>
              <c:numCache>
                <c:formatCode>0.0_ </c:formatCode>
                <c:ptCount val="16"/>
                <c:pt idx="0">
                  <c:v>10.71272232355364</c:v>
                </c:pt>
                <c:pt idx="1">
                  <c:v>12.091394245104187</c:v>
                </c:pt>
                <c:pt idx="2">
                  <c:v>14.620243001856922</c:v>
                </c:pt>
                <c:pt idx="3">
                  <c:v>18.114837579401975</c:v>
                </c:pt>
                <c:pt idx="4">
                  <c:v>19.603789438605983</c:v>
                </c:pt>
                <c:pt idx="5">
                  <c:v>21.768953180416805</c:v>
                </c:pt>
                <c:pt idx="6">
                  <c:v>21.341529946115706</c:v>
                </c:pt>
                <c:pt idx="7">
                  <c:v>22.069338263143486</c:v>
                </c:pt>
                <c:pt idx="8">
                  <c:v>21.655761390001267</c:v>
                </c:pt>
                <c:pt idx="9">
                  <c:v>23.850134981072628</c:v>
                </c:pt>
                <c:pt idx="10">
                  <c:v>25.051865549298455</c:v>
                </c:pt>
                <c:pt idx="11">
                  <c:v>24.16817517903414</c:v>
                </c:pt>
                <c:pt idx="12">
                  <c:v>24.517242228240978</c:v>
                </c:pt>
                <c:pt idx="13">
                  <c:v>26.065233024003025</c:v>
                </c:pt>
                <c:pt idx="14">
                  <c:v>25.370469769576665</c:v>
                </c:pt>
                <c:pt idx="15">
                  <c:v>25.717319902829079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4C0-48D8-8685-F5EE2EB56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110718336"/>
        <c:axId val="110716800"/>
      </c:barChart>
      <c:lineChart>
        <c:grouping val="standard"/>
        <c:varyColors val="0"/>
        <c:ser>
          <c:idx val="0"/>
          <c:order val="0"/>
          <c:tx>
            <c:strRef>
              <c:f>'한국의 총수출,대중수출'!$B$1</c:f>
              <c:strCache>
                <c:ptCount val="1"/>
                <c:pt idx="0">
                  <c:v>대중국 수출증감률(좌)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15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C0-48D8-8685-F5EE2EB560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C000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'한국의 총수출,대중수출'!$A$2:$A$17</c:f>
              <c:strCache>
                <c:ptCount val="16"/>
                <c:pt idx="0">
                  <c:v>'00</c:v>
                </c:pt>
                <c:pt idx="5">
                  <c:v>'05</c:v>
                </c:pt>
                <c:pt idx="10">
                  <c:v>'10</c:v>
                </c:pt>
                <c:pt idx="15">
                  <c:v>'15(~9월)</c:v>
                </c:pt>
              </c:strCache>
            </c:strRef>
          </c:cat>
          <c:val>
            <c:numRef>
              <c:f>'한국의 총수출,대중수출'!$B$2:$B$17</c:f>
              <c:numCache>
                <c:formatCode>#,##0.0</c:formatCode>
                <c:ptCount val="16"/>
                <c:pt idx="0">
                  <c:v>34.9</c:v>
                </c:pt>
                <c:pt idx="1">
                  <c:v>-1.4</c:v>
                </c:pt>
                <c:pt idx="2">
                  <c:v>30.6</c:v>
                </c:pt>
                <c:pt idx="3">
                  <c:v>47.8</c:v>
                </c:pt>
                <c:pt idx="4">
                  <c:v>41.7</c:v>
                </c:pt>
                <c:pt idx="5">
                  <c:v>24.4</c:v>
                </c:pt>
                <c:pt idx="6">
                  <c:v>12.2</c:v>
                </c:pt>
                <c:pt idx="7">
                  <c:v>18</c:v>
                </c:pt>
                <c:pt idx="8">
                  <c:v>11.5</c:v>
                </c:pt>
                <c:pt idx="9">
                  <c:v>-5.0999999999999996</c:v>
                </c:pt>
                <c:pt idx="10">
                  <c:v>34.800000000000004</c:v>
                </c:pt>
                <c:pt idx="11">
                  <c:v>14.8</c:v>
                </c:pt>
                <c:pt idx="12">
                  <c:v>0.1</c:v>
                </c:pt>
                <c:pt idx="13">
                  <c:v>8.6</c:v>
                </c:pt>
                <c:pt idx="14">
                  <c:v>-0.4</c:v>
                </c:pt>
                <c:pt idx="15">
                  <c:v>-3.8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94C0-48D8-8685-F5EE2EB56022}"/>
            </c:ext>
          </c:extLst>
        </c:ser>
        <c:ser>
          <c:idx val="1"/>
          <c:order val="1"/>
          <c:tx>
            <c:strRef>
              <c:f>'한국의 총수출,대중수출'!$C$1</c:f>
              <c:strCache>
                <c:ptCount val="1"/>
                <c:pt idx="0">
                  <c:v>총수출 증감률(좌)</c:v>
                </c:pt>
              </c:strCache>
            </c:strRef>
          </c:tx>
          <c:spPr>
            <a:ln w="38100">
              <a:solidFill>
                <a:srgbClr val="0070C0"/>
              </a:solidFill>
              <a:prstDash val="sysDash"/>
            </a:ln>
          </c:spPr>
          <c:marker>
            <c:symbol val="none"/>
          </c:marker>
          <c:dLbls>
            <c:dLbl>
              <c:idx val="15"/>
              <c:layout>
                <c:manualLayout>
                  <c:x val="-5.1694447743354299E-2"/>
                  <c:y val="4.5030457608729084E-2"/>
                </c:manualLayout>
              </c:layout>
              <c:spPr/>
              <c:txPr>
                <a:bodyPr/>
                <a:lstStyle/>
                <a:p>
                  <a:pPr>
                    <a:defRPr sz="1200" b="1">
                      <a:solidFill>
                        <a:srgbClr val="0070C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4C0-48D8-8685-F5EE2EB5602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'한국의 총수출,대중수출'!$A$2:$A$17</c:f>
              <c:strCache>
                <c:ptCount val="16"/>
                <c:pt idx="0">
                  <c:v>'00</c:v>
                </c:pt>
                <c:pt idx="5">
                  <c:v>'05</c:v>
                </c:pt>
                <c:pt idx="10">
                  <c:v>'10</c:v>
                </c:pt>
                <c:pt idx="15">
                  <c:v>'15(~9월)</c:v>
                </c:pt>
              </c:strCache>
            </c:strRef>
          </c:cat>
          <c:val>
            <c:numRef>
              <c:f>'한국의 총수출,대중수출'!$C$2:$C$17</c:f>
              <c:numCache>
                <c:formatCode>General</c:formatCode>
                <c:ptCount val="16"/>
                <c:pt idx="0">
                  <c:v>19.899999999999999</c:v>
                </c:pt>
                <c:pt idx="1">
                  <c:v>-12.7</c:v>
                </c:pt>
                <c:pt idx="2">
                  <c:v>8</c:v>
                </c:pt>
                <c:pt idx="3">
                  <c:v>19.3</c:v>
                </c:pt>
                <c:pt idx="4">
                  <c:v>31</c:v>
                </c:pt>
                <c:pt idx="5">
                  <c:v>12</c:v>
                </c:pt>
                <c:pt idx="6">
                  <c:v>14.4</c:v>
                </c:pt>
                <c:pt idx="7">
                  <c:v>14.1</c:v>
                </c:pt>
                <c:pt idx="8">
                  <c:v>13.6</c:v>
                </c:pt>
                <c:pt idx="9">
                  <c:v>-13.9</c:v>
                </c:pt>
                <c:pt idx="10">
                  <c:v>28.3</c:v>
                </c:pt>
                <c:pt idx="11">
                  <c:v>19</c:v>
                </c:pt>
                <c:pt idx="12">
                  <c:v>-1.3</c:v>
                </c:pt>
                <c:pt idx="13">
                  <c:v>2.1</c:v>
                </c:pt>
                <c:pt idx="14">
                  <c:v>2.2999999999999998</c:v>
                </c:pt>
                <c:pt idx="15">
                  <c:v>-6.6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94C0-48D8-8685-F5EE2EB56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709376"/>
        <c:axId val="110715264"/>
      </c:lineChart>
      <c:catAx>
        <c:axId val="11070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200" b="1"/>
            </a:pPr>
            <a:endParaRPr lang="ko-KR"/>
          </a:p>
        </c:txPr>
        <c:crossAx val="110715264"/>
        <c:crosses val="autoZero"/>
        <c:auto val="1"/>
        <c:lblAlgn val="ctr"/>
        <c:lblOffset val="100"/>
        <c:noMultiLvlLbl val="0"/>
      </c:catAx>
      <c:valAx>
        <c:axId val="11071526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10709376"/>
        <c:crosses val="autoZero"/>
        <c:crossBetween val="between"/>
        <c:majorUnit val="20"/>
      </c:valAx>
      <c:valAx>
        <c:axId val="110716800"/>
        <c:scaling>
          <c:orientation val="minMax"/>
          <c:min val="-10"/>
        </c:scaling>
        <c:delete val="0"/>
        <c:axPos val="r"/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10718336"/>
        <c:crosses val="max"/>
        <c:crossBetween val="between"/>
        <c:majorUnit val="10"/>
      </c:valAx>
      <c:catAx>
        <c:axId val="1107183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0716800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9.133333333333335E-2"/>
          <c:y val="4.0536599591717831E-3"/>
          <c:w val="0.73418566519428874"/>
          <c:h val="0.20843175853018386"/>
        </c:manualLayout>
      </c:layout>
      <c:overlay val="0"/>
      <c:txPr>
        <a:bodyPr/>
        <a:lstStyle/>
        <a:p>
          <a:pPr>
            <a:defRPr sz="12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200170565302146"/>
          <c:y val="0.1521890243902439"/>
          <c:w val="0.85736842105263156"/>
          <c:h val="0.64235433604336312"/>
        </c:manualLayout>
      </c:layout>
      <c:lineChart>
        <c:grouping val="standar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미국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x"/>
            <c:size val="5"/>
          </c:marker>
          <c:cat>
            <c:strRef>
              <c:f>'Sheet1'!$A$2:$A$16</c:f>
              <c:strCache>
                <c:ptCount val="15"/>
                <c:pt idx="0">
                  <c:v> '01</c:v>
                </c:pt>
                <c:pt idx="4">
                  <c:v> '05</c:v>
                </c:pt>
                <c:pt idx="9">
                  <c:v> '10</c:v>
                </c:pt>
                <c:pt idx="14">
                  <c:v> '15</c:v>
                </c:pt>
              </c:strCache>
            </c:strRef>
          </c:cat>
          <c:val>
            <c:numRef>
              <c:f>'Sheet1'!$B$2:$B$16</c:f>
              <c:numCache>
                <c:formatCode>0.0_ </c:formatCode>
                <c:ptCount val="15"/>
                <c:pt idx="0">
                  <c:v>17.2</c:v>
                </c:pt>
                <c:pt idx="1">
                  <c:v>3.9</c:v>
                </c:pt>
                <c:pt idx="2">
                  <c:v>24.4</c:v>
                </c:pt>
                <c:pt idx="3">
                  <c:v>31.8</c:v>
                </c:pt>
                <c:pt idx="4">
                  <c:v>9.1</c:v>
                </c:pt>
                <c:pt idx="5">
                  <c:v>21.5</c:v>
                </c:pt>
                <c:pt idx="6">
                  <c:v>18</c:v>
                </c:pt>
                <c:pt idx="7">
                  <c:v>16.600000000000001</c:v>
                </c:pt>
                <c:pt idx="8">
                  <c:v>-5</c:v>
                </c:pt>
                <c:pt idx="9">
                  <c:v>30.8</c:v>
                </c:pt>
                <c:pt idx="10">
                  <c:v>16.600000000000001</c:v>
                </c:pt>
                <c:pt idx="11">
                  <c:v>8.2000000000000011</c:v>
                </c:pt>
                <c:pt idx="12">
                  <c:v>12.9</c:v>
                </c:pt>
                <c:pt idx="13">
                  <c:v>6.1</c:v>
                </c:pt>
                <c:pt idx="14">
                  <c:v>-6.8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4D29-4138-940E-6F0D1FB3BAF3}"/>
            </c:ext>
          </c:extLst>
        </c:ser>
        <c:ser>
          <c:idx val="1"/>
          <c:order val="1"/>
          <c:tx>
            <c:strRef>
              <c:f>'Sheet1'!$C$1</c:f>
              <c:strCache>
                <c:ptCount val="1"/>
                <c:pt idx="0">
                  <c:v>EU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strRef>
              <c:f>'Sheet1'!$A$2:$A$16</c:f>
              <c:strCache>
                <c:ptCount val="15"/>
                <c:pt idx="0">
                  <c:v> '01</c:v>
                </c:pt>
                <c:pt idx="4">
                  <c:v> '05</c:v>
                </c:pt>
                <c:pt idx="9">
                  <c:v> '10</c:v>
                </c:pt>
                <c:pt idx="14">
                  <c:v> '15</c:v>
                </c:pt>
              </c:strCache>
            </c:strRef>
          </c:cat>
          <c:val>
            <c:numRef>
              <c:f>'Sheet1'!$C$2:$C$16</c:f>
              <c:numCache>
                <c:formatCode>General</c:formatCode>
                <c:ptCount val="15"/>
                <c:pt idx="3" formatCode="0.0_ ">
                  <c:v>7.7308016185371713</c:v>
                </c:pt>
                <c:pt idx="4" formatCode="0.0_ ">
                  <c:v>7.738443659669918</c:v>
                </c:pt>
                <c:pt idx="5" formatCode="0.0_ ">
                  <c:v>22.083927607430084</c:v>
                </c:pt>
                <c:pt idx="6" formatCode="0.0_ ">
                  <c:v>3.6739462296376346</c:v>
                </c:pt>
                <c:pt idx="7" formatCode="0.0_ ">
                  <c:v>1.8022153870758864</c:v>
                </c:pt>
                <c:pt idx="8" formatCode="0.0_ ">
                  <c:v>10.912716017902266</c:v>
                </c:pt>
                <c:pt idx="9" formatCode="0.0_ ">
                  <c:v>45.366645644059261</c:v>
                </c:pt>
                <c:pt idx="10" formatCode="0.0_ ">
                  <c:v>14.723189331537878</c:v>
                </c:pt>
                <c:pt idx="11" formatCode="0.0_ ">
                  <c:v>14.290419928230694</c:v>
                </c:pt>
                <c:pt idx="12" formatCode="0.0_ ">
                  <c:v>-0.33940791499871104</c:v>
                </c:pt>
                <c:pt idx="13" formatCode="0.0_ ">
                  <c:v>10.995128261263538</c:v>
                </c:pt>
                <c:pt idx="14" formatCode="0.0_ ">
                  <c:v>6.2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4D29-4138-940E-6F0D1FB3BAF3}"/>
            </c:ext>
          </c:extLst>
        </c:ser>
        <c:ser>
          <c:idx val="2"/>
          <c:order val="2"/>
          <c:tx>
            <c:strRef>
              <c:f>'Sheet1'!$D$1</c:f>
              <c:strCache>
                <c:ptCount val="1"/>
                <c:pt idx="0">
                  <c:v>ASEAN</c:v>
                </c:pt>
              </c:strCache>
            </c:strRef>
          </c:tx>
          <c:spPr>
            <a:ln>
              <a:solidFill>
                <a:schemeClr val="accent3">
                  <a:lumMod val="40000"/>
                  <a:lumOff val="60000"/>
                </a:schemeClr>
              </a:solidFill>
            </a:ln>
          </c:spPr>
          <c:marker>
            <c:symbol val="circle"/>
            <c:size val="4"/>
            <c:spPr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c:spPr>
          </c:marker>
          <c:cat>
            <c:strRef>
              <c:f>'Sheet1'!$A$2:$A$16</c:f>
              <c:strCache>
                <c:ptCount val="15"/>
                <c:pt idx="0">
                  <c:v> '01</c:v>
                </c:pt>
                <c:pt idx="4">
                  <c:v> '05</c:v>
                </c:pt>
                <c:pt idx="9">
                  <c:v> '10</c:v>
                </c:pt>
                <c:pt idx="14">
                  <c:v> '15</c:v>
                </c:pt>
              </c:strCache>
            </c:strRef>
          </c:cat>
          <c:val>
            <c:numRef>
              <c:f>'Sheet1'!$D$2:$D$16</c:f>
              <c:numCache>
                <c:formatCode>0.0_ </c:formatCode>
                <c:ptCount val="15"/>
                <c:pt idx="0">
                  <c:v>4.7342080346273514</c:v>
                </c:pt>
                <c:pt idx="1">
                  <c:v>34.293340221275322</c:v>
                </c:pt>
                <c:pt idx="2">
                  <c:v>51.783939733931938</c:v>
                </c:pt>
                <c:pt idx="3">
                  <c:v>32.959513400494195</c:v>
                </c:pt>
                <c:pt idx="4">
                  <c:v>19.159717258359127</c:v>
                </c:pt>
                <c:pt idx="5">
                  <c:v>19.358278790140901</c:v>
                </c:pt>
                <c:pt idx="6">
                  <c:v>21.043344241056889</c:v>
                </c:pt>
                <c:pt idx="7">
                  <c:v>7.8906819460975388</c:v>
                </c:pt>
                <c:pt idx="8">
                  <c:v>-9.1753397244575954</c:v>
                </c:pt>
                <c:pt idx="9">
                  <c:v>45.32974275921795</c:v>
                </c:pt>
                <c:pt idx="10">
                  <c:v>24.698404882536629</c:v>
                </c:pt>
                <c:pt idx="11">
                  <c:v>1.6943164282708283</c:v>
                </c:pt>
                <c:pt idx="12">
                  <c:v>0.66929616610806864</c:v>
                </c:pt>
                <c:pt idx="13">
                  <c:v>5.6075477826612126</c:v>
                </c:pt>
                <c:pt idx="14">
                  <c:v>10.157632026681426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D29-4138-940E-6F0D1FB3BAF3}"/>
            </c:ext>
          </c:extLst>
        </c:ser>
        <c:ser>
          <c:idx val="3"/>
          <c:order val="3"/>
          <c:tx>
            <c:strRef>
              <c:f>'Sheet1'!$E$1</c:f>
              <c:strCache>
                <c:ptCount val="1"/>
                <c:pt idx="0">
                  <c:v>일본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'Sheet1'!$A$2:$A$16</c:f>
              <c:strCache>
                <c:ptCount val="15"/>
                <c:pt idx="0">
                  <c:v> '01</c:v>
                </c:pt>
                <c:pt idx="4">
                  <c:v> '05</c:v>
                </c:pt>
                <c:pt idx="9">
                  <c:v> '10</c:v>
                </c:pt>
                <c:pt idx="14">
                  <c:v> '15</c:v>
                </c:pt>
              </c:strCache>
            </c:strRef>
          </c:cat>
          <c:val>
            <c:numRef>
              <c:f>'Sheet1'!$E$2:$E$16</c:f>
              <c:numCache>
                <c:formatCode>0.0_ </c:formatCode>
                <c:ptCount val="15"/>
                <c:pt idx="0">
                  <c:v>3.1</c:v>
                </c:pt>
                <c:pt idx="1">
                  <c:v>24.9</c:v>
                </c:pt>
                <c:pt idx="2">
                  <c:v>38.700000000000003</c:v>
                </c:pt>
                <c:pt idx="3">
                  <c:v>26.9</c:v>
                </c:pt>
                <c:pt idx="4">
                  <c:v>6.7</c:v>
                </c:pt>
                <c:pt idx="5">
                  <c:v>15.3</c:v>
                </c:pt>
                <c:pt idx="6">
                  <c:v>15.6</c:v>
                </c:pt>
                <c:pt idx="7">
                  <c:v>12.5</c:v>
                </c:pt>
                <c:pt idx="8">
                  <c:v>-13.2</c:v>
                </c:pt>
                <c:pt idx="9">
                  <c:v>34.800000000000004</c:v>
                </c:pt>
                <c:pt idx="10">
                  <c:v>10.3</c:v>
                </c:pt>
                <c:pt idx="11">
                  <c:v>-8.6</c:v>
                </c:pt>
                <c:pt idx="12">
                  <c:v>-10.5</c:v>
                </c:pt>
                <c:pt idx="13">
                  <c:v>2.2999999999999998</c:v>
                </c:pt>
                <c:pt idx="14">
                  <c:v>-10.8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4D29-4138-940E-6F0D1FB3BAF3}"/>
            </c:ext>
          </c:extLst>
        </c:ser>
        <c:ser>
          <c:idx val="4"/>
          <c:order val="4"/>
          <c:tx>
            <c:strRef>
              <c:f>'Sheet1'!$F$1</c:f>
              <c:strCache>
                <c:ptCount val="1"/>
                <c:pt idx="0">
                  <c:v>한국</c:v>
                </c:pt>
              </c:strCache>
            </c:strRef>
          </c:tx>
          <c:spPr>
            <a:ln>
              <a:prstDash val="sysDash"/>
            </a:ln>
          </c:spPr>
          <c:marker>
            <c:symbol val="none"/>
          </c:marker>
          <c:cat>
            <c:strRef>
              <c:f>'Sheet1'!$A$2:$A$16</c:f>
              <c:strCache>
                <c:ptCount val="15"/>
                <c:pt idx="0">
                  <c:v> '01</c:v>
                </c:pt>
                <c:pt idx="4">
                  <c:v> '05</c:v>
                </c:pt>
                <c:pt idx="9">
                  <c:v> '10</c:v>
                </c:pt>
                <c:pt idx="14">
                  <c:v> '15</c:v>
                </c:pt>
              </c:strCache>
            </c:strRef>
          </c:cat>
          <c:val>
            <c:numRef>
              <c:f>'Sheet1'!$F$2:$F$16</c:f>
              <c:numCache>
                <c:formatCode>0.0_ </c:formatCode>
                <c:ptCount val="15"/>
                <c:pt idx="0">
                  <c:v>0.8</c:v>
                </c:pt>
                <c:pt idx="1">
                  <c:v>22.2</c:v>
                </c:pt>
                <c:pt idx="2">
                  <c:v>51</c:v>
                </c:pt>
                <c:pt idx="3">
                  <c:v>44</c:v>
                </c:pt>
                <c:pt idx="4">
                  <c:v>23.7</c:v>
                </c:pt>
                <c:pt idx="5">
                  <c:v>16.8</c:v>
                </c:pt>
                <c:pt idx="6">
                  <c:v>15.8</c:v>
                </c:pt>
                <c:pt idx="7">
                  <c:v>7.8</c:v>
                </c:pt>
                <c:pt idx="8">
                  <c:v>-8.9</c:v>
                </c:pt>
                <c:pt idx="9">
                  <c:v>35.200000000000003</c:v>
                </c:pt>
                <c:pt idx="10">
                  <c:v>17.100000000000001</c:v>
                </c:pt>
                <c:pt idx="11">
                  <c:v>3</c:v>
                </c:pt>
                <c:pt idx="12">
                  <c:v>7.7</c:v>
                </c:pt>
                <c:pt idx="13">
                  <c:v>6.1</c:v>
                </c:pt>
                <c:pt idx="14">
                  <c:v>-7.2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4D29-4138-940E-6F0D1FB3B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148160"/>
        <c:axId val="209158144"/>
      </c:lineChart>
      <c:catAx>
        <c:axId val="209148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b="1"/>
            </a:pPr>
            <a:endParaRPr lang="ko-KR"/>
          </a:p>
        </c:txPr>
        <c:crossAx val="209158144"/>
        <c:crosses val="autoZero"/>
        <c:auto val="1"/>
        <c:lblAlgn val="ctr"/>
        <c:lblOffset val="1"/>
        <c:noMultiLvlLbl val="0"/>
      </c:catAx>
      <c:valAx>
        <c:axId val="209158144"/>
        <c:scaling>
          <c:orientation val="minMax"/>
          <c:max val="60"/>
          <c:min val="-2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lgDash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209148160"/>
        <c:crosses val="autoZero"/>
        <c:crossBetween val="midCat"/>
        <c:majorUnit val="20"/>
      </c:valAx>
    </c:plotArea>
    <c:legend>
      <c:legendPos val="r"/>
      <c:layout>
        <c:manualLayout>
          <c:xMode val="edge"/>
          <c:yMode val="edge"/>
          <c:x val="0.21471345029239955"/>
          <c:y val="7.3983739837398888E-3"/>
          <c:w val="0.73886842105263151"/>
          <c:h val="0.19360433604336044"/>
        </c:manualLayout>
      </c:layout>
      <c:overlay val="0"/>
      <c:txPr>
        <a:bodyPr/>
        <a:lstStyle/>
        <a:p>
          <a:pPr>
            <a:defRPr b="1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ko-KR"/>
    </a:p>
  </c:txPr>
  <c:externalData r:id="rId1">
    <c:autoUpdate val="0"/>
  </c:externalData>
  <c:userShapes r:id="rId2"/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130387072001839E-2"/>
          <c:y val="0"/>
          <c:w val="0.85147849069402326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비중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E3C-44EC-AADA-4A80C615FAEF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E3C-44EC-AADA-4A80C615FAEF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E3C-44EC-AADA-4A80C615FAEF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E3C-44EC-AADA-4A80C615FAEF}"/>
              </c:ext>
            </c:extLst>
          </c:dPt>
          <c:dPt>
            <c:idx val="4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E3C-44EC-AADA-4A80C615FAEF}"/>
              </c:ext>
            </c:extLst>
          </c:dPt>
          <c:dPt>
            <c:idx val="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E3C-44EC-AADA-4A80C615FAEF}"/>
              </c:ext>
            </c:extLst>
          </c:dPt>
          <c:dPt>
            <c:idx val="6"/>
            <c:bubble3D val="0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E3C-44EC-AADA-4A80C615FAEF}"/>
              </c:ext>
            </c:extLst>
          </c:dPt>
          <c:dPt>
            <c:idx val="7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8E3C-44EC-AADA-4A80C615FAE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lnSpc>
                      <a:spcPct val="80000"/>
                    </a:lnSpc>
                    <a:defRPr sz="1400" b="1"/>
                  </a:pPr>
                  <a:endParaRPr lang="ko-K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3318773547578834E-2"/>
                  <c:y val="1.35668686385275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E3C-44EC-AADA-4A80C615FAEF}"/>
                </c:ext>
              </c:extLst>
            </c:dLbl>
            <c:dLbl>
              <c:idx val="4"/>
              <c:layout>
                <c:manualLayout>
                  <c:x val="8.0449150874074421E-2"/>
                  <c:y val="6.240759573722592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E3C-44EC-AADA-4A80C615FAEF}"/>
                </c:ext>
              </c:extLst>
            </c:dLbl>
            <c:dLbl>
              <c:idx val="5"/>
              <c:layout>
                <c:manualLayout>
                  <c:x val="9.2825943316241326E-3"/>
                  <c:y val="1.236080606428348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E3C-44EC-AADA-4A80C615FAEF}"/>
                </c:ext>
              </c:extLst>
            </c:dLbl>
            <c:dLbl>
              <c:idx val="6"/>
              <c:layout>
                <c:manualLayout>
                  <c:x val="-4.3318773547578834E-2"/>
                  <c:y val="-6.361365831146965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E3C-44EC-AADA-4A80C615FA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사우디아라비아</c:v>
                </c:pt>
                <c:pt idx="1">
                  <c:v>앙골라</c:v>
                </c:pt>
                <c:pt idx="2">
                  <c:v>러시아</c:v>
                </c:pt>
                <c:pt idx="3">
                  <c:v>오만</c:v>
                </c:pt>
                <c:pt idx="4">
                  <c:v>이란</c:v>
                </c:pt>
                <c:pt idx="5">
                  <c:v>이라크</c:v>
                </c:pt>
                <c:pt idx="6">
                  <c:v>호주 </c:v>
                </c:pt>
                <c:pt idx="7">
                  <c:v>기타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13.7</c:v>
                </c:pt>
                <c:pt idx="1">
                  <c:v>10.1</c:v>
                </c:pt>
                <c:pt idx="2">
                  <c:v>8.5</c:v>
                </c:pt>
                <c:pt idx="3">
                  <c:v>6.3</c:v>
                </c:pt>
                <c:pt idx="4">
                  <c:v>5.8</c:v>
                </c:pt>
                <c:pt idx="5">
                  <c:v>5.7</c:v>
                </c:pt>
                <c:pt idx="6">
                  <c:v>4.3</c:v>
                </c:pt>
                <c:pt idx="7">
                  <c:v>45.600000000000009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8E3C-44EC-AADA-4A80C615F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02917683475782"/>
          <c:y val="3.5064622449357485E-2"/>
          <c:w val="0.73969654712694755"/>
          <c:h val="0.9533866607413937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비중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024-4560-B13C-840ADFE257E5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024-4560-B13C-840ADFE257E5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024-4560-B13C-840ADFE257E5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024-4560-B13C-840ADFE257E5}"/>
              </c:ext>
            </c:extLst>
          </c:dPt>
          <c:dPt>
            <c:idx val="4"/>
            <c:bubble3D val="0"/>
            <c:spPr>
              <a:solidFill>
                <a:srgbClr val="C0504D">
                  <a:lumMod val="5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024-4560-B13C-840ADFE257E5}"/>
              </c:ext>
            </c:extLst>
          </c:dPt>
          <c:dPt>
            <c:idx val="5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024-4560-B13C-840ADFE257E5}"/>
              </c:ext>
            </c:extLst>
          </c:dPt>
          <c:dPt>
            <c:idx val="6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024-4560-B13C-840ADFE257E5}"/>
              </c:ext>
            </c:extLst>
          </c:dPt>
          <c:dLbls>
            <c:dLbl>
              <c:idx val="1"/>
              <c:layout>
                <c:manualLayout>
                  <c:x val="2.7367169931310314E-2"/>
                  <c:y val="-9.4637181234605468E-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24-4560-B13C-840ADFE257E5}"/>
                </c:ext>
              </c:extLst>
            </c:dLbl>
            <c:dLbl>
              <c:idx val="2"/>
              <c:layout>
                <c:manualLayout>
                  <c:x val="1.8245099203536914E-2"/>
                  <c:y val="4.3016900561184323E-3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smtClean="0"/>
                      <a:t>남아공</a:t>
                    </a:r>
                    <a:r>
                      <a:rPr lang="en-US" altLang="ko-KR" smtClean="0"/>
                      <a:t>, </a:t>
                    </a:r>
                    <a:r>
                      <a:rPr lang="en-US" altLang="ko-KR"/>
                      <a:t>5.7 </a:t>
                    </a:r>
                    <a:endParaRPr lang="ko-KR" alt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024-4560-B13C-840ADFE257E5}"/>
                </c:ext>
              </c:extLst>
            </c:dLbl>
            <c:dLbl>
              <c:idx val="3"/>
              <c:layout>
                <c:manualLayout>
                  <c:x val="-0.11859314482299022"/>
                  <c:y val="0.1030495256624601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024-4560-B13C-840ADFE257E5}"/>
                </c:ext>
              </c:extLst>
            </c:dLbl>
            <c:dLbl>
              <c:idx val="4"/>
              <c:layout>
                <c:manualLayout>
                  <c:x val="0.14596079362829578"/>
                  <c:y val="-6.662870792134208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024-4560-B13C-840ADFE257E5}"/>
                </c:ext>
              </c:extLst>
            </c:dLbl>
            <c:dLbl>
              <c:idx val="5"/>
              <c:layout>
                <c:manualLayout>
                  <c:x val="-0.11555229495573292"/>
                  <c:y val="-1.051509181906618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024-4560-B13C-840ADFE257E5}"/>
                </c:ext>
              </c:extLst>
            </c:dLbl>
            <c:dLbl>
              <c:idx val="6"/>
              <c:layout>
                <c:manualLayout>
                  <c:x val="4.2571898141585796E-2"/>
                  <c:y val="-2.743522324680005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024-4560-B13C-840ADFE257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lnSpc>
                    <a:spcPct val="80000"/>
                  </a:lnSpc>
                  <a:defRPr sz="1400" b="1"/>
                </a:pPr>
                <a:endParaRPr lang="ko-K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호주</c:v>
                </c:pt>
                <c:pt idx="1">
                  <c:v>브라질</c:v>
                </c:pt>
                <c:pt idx="2">
                  <c:v>남아공 </c:v>
                </c:pt>
                <c:pt idx="3">
                  <c:v>인도네시아</c:v>
                </c:pt>
                <c:pt idx="4">
                  <c:v>페루</c:v>
                </c:pt>
                <c:pt idx="5">
                  <c:v>캐나다</c:v>
                </c:pt>
                <c:pt idx="6">
                  <c:v>기타</c:v>
                </c:pt>
              </c:strCache>
            </c:strRef>
          </c:cat>
          <c:val>
            <c:numRef>
              <c:f>Sheet1!$B$2:$B$8</c:f>
              <c:numCache>
                <c:formatCode>0.0_ </c:formatCode>
                <c:ptCount val="7"/>
                <c:pt idx="0">
                  <c:v>41</c:v>
                </c:pt>
                <c:pt idx="1">
                  <c:v>14.9</c:v>
                </c:pt>
                <c:pt idx="2">
                  <c:v>5.7</c:v>
                </c:pt>
                <c:pt idx="3">
                  <c:v>4.7</c:v>
                </c:pt>
                <c:pt idx="4">
                  <c:v>4.0999999999999996</c:v>
                </c:pt>
                <c:pt idx="5">
                  <c:v>2.2999999999999998</c:v>
                </c:pt>
                <c:pt idx="6">
                  <c:v>27.300000000000011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5024-4560-B13C-840ADFE257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474628171478738E-2"/>
          <c:y val="0.12547462817147856"/>
          <c:w val="0.83507874015748063"/>
          <c:h val="0.76285724701079105"/>
        </c:manualLayout>
      </c:layout>
      <c:lineChart>
        <c:grouping val="standard"/>
        <c:varyColors val="0"/>
        <c:ser>
          <c:idx val="0"/>
          <c:order val="0"/>
          <c:tx>
            <c:strRef>
              <c:f>Sheet1!$C$8</c:f>
              <c:strCache>
                <c:ptCount val="1"/>
                <c:pt idx="0">
                  <c:v>두바이유(좌)</c:v>
                </c:pt>
              </c:strCache>
            </c:strRef>
          </c:tx>
          <c:spPr>
            <a:ln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189"/>
              <c:layout>
                <c:manualLayout>
                  <c:x val="-1.9444444444444445E-2"/>
                  <c:y val="-1.8518518518518535E-2"/>
                </c:manualLayout>
              </c:layout>
              <c:spPr/>
              <c:txPr>
                <a:bodyPr/>
                <a:lstStyle/>
                <a:p>
                  <a:pPr>
                    <a:defRPr sz="12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43B-4A2E-A460-D71DA37C72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Sheet1!$A$9:$A$198</c:f>
              <c:strCache>
                <c:ptCount val="190"/>
                <c:pt idx="0">
                  <c:v> '00</c:v>
                </c:pt>
                <c:pt idx="24">
                  <c:v> '02</c:v>
                </c:pt>
                <c:pt idx="48">
                  <c:v> '04</c:v>
                </c:pt>
                <c:pt idx="72">
                  <c:v> '06</c:v>
                </c:pt>
                <c:pt idx="96">
                  <c:v> '08</c:v>
                </c:pt>
                <c:pt idx="120">
                  <c:v> '10</c:v>
                </c:pt>
                <c:pt idx="144">
                  <c:v> '12</c:v>
                </c:pt>
                <c:pt idx="180">
                  <c:v>  '15</c:v>
                </c:pt>
                <c:pt idx="189">
                  <c:v> </c:v>
                </c:pt>
              </c:strCache>
            </c:strRef>
          </c:cat>
          <c:val>
            <c:numRef>
              <c:f>Sheet1!$C$9:$C$198</c:f>
              <c:numCache>
                <c:formatCode>#,##0.00</c:formatCode>
                <c:ptCount val="190"/>
                <c:pt idx="0">
                  <c:v>23.318000000000001</c:v>
                </c:pt>
                <c:pt idx="1">
                  <c:v>24.572379999999985</c:v>
                </c:pt>
                <c:pt idx="2">
                  <c:v>25.023479999999989</c:v>
                </c:pt>
                <c:pt idx="3">
                  <c:v>22.263499999999983</c:v>
                </c:pt>
                <c:pt idx="4">
                  <c:v>25.374780000000001</c:v>
                </c:pt>
                <c:pt idx="5">
                  <c:v>26.99727</c:v>
                </c:pt>
                <c:pt idx="6">
                  <c:v>26.205239999999986</c:v>
                </c:pt>
                <c:pt idx="7">
                  <c:v>26.976519999999983</c:v>
                </c:pt>
                <c:pt idx="8">
                  <c:v>29.930479999999989</c:v>
                </c:pt>
                <c:pt idx="9">
                  <c:v>30.685449999999978</c:v>
                </c:pt>
                <c:pt idx="10">
                  <c:v>30.262269999999983</c:v>
                </c:pt>
                <c:pt idx="11">
                  <c:v>22.389050000000001</c:v>
                </c:pt>
                <c:pt idx="12">
                  <c:v>22.566519999999983</c:v>
                </c:pt>
                <c:pt idx="13">
                  <c:v>24.800999999999988</c:v>
                </c:pt>
                <c:pt idx="14">
                  <c:v>23.544550000000001</c:v>
                </c:pt>
                <c:pt idx="15">
                  <c:v>24.168569999999985</c:v>
                </c:pt>
                <c:pt idx="16">
                  <c:v>25.39087000000001</c:v>
                </c:pt>
                <c:pt idx="17">
                  <c:v>25.882860000000001</c:v>
                </c:pt>
                <c:pt idx="18">
                  <c:v>23.47682</c:v>
                </c:pt>
                <c:pt idx="19">
                  <c:v>24.585219999999985</c:v>
                </c:pt>
                <c:pt idx="20">
                  <c:v>24.345199999999981</c:v>
                </c:pt>
                <c:pt idx="21">
                  <c:v>20.001110000000001</c:v>
                </c:pt>
                <c:pt idx="22">
                  <c:v>17.611249999999988</c:v>
                </c:pt>
                <c:pt idx="23">
                  <c:v>17.80208</c:v>
                </c:pt>
                <c:pt idx="24">
                  <c:v>18.385419999999986</c:v>
                </c:pt>
                <c:pt idx="25">
                  <c:v>19.050830000000001</c:v>
                </c:pt>
                <c:pt idx="26">
                  <c:v>22.859290000000001</c:v>
                </c:pt>
                <c:pt idx="27">
                  <c:v>24.298209999999983</c:v>
                </c:pt>
                <c:pt idx="28">
                  <c:v>24.744140000000002</c:v>
                </c:pt>
                <c:pt idx="29">
                  <c:v>23.890429999999984</c:v>
                </c:pt>
                <c:pt idx="30">
                  <c:v>24.587499999999984</c:v>
                </c:pt>
                <c:pt idx="31">
                  <c:v>25.12893</c:v>
                </c:pt>
                <c:pt idx="32">
                  <c:v>26.910339999999984</c:v>
                </c:pt>
                <c:pt idx="33">
                  <c:v>26.110800000000012</c:v>
                </c:pt>
                <c:pt idx="34">
                  <c:v>23.431899999999999</c:v>
                </c:pt>
                <c:pt idx="35">
                  <c:v>25.893639999999984</c:v>
                </c:pt>
                <c:pt idx="36">
                  <c:v>27.865419999999983</c:v>
                </c:pt>
                <c:pt idx="37">
                  <c:v>30.18</c:v>
                </c:pt>
                <c:pt idx="38">
                  <c:v>27.445829999999983</c:v>
                </c:pt>
                <c:pt idx="39">
                  <c:v>23.406399999999984</c:v>
                </c:pt>
                <c:pt idx="40">
                  <c:v>24.257269999999988</c:v>
                </c:pt>
                <c:pt idx="41">
                  <c:v>25.55762</c:v>
                </c:pt>
                <c:pt idx="42">
                  <c:v>26.801300000000001</c:v>
                </c:pt>
                <c:pt idx="43">
                  <c:v>27.80762</c:v>
                </c:pt>
                <c:pt idx="44">
                  <c:v>25.395</c:v>
                </c:pt>
                <c:pt idx="45">
                  <c:v>27.177830000000011</c:v>
                </c:pt>
                <c:pt idx="46">
                  <c:v>27.507999999999999</c:v>
                </c:pt>
                <c:pt idx="47">
                  <c:v>28.007829999999988</c:v>
                </c:pt>
                <c:pt idx="48">
                  <c:v>29.1</c:v>
                </c:pt>
                <c:pt idx="49">
                  <c:v>28.688499999999983</c:v>
                </c:pt>
                <c:pt idx="50">
                  <c:v>30.783909999999985</c:v>
                </c:pt>
                <c:pt idx="51">
                  <c:v>31.47917</c:v>
                </c:pt>
                <c:pt idx="52">
                  <c:v>34.61739</c:v>
                </c:pt>
                <c:pt idx="53">
                  <c:v>33.599230000000013</c:v>
                </c:pt>
                <c:pt idx="54">
                  <c:v>34.869350000000011</c:v>
                </c:pt>
                <c:pt idx="55">
                  <c:v>38.580970000000001</c:v>
                </c:pt>
                <c:pt idx="56">
                  <c:v>35.776900000000012</c:v>
                </c:pt>
                <c:pt idx="57">
                  <c:v>37.8371</c:v>
                </c:pt>
                <c:pt idx="58">
                  <c:v>34.830669999999998</c:v>
                </c:pt>
                <c:pt idx="59">
                  <c:v>34.144190000000002</c:v>
                </c:pt>
                <c:pt idx="60">
                  <c:v>37.949999999999996</c:v>
                </c:pt>
                <c:pt idx="61">
                  <c:v>39.621000000000002</c:v>
                </c:pt>
                <c:pt idx="62">
                  <c:v>45.742170000000023</c:v>
                </c:pt>
                <c:pt idx="63">
                  <c:v>47.237140000000011</c:v>
                </c:pt>
                <c:pt idx="64">
                  <c:v>45.193180000000012</c:v>
                </c:pt>
                <c:pt idx="65">
                  <c:v>51.075000000000003</c:v>
                </c:pt>
                <c:pt idx="66">
                  <c:v>52.844759999999994</c:v>
                </c:pt>
                <c:pt idx="67">
                  <c:v>56.652730000000012</c:v>
                </c:pt>
                <c:pt idx="68">
                  <c:v>57.135000000000012</c:v>
                </c:pt>
                <c:pt idx="69">
                  <c:v>53.857139999999994</c:v>
                </c:pt>
                <c:pt idx="70">
                  <c:v>51.409550000000003</c:v>
                </c:pt>
                <c:pt idx="71">
                  <c:v>53.041819999999994</c:v>
                </c:pt>
                <c:pt idx="72">
                  <c:v>58.307729999999999</c:v>
                </c:pt>
                <c:pt idx="73">
                  <c:v>57.697000000000003</c:v>
                </c:pt>
                <c:pt idx="74">
                  <c:v>58.369130000000013</c:v>
                </c:pt>
                <c:pt idx="75">
                  <c:v>64.307000000000002</c:v>
                </c:pt>
                <c:pt idx="76">
                  <c:v>65.278699999999986</c:v>
                </c:pt>
                <c:pt idx="77">
                  <c:v>65.23818</c:v>
                </c:pt>
                <c:pt idx="78">
                  <c:v>69.156669999999991</c:v>
                </c:pt>
                <c:pt idx="79">
                  <c:v>68.851820000000004</c:v>
                </c:pt>
                <c:pt idx="80">
                  <c:v>59.921430000000001</c:v>
                </c:pt>
                <c:pt idx="81">
                  <c:v>56.576190000000011</c:v>
                </c:pt>
                <c:pt idx="82">
                  <c:v>56.765450000000023</c:v>
                </c:pt>
                <c:pt idx="83">
                  <c:v>58.668420000000012</c:v>
                </c:pt>
                <c:pt idx="84">
                  <c:v>51.745240000000003</c:v>
                </c:pt>
                <c:pt idx="85">
                  <c:v>55.888330000000003</c:v>
                </c:pt>
                <c:pt idx="86">
                  <c:v>58.918639999999996</c:v>
                </c:pt>
                <c:pt idx="87">
                  <c:v>63.980499999999999</c:v>
                </c:pt>
                <c:pt idx="88">
                  <c:v>64.64762000000006</c:v>
                </c:pt>
                <c:pt idx="89">
                  <c:v>65.852859999999978</c:v>
                </c:pt>
                <c:pt idx="90">
                  <c:v>69.681359999999998</c:v>
                </c:pt>
                <c:pt idx="91">
                  <c:v>67.445000000000007</c:v>
                </c:pt>
                <c:pt idx="92">
                  <c:v>73.3245</c:v>
                </c:pt>
                <c:pt idx="93">
                  <c:v>77.234780000000001</c:v>
                </c:pt>
                <c:pt idx="94">
                  <c:v>86.848100000000002</c:v>
                </c:pt>
                <c:pt idx="95">
                  <c:v>85.663529999999994</c:v>
                </c:pt>
                <c:pt idx="96">
                  <c:v>87.23545</c:v>
                </c:pt>
                <c:pt idx="97">
                  <c:v>90.161580000000001</c:v>
                </c:pt>
                <c:pt idx="98">
                  <c:v>96.865499999999983</c:v>
                </c:pt>
                <c:pt idx="99">
                  <c:v>103.62136</c:v>
                </c:pt>
                <c:pt idx="100">
                  <c:v>119.498</c:v>
                </c:pt>
                <c:pt idx="101">
                  <c:v>127.89619</c:v>
                </c:pt>
                <c:pt idx="102">
                  <c:v>131.31304</c:v>
                </c:pt>
                <c:pt idx="103">
                  <c:v>112.99095000000004</c:v>
                </c:pt>
                <c:pt idx="104">
                  <c:v>96.303179999999998</c:v>
                </c:pt>
                <c:pt idx="105">
                  <c:v>67.648569999999992</c:v>
                </c:pt>
                <c:pt idx="106">
                  <c:v>49.898500000000013</c:v>
                </c:pt>
                <c:pt idx="107">
                  <c:v>40.522500000000022</c:v>
                </c:pt>
                <c:pt idx="108">
                  <c:v>44.123160000000013</c:v>
                </c:pt>
                <c:pt idx="109">
                  <c:v>43.091500000000003</c:v>
                </c:pt>
                <c:pt idx="110">
                  <c:v>45.580910000000003</c:v>
                </c:pt>
                <c:pt idx="111">
                  <c:v>49.99</c:v>
                </c:pt>
                <c:pt idx="112">
                  <c:v>57.891000000000005</c:v>
                </c:pt>
                <c:pt idx="113">
                  <c:v>69.35499999999999</c:v>
                </c:pt>
                <c:pt idx="114">
                  <c:v>64.966089999999994</c:v>
                </c:pt>
                <c:pt idx="115">
                  <c:v>71.364999999999995</c:v>
                </c:pt>
                <c:pt idx="116">
                  <c:v>67.668099999999981</c:v>
                </c:pt>
                <c:pt idx="117">
                  <c:v>73.169999999999987</c:v>
                </c:pt>
                <c:pt idx="118">
                  <c:v>77.689499999999981</c:v>
                </c:pt>
                <c:pt idx="119">
                  <c:v>75.513180000000006</c:v>
                </c:pt>
                <c:pt idx="120">
                  <c:v>76.745500000000007</c:v>
                </c:pt>
                <c:pt idx="121">
                  <c:v>73.595560000000006</c:v>
                </c:pt>
                <c:pt idx="122">
                  <c:v>77.34478</c:v>
                </c:pt>
                <c:pt idx="123">
                  <c:v>83.644760000000005</c:v>
                </c:pt>
                <c:pt idx="124">
                  <c:v>76.844499999999996</c:v>
                </c:pt>
                <c:pt idx="125">
                  <c:v>74.046819999999997</c:v>
                </c:pt>
                <c:pt idx="126">
                  <c:v>72.60590999999998</c:v>
                </c:pt>
                <c:pt idx="127">
                  <c:v>74.172379999999919</c:v>
                </c:pt>
                <c:pt idx="128">
                  <c:v>75.203329999999994</c:v>
                </c:pt>
                <c:pt idx="129">
                  <c:v>80.284760000000006</c:v>
                </c:pt>
                <c:pt idx="130">
                  <c:v>83.582999999999998</c:v>
                </c:pt>
                <c:pt idx="131">
                  <c:v>88.931820000000045</c:v>
                </c:pt>
                <c:pt idx="132">
                  <c:v>92.5505</c:v>
                </c:pt>
                <c:pt idx="133">
                  <c:v>100.23889</c:v>
                </c:pt>
                <c:pt idx="134">
                  <c:v>108.52522</c:v>
                </c:pt>
                <c:pt idx="135">
                  <c:v>115.75749999999999</c:v>
                </c:pt>
                <c:pt idx="136">
                  <c:v>108.0365</c:v>
                </c:pt>
                <c:pt idx="137">
                  <c:v>107.50454999999999</c:v>
                </c:pt>
                <c:pt idx="138">
                  <c:v>110.14999999999999</c:v>
                </c:pt>
                <c:pt idx="139">
                  <c:v>104.99809999999999</c:v>
                </c:pt>
                <c:pt idx="140">
                  <c:v>105.74545000000002</c:v>
                </c:pt>
                <c:pt idx="141">
                  <c:v>103.5365</c:v>
                </c:pt>
                <c:pt idx="142">
                  <c:v>107.91285999999999</c:v>
                </c:pt>
                <c:pt idx="143">
                  <c:v>105.50951999999999</c:v>
                </c:pt>
                <c:pt idx="144">
                  <c:v>109.51579</c:v>
                </c:pt>
                <c:pt idx="145">
                  <c:v>116.18095</c:v>
                </c:pt>
                <c:pt idx="146">
                  <c:v>122.48727000000002</c:v>
                </c:pt>
                <c:pt idx="147">
                  <c:v>117.3385</c:v>
                </c:pt>
                <c:pt idx="148">
                  <c:v>107.32091</c:v>
                </c:pt>
                <c:pt idx="149">
                  <c:v>94.381429999999995</c:v>
                </c:pt>
                <c:pt idx="150">
                  <c:v>99.084999999999994</c:v>
                </c:pt>
                <c:pt idx="151">
                  <c:v>108.58143</c:v>
                </c:pt>
                <c:pt idx="152">
                  <c:v>111.194</c:v>
                </c:pt>
                <c:pt idx="153">
                  <c:v>108.96590999999999</c:v>
                </c:pt>
                <c:pt idx="154">
                  <c:v>107.28286</c:v>
                </c:pt>
                <c:pt idx="155">
                  <c:v>106.3515</c:v>
                </c:pt>
                <c:pt idx="156">
                  <c:v>107.925</c:v>
                </c:pt>
                <c:pt idx="157">
                  <c:v>111.09556000000002</c:v>
                </c:pt>
                <c:pt idx="158">
                  <c:v>105.5585</c:v>
                </c:pt>
                <c:pt idx="159">
                  <c:v>101.69091</c:v>
                </c:pt>
                <c:pt idx="160">
                  <c:v>100.33619</c:v>
                </c:pt>
                <c:pt idx="161">
                  <c:v>100.17199999999998</c:v>
                </c:pt>
                <c:pt idx="162">
                  <c:v>103.55261</c:v>
                </c:pt>
                <c:pt idx="163">
                  <c:v>107.06450000000002</c:v>
                </c:pt>
                <c:pt idx="164">
                  <c:v>108.06318</c:v>
                </c:pt>
                <c:pt idx="165">
                  <c:v>105.57727</c:v>
                </c:pt>
                <c:pt idx="166">
                  <c:v>105.49429000000008</c:v>
                </c:pt>
                <c:pt idx="167">
                  <c:v>107.46143000000002</c:v>
                </c:pt>
                <c:pt idx="168">
                  <c:v>104.00951999999999</c:v>
                </c:pt>
                <c:pt idx="169">
                  <c:v>104.9825</c:v>
                </c:pt>
                <c:pt idx="170">
                  <c:v>104.35570999999996</c:v>
                </c:pt>
                <c:pt idx="171">
                  <c:v>104.63285999999998</c:v>
                </c:pt>
                <c:pt idx="172">
                  <c:v>105.621</c:v>
                </c:pt>
                <c:pt idx="173">
                  <c:v>107.93143000000002</c:v>
                </c:pt>
                <c:pt idx="174">
                  <c:v>106.17652</c:v>
                </c:pt>
                <c:pt idx="175">
                  <c:v>101.94095000000004</c:v>
                </c:pt>
                <c:pt idx="176">
                  <c:v>96.638639999999981</c:v>
                </c:pt>
                <c:pt idx="177">
                  <c:v>86.816360000000003</c:v>
                </c:pt>
                <c:pt idx="178">
                  <c:v>77.091499999999996</c:v>
                </c:pt>
                <c:pt idx="179">
                  <c:v>60.893500000000003</c:v>
                </c:pt>
                <c:pt idx="180">
                  <c:v>45.774760000000001</c:v>
                </c:pt>
                <c:pt idx="181">
                  <c:v>55.688330000000022</c:v>
                </c:pt>
                <c:pt idx="182">
                  <c:v>54.693640000000002</c:v>
                </c:pt>
                <c:pt idx="183">
                  <c:v>57.720480000000002</c:v>
                </c:pt>
                <c:pt idx="184">
                  <c:v>63.020500000000013</c:v>
                </c:pt>
                <c:pt idx="185">
                  <c:v>60.838100000000011</c:v>
                </c:pt>
                <c:pt idx="186">
                  <c:v>55.612730000000013</c:v>
                </c:pt>
                <c:pt idx="187">
                  <c:v>47.855999999999995</c:v>
                </c:pt>
                <c:pt idx="188">
                  <c:v>45.765240000000013</c:v>
                </c:pt>
                <c:pt idx="189">
                  <c:v>45.825000000000003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A43B-4A2E-A460-D71DA37C72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374272"/>
        <c:axId val="110376064"/>
      </c:lineChart>
      <c:lineChart>
        <c:grouping val="standard"/>
        <c:varyColors val="0"/>
        <c:ser>
          <c:idx val="1"/>
          <c:order val="1"/>
          <c:tx>
            <c:strRef>
              <c:f>Sheet1!$D$8</c:f>
              <c:strCache>
                <c:ptCount val="1"/>
                <c:pt idx="0">
                  <c:v>천연가스(우)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dLbls>
            <c:dLbl>
              <c:idx val="189"/>
              <c:layout>
                <c:manualLayout>
                  <c:x val="-4.1666666666666782E-2"/>
                  <c:y val="3.2407407407407447E-2"/>
                </c:manualLayout>
              </c:layout>
              <c:spPr/>
              <c:txPr>
                <a:bodyPr/>
                <a:lstStyle/>
                <a:p>
                  <a:pPr>
                    <a:defRPr sz="1200" b="1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43B-4A2E-A460-D71DA37C723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Sheet1!$B$9:$B$198</c:f>
              <c:strCache>
                <c:ptCount val="190"/>
                <c:pt idx="0">
                  <c:v>2000년  1월</c:v>
                </c:pt>
                <c:pt idx="1">
                  <c:v>2000년  2월</c:v>
                </c:pt>
                <c:pt idx="2">
                  <c:v>2000년  3월</c:v>
                </c:pt>
                <c:pt idx="3">
                  <c:v>2000년  4월</c:v>
                </c:pt>
                <c:pt idx="4">
                  <c:v>2000년  5월</c:v>
                </c:pt>
                <c:pt idx="5">
                  <c:v>2000년  6월</c:v>
                </c:pt>
                <c:pt idx="6">
                  <c:v>2000년  7월</c:v>
                </c:pt>
                <c:pt idx="7">
                  <c:v>2000년  8월</c:v>
                </c:pt>
                <c:pt idx="8">
                  <c:v>2000년  9월</c:v>
                </c:pt>
                <c:pt idx="9">
                  <c:v>2000년 10월</c:v>
                </c:pt>
                <c:pt idx="10">
                  <c:v>2000년 11월</c:v>
                </c:pt>
                <c:pt idx="11">
                  <c:v>2000년 12월</c:v>
                </c:pt>
                <c:pt idx="12">
                  <c:v>2001년  1월</c:v>
                </c:pt>
                <c:pt idx="13">
                  <c:v>2001년  2월</c:v>
                </c:pt>
                <c:pt idx="14">
                  <c:v>2001년  3월</c:v>
                </c:pt>
                <c:pt idx="15">
                  <c:v>2001년  4월</c:v>
                </c:pt>
                <c:pt idx="16">
                  <c:v>2001년  5월</c:v>
                </c:pt>
                <c:pt idx="17">
                  <c:v>2001년  6월</c:v>
                </c:pt>
                <c:pt idx="18">
                  <c:v>2001년  7월</c:v>
                </c:pt>
                <c:pt idx="19">
                  <c:v>2001년  8월</c:v>
                </c:pt>
                <c:pt idx="20">
                  <c:v>2001년  9월</c:v>
                </c:pt>
                <c:pt idx="21">
                  <c:v>2001년 10월</c:v>
                </c:pt>
                <c:pt idx="22">
                  <c:v>2001년 11월</c:v>
                </c:pt>
                <c:pt idx="23">
                  <c:v>2001년 12월</c:v>
                </c:pt>
                <c:pt idx="24">
                  <c:v>2002년  1월</c:v>
                </c:pt>
                <c:pt idx="25">
                  <c:v>2002년  2월</c:v>
                </c:pt>
                <c:pt idx="26">
                  <c:v>2002년  3월</c:v>
                </c:pt>
                <c:pt idx="27">
                  <c:v>2002년  4월</c:v>
                </c:pt>
                <c:pt idx="28">
                  <c:v>2002년  5월</c:v>
                </c:pt>
                <c:pt idx="29">
                  <c:v>2002년  6월</c:v>
                </c:pt>
                <c:pt idx="30">
                  <c:v>2002년  7월</c:v>
                </c:pt>
                <c:pt idx="31">
                  <c:v>2002년  8월</c:v>
                </c:pt>
                <c:pt idx="32">
                  <c:v>2002년  9월</c:v>
                </c:pt>
                <c:pt idx="33">
                  <c:v>2002년 10월</c:v>
                </c:pt>
                <c:pt idx="34">
                  <c:v>2002년 11월</c:v>
                </c:pt>
                <c:pt idx="35">
                  <c:v>2002년 12월</c:v>
                </c:pt>
                <c:pt idx="36">
                  <c:v>2003년  1월</c:v>
                </c:pt>
                <c:pt idx="37">
                  <c:v>2003년  2월</c:v>
                </c:pt>
                <c:pt idx="38">
                  <c:v>2003년  3월</c:v>
                </c:pt>
                <c:pt idx="39">
                  <c:v>2003년  4월</c:v>
                </c:pt>
                <c:pt idx="40">
                  <c:v>2003년  5월</c:v>
                </c:pt>
                <c:pt idx="41">
                  <c:v>2003년  6월</c:v>
                </c:pt>
                <c:pt idx="42">
                  <c:v>2003년  7월</c:v>
                </c:pt>
                <c:pt idx="43">
                  <c:v>2003년  8월</c:v>
                </c:pt>
                <c:pt idx="44">
                  <c:v>2003년  9월</c:v>
                </c:pt>
                <c:pt idx="45">
                  <c:v>2003년 10월</c:v>
                </c:pt>
                <c:pt idx="46">
                  <c:v>2003년 11월</c:v>
                </c:pt>
                <c:pt idx="47">
                  <c:v>2003년 12월</c:v>
                </c:pt>
                <c:pt idx="48">
                  <c:v>2004년  1월</c:v>
                </c:pt>
                <c:pt idx="49">
                  <c:v>2004년  2월</c:v>
                </c:pt>
                <c:pt idx="50">
                  <c:v>2004년  3월</c:v>
                </c:pt>
                <c:pt idx="51">
                  <c:v>2004년  4월</c:v>
                </c:pt>
                <c:pt idx="52">
                  <c:v>2004년  5월</c:v>
                </c:pt>
                <c:pt idx="53">
                  <c:v>2004년  6월</c:v>
                </c:pt>
                <c:pt idx="54">
                  <c:v>2004년  7월</c:v>
                </c:pt>
                <c:pt idx="55">
                  <c:v>2004년  8월</c:v>
                </c:pt>
                <c:pt idx="56">
                  <c:v>2004년  9월</c:v>
                </c:pt>
                <c:pt idx="57">
                  <c:v>2004년 10월</c:v>
                </c:pt>
                <c:pt idx="58">
                  <c:v>2004년 11월</c:v>
                </c:pt>
                <c:pt idx="59">
                  <c:v>2004년 12월</c:v>
                </c:pt>
                <c:pt idx="60">
                  <c:v>2005년  1월</c:v>
                </c:pt>
                <c:pt idx="61">
                  <c:v>2005년  2월</c:v>
                </c:pt>
                <c:pt idx="62">
                  <c:v>2005년  3월</c:v>
                </c:pt>
                <c:pt idx="63">
                  <c:v>2005년  4월</c:v>
                </c:pt>
                <c:pt idx="64">
                  <c:v>2005년  5월</c:v>
                </c:pt>
                <c:pt idx="65">
                  <c:v>2005년  6월</c:v>
                </c:pt>
                <c:pt idx="66">
                  <c:v>2005년  7월</c:v>
                </c:pt>
                <c:pt idx="67">
                  <c:v>2005년  8월</c:v>
                </c:pt>
                <c:pt idx="68">
                  <c:v>2005년  9월</c:v>
                </c:pt>
                <c:pt idx="69">
                  <c:v>2005년 10월</c:v>
                </c:pt>
                <c:pt idx="70">
                  <c:v>2005년 11월</c:v>
                </c:pt>
                <c:pt idx="71">
                  <c:v>2005년 12월</c:v>
                </c:pt>
                <c:pt idx="72">
                  <c:v>2006년  1월</c:v>
                </c:pt>
                <c:pt idx="73">
                  <c:v>2006년  2월</c:v>
                </c:pt>
                <c:pt idx="74">
                  <c:v>2006년  3월</c:v>
                </c:pt>
                <c:pt idx="75">
                  <c:v>2006년  4월</c:v>
                </c:pt>
                <c:pt idx="76">
                  <c:v>2006년  5월</c:v>
                </c:pt>
                <c:pt idx="77">
                  <c:v>2006년  6월</c:v>
                </c:pt>
                <c:pt idx="78">
                  <c:v>2006년  7월</c:v>
                </c:pt>
                <c:pt idx="79">
                  <c:v>2006년  8월</c:v>
                </c:pt>
                <c:pt idx="80">
                  <c:v>2006년  9월</c:v>
                </c:pt>
                <c:pt idx="81">
                  <c:v>2006년 10월</c:v>
                </c:pt>
                <c:pt idx="82">
                  <c:v>2006년 11월</c:v>
                </c:pt>
                <c:pt idx="83">
                  <c:v>2006년 12월</c:v>
                </c:pt>
                <c:pt idx="84">
                  <c:v>2007년  1월</c:v>
                </c:pt>
                <c:pt idx="85">
                  <c:v>2007년  2월</c:v>
                </c:pt>
                <c:pt idx="86">
                  <c:v>2007년  3월</c:v>
                </c:pt>
                <c:pt idx="87">
                  <c:v>2007년  4월</c:v>
                </c:pt>
                <c:pt idx="88">
                  <c:v>2007년  5월</c:v>
                </c:pt>
                <c:pt idx="89">
                  <c:v>2007년  6월</c:v>
                </c:pt>
                <c:pt idx="90">
                  <c:v>2007년  7월</c:v>
                </c:pt>
                <c:pt idx="91">
                  <c:v>2007년  8월</c:v>
                </c:pt>
                <c:pt idx="92">
                  <c:v>2007년  9월</c:v>
                </c:pt>
                <c:pt idx="93">
                  <c:v>2007년 10월</c:v>
                </c:pt>
                <c:pt idx="94">
                  <c:v>2007년 11월</c:v>
                </c:pt>
                <c:pt idx="95">
                  <c:v>2007년 12월</c:v>
                </c:pt>
                <c:pt idx="96">
                  <c:v>2008년  1월</c:v>
                </c:pt>
                <c:pt idx="97">
                  <c:v>2008년  2월</c:v>
                </c:pt>
                <c:pt idx="98">
                  <c:v>2008년  3월</c:v>
                </c:pt>
                <c:pt idx="99">
                  <c:v>2008년  4월</c:v>
                </c:pt>
                <c:pt idx="100">
                  <c:v>2008년  5월</c:v>
                </c:pt>
                <c:pt idx="101">
                  <c:v>2008년  6월</c:v>
                </c:pt>
                <c:pt idx="102">
                  <c:v>2008년  7월</c:v>
                </c:pt>
                <c:pt idx="103">
                  <c:v>2008년  8월</c:v>
                </c:pt>
                <c:pt idx="104">
                  <c:v>2008년  9월</c:v>
                </c:pt>
                <c:pt idx="105">
                  <c:v>2008년 10월</c:v>
                </c:pt>
                <c:pt idx="106">
                  <c:v>2008년 11월</c:v>
                </c:pt>
                <c:pt idx="107">
                  <c:v>2008년 12월</c:v>
                </c:pt>
                <c:pt idx="108">
                  <c:v>2009년  1월</c:v>
                </c:pt>
                <c:pt idx="109">
                  <c:v>2009년  2월</c:v>
                </c:pt>
                <c:pt idx="110">
                  <c:v>2009년  3월</c:v>
                </c:pt>
                <c:pt idx="111">
                  <c:v>2009년  4월</c:v>
                </c:pt>
                <c:pt idx="112">
                  <c:v>2009년  5월</c:v>
                </c:pt>
                <c:pt idx="113">
                  <c:v>2009년  6월</c:v>
                </c:pt>
                <c:pt idx="114">
                  <c:v>2009년  7월</c:v>
                </c:pt>
                <c:pt idx="115">
                  <c:v>2009년  8월</c:v>
                </c:pt>
                <c:pt idx="116">
                  <c:v>2009년  9월</c:v>
                </c:pt>
                <c:pt idx="117">
                  <c:v>2009년 10월</c:v>
                </c:pt>
                <c:pt idx="118">
                  <c:v>2009년 11월</c:v>
                </c:pt>
                <c:pt idx="119">
                  <c:v>2009년 12월</c:v>
                </c:pt>
                <c:pt idx="120">
                  <c:v>2010년  1월</c:v>
                </c:pt>
                <c:pt idx="121">
                  <c:v>2010년  2월</c:v>
                </c:pt>
                <c:pt idx="122">
                  <c:v>2010년  3월</c:v>
                </c:pt>
                <c:pt idx="123">
                  <c:v>2010년  4월</c:v>
                </c:pt>
                <c:pt idx="124">
                  <c:v>2010년  5월</c:v>
                </c:pt>
                <c:pt idx="125">
                  <c:v>2010년  6월</c:v>
                </c:pt>
                <c:pt idx="126">
                  <c:v>2010년  7월</c:v>
                </c:pt>
                <c:pt idx="127">
                  <c:v>2010년  8월</c:v>
                </c:pt>
                <c:pt idx="128">
                  <c:v>2010년  9월</c:v>
                </c:pt>
                <c:pt idx="129">
                  <c:v>2010년 10월</c:v>
                </c:pt>
                <c:pt idx="130">
                  <c:v>2010년 11월</c:v>
                </c:pt>
                <c:pt idx="131">
                  <c:v>2010년 12월</c:v>
                </c:pt>
                <c:pt idx="132">
                  <c:v>2011년  1월</c:v>
                </c:pt>
                <c:pt idx="133">
                  <c:v>2011년  2월</c:v>
                </c:pt>
                <c:pt idx="134">
                  <c:v>2011년  3월</c:v>
                </c:pt>
                <c:pt idx="135">
                  <c:v>2011년  4월</c:v>
                </c:pt>
                <c:pt idx="136">
                  <c:v>2011년  5월</c:v>
                </c:pt>
                <c:pt idx="137">
                  <c:v>2011년  6월</c:v>
                </c:pt>
                <c:pt idx="138">
                  <c:v>2011년  7월</c:v>
                </c:pt>
                <c:pt idx="139">
                  <c:v>2011년  8월</c:v>
                </c:pt>
                <c:pt idx="140">
                  <c:v>2011년  9월</c:v>
                </c:pt>
                <c:pt idx="141">
                  <c:v>2011년 10월</c:v>
                </c:pt>
                <c:pt idx="142">
                  <c:v>2011년 11월</c:v>
                </c:pt>
                <c:pt idx="143">
                  <c:v>2011년 12월</c:v>
                </c:pt>
                <c:pt idx="144">
                  <c:v>2012년  1월</c:v>
                </c:pt>
                <c:pt idx="145">
                  <c:v>2012년  2월</c:v>
                </c:pt>
                <c:pt idx="146">
                  <c:v>2012년  3월</c:v>
                </c:pt>
                <c:pt idx="147">
                  <c:v>2012년  4월</c:v>
                </c:pt>
                <c:pt idx="148">
                  <c:v>2012년  5월</c:v>
                </c:pt>
                <c:pt idx="149">
                  <c:v>2012년  6월</c:v>
                </c:pt>
                <c:pt idx="150">
                  <c:v>2012년  7월</c:v>
                </c:pt>
                <c:pt idx="151">
                  <c:v>2012년  8월</c:v>
                </c:pt>
                <c:pt idx="152">
                  <c:v>2012년  9월</c:v>
                </c:pt>
                <c:pt idx="153">
                  <c:v>2012년 10월</c:v>
                </c:pt>
                <c:pt idx="154">
                  <c:v>2012년 11월</c:v>
                </c:pt>
                <c:pt idx="155">
                  <c:v>2012년 12월</c:v>
                </c:pt>
                <c:pt idx="156">
                  <c:v>2013년  1월</c:v>
                </c:pt>
                <c:pt idx="157">
                  <c:v>2013년  2월</c:v>
                </c:pt>
                <c:pt idx="158">
                  <c:v>2013년  3월</c:v>
                </c:pt>
                <c:pt idx="159">
                  <c:v>2013년  4월</c:v>
                </c:pt>
                <c:pt idx="160">
                  <c:v>2013년  5월</c:v>
                </c:pt>
                <c:pt idx="161">
                  <c:v>2013년  6월</c:v>
                </c:pt>
                <c:pt idx="162">
                  <c:v>2013년  7월</c:v>
                </c:pt>
                <c:pt idx="163">
                  <c:v>2013년  8월</c:v>
                </c:pt>
                <c:pt idx="164">
                  <c:v>2013년  9월</c:v>
                </c:pt>
                <c:pt idx="165">
                  <c:v>2013년 10월</c:v>
                </c:pt>
                <c:pt idx="166">
                  <c:v>2013년 11월</c:v>
                </c:pt>
                <c:pt idx="167">
                  <c:v>2013년 12월</c:v>
                </c:pt>
                <c:pt idx="168">
                  <c:v>2014년  1월</c:v>
                </c:pt>
                <c:pt idx="169">
                  <c:v>2014년  2월</c:v>
                </c:pt>
                <c:pt idx="170">
                  <c:v>2014년  3월</c:v>
                </c:pt>
                <c:pt idx="171">
                  <c:v>2014년  4월</c:v>
                </c:pt>
                <c:pt idx="172">
                  <c:v>2014년  5월</c:v>
                </c:pt>
                <c:pt idx="173">
                  <c:v>2014년  6월</c:v>
                </c:pt>
                <c:pt idx="174">
                  <c:v>2014년  7월</c:v>
                </c:pt>
                <c:pt idx="175">
                  <c:v>2014년  8월</c:v>
                </c:pt>
                <c:pt idx="176">
                  <c:v>2014년  9월</c:v>
                </c:pt>
                <c:pt idx="177">
                  <c:v>2014년 10월</c:v>
                </c:pt>
                <c:pt idx="178">
                  <c:v>2014년 11월</c:v>
                </c:pt>
                <c:pt idx="179">
                  <c:v>2014년 12월</c:v>
                </c:pt>
                <c:pt idx="180">
                  <c:v>2015년  1월</c:v>
                </c:pt>
                <c:pt idx="181">
                  <c:v>2015년  2월</c:v>
                </c:pt>
                <c:pt idx="182">
                  <c:v>2015년  3월</c:v>
                </c:pt>
                <c:pt idx="183">
                  <c:v>2015년  4월</c:v>
                </c:pt>
                <c:pt idx="184">
                  <c:v>2015년  5월</c:v>
                </c:pt>
                <c:pt idx="185">
                  <c:v>2015년  6월</c:v>
                </c:pt>
                <c:pt idx="186">
                  <c:v>2015년  7월</c:v>
                </c:pt>
                <c:pt idx="187">
                  <c:v>2015년  8월</c:v>
                </c:pt>
                <c:pt idx="188">
                  <c:v>2015년  9월</c:v>
                </c:pt>
                <c:pt idx="189">
                  <c:v>2015년 10월</c:v>
                </c:pt>
              </c:strCache>
            </c:strRef>
          </c:cat>
          <c:val>
            <c:numRef>
              <c:f>Sheet1!$D$9:$D$198</c:f>
              <c:numCache>
                <c:formatCode>0.00_);[Red]\(0.00\)</c:formatCode>
                <c:ptCount val="190"/>
                <c:pt idx="0">
                  <c:v>2.6619999999999999</c:v>
                </c:pt>
                <c:pt idx="1">
                  <c:v>2.7610000000000001</c:v>
                </c:pt>
                <c:pt idx="2">
                  <c:v>2.9449999999999998</c:v>
                </c:pt>
                <c:pt idx="3">
                  <c:v>3.141</c:v>
                </c:pt>
                <c:pt idx="4">
                  <c:v>4.3559999999999972</c:v>
                </c:pt>
                <c:pt idx="5">
                  <c:v>4.4760000000000026</c:v>
                </c:pt>
                <c:pt idx="6">
                  <c:v>3.774</c:v>
                </c:pt>
                <c:pt idx="7">
                  <c:v>4.782</c:v>
                </c:pt>
                <c:pt idx="8">
                  <c:v>5.1859999999999973</c:v>
                </c:pt>
                <c:pt idx="9">
                  <c:v>4.49</c:v>
                </c:pt>
                <c:pt idx="10">
                  <c:v>6.5890000000000004</c:v>
                </c:pt>
                <c:pt idx="11">
                  <c:v>9.7750000000000004</c:v>
                </c:pt>
                <c:pt idx="12">
                  <c:v>5.7069999999999999</c:v>
                </c:pt>
                <c:pt idx="13">
                  <c:v>5.2359999999999998</c:v>
                </c:pt>
                <c:pt idx="14">
                  <c:v>5.0249999999999977</c:v>
                </c:pt>
                <c:pt idx="15">
                  <c:v>4.6949999999999967</c:v>
                </c:pt>
                <c:pt idx="16">
                  <c:v>3.9139999999999997</c:v>
                </c:pt>
                <c:pt idx="17">
                  <c:v>3.0959999999999988</c:v>
                </c:pt>
                <c:pt idx="18">
                  <c:v>3.2959999999999998</c:v>
                </c:pt>
                <c:pt idx="19">
                  <c:v>2.38</c:v>
                </c:pt>
                <c:pt idx="20">
                  <c:v>2.2440000000000002</c:v>
                </c:pt>
                <c:pt idx="21">
                  <c:v>3.2909999999999999</c:v>
                </c:pt>
                <c:pt idx="22">
                  <c:v>2.7010000000000001</c:v>
                </c:pt>
                <c:pt idx="23">
                  <c:v>2.57</c:v>
                </c:pt>
                <c:pt idx="24">
                  <c:v>2.1379999999999999</c:v>
                </c:pt>
                <c:pt idx="25">
                  <c:v>2.3569999999999989</c:v>
                </c:pt>
                <c:pt idx="26">
                  <c:v>3.2829999999999999</c:v>
                </c:pt>
                <c:pt idx="27">
                  <c:v>3.7949999999999999</c:v>
                </c:pt>
                <c:pt idx="28">
                  <c:v>3.2170000000000001</c:v>
                </c:pt>
                <c:pt idx="29">
                  <c:v>3.2450000000000001</c:v>
                </c:pt>
                <c:pt idx="30">
                  <c:v>2.9539999999999997</c:v>
                </c:pt>
                <c:pt idx="31">
                  <c:v>3.2959999999999998</c:v>
                </c:pt>
                <c:pt idx="32">
                  <c:v>4.1379999999999972</c:v>
                </c:pt>
                <c:pt idx="33">
                  <c:v>4.155999999999997</c:v>
                </c:pt>
                <c:pt idx="34">
                  <c:v>4.2</c:v>
                </c:pt>
                <c:pt idx="35">
                  <c:v>4.7889999999999997</c:v>
                </c:pt>
                <c:pt idx="36">
                  <c:v>5.6049999999999978</c:v>
                </c:pt>
                <c:pt idx="37">
                  <c:v>8.1010000000000009</c:v>
                </c:pt>
                <c:pt idx="38">
                  <c:v>5.0599999999999996</c:v>
                </c:pt>
                <c:pt idx="39">
                  <c:v>5.3849999999999971</c:v>
                </c:pt>
                <c:pt idx="40">
                  <c:v>6.2510000000000003</c:v>
                </c:pt>
                <c:pt idx="41">
                  <c:v>5.4109999999999996</c:v>
                </c:pt>
                <c:pt idx="42">
                  <c:v>4.718</c:v>
                </c:pt>
                <c:pt idx="43">
                  <c:v>4.7309999999999999</c:v>
                </c:pt>
                <c:pt idx="44">
                  <c:v>4.83</c:v>
                </c:pt>
                <c:pt idx="45">
                  <c:v>4.8929999999999971</c:v>
                </c:pt>
                <c:pt idx="46">
                  <c:v>4.9249999999999972</c:v>
                </c:pt>
                <c:pt idx="47">
                  <c:v>6.1890000000000001</c:v>
                </c:pt>
                <c:pt idx="48">
                  <c:v>5.3969999999999985</c:v>
                </c:pt>
                <c:pt idx="49">
                  <c:v>5.4160000000000004</c:v>
                </c:pt>
                <c:pt idx="50">
                  <c:v>5.9329999999999998</c:v>
                </c:pt>
                <c:pt idx="51">
                  <c:v>5.8619999999999974</c:v>
                </c:pt>
                <c:pt idx="52">
                  <c:v>6.4420000000000002</c:v>
                </c:pt>
                <c:pt idx="53">
                  <c:v>6.1549999999999967</c:v>
                </c:pt>
                <c:pt idx="54">
                  <c:v>6.1119999999999974</c:v>
                </c:pt>
                <c:pt idx="55">
                  <c:v>5.0739999999999998</c:v>
                </c:pt>
                <c:pt idx="56">
                  <c:v>6.7949999999999973</c:v>
                </c:pt>
                <c:pt idx="57">
                  <c:v>8.7249999999999996</c:v>
                </c:pt>
                <c:pt idx="58">
                  <c:v>7.6199999999999974</c:v>
                </c:pt>
                <c:pt idx="59">
                  <c:v>6.149</c:v>
                </c:pt>
                <c:pt idx="60">
                  <c:v>6.3209999999999971</c:v>
                </c:pt>
                <c:pt idx="61">
                  <c:v>6.73</c:v>
                </c:pt>
                <c:pt idx="62">
                  <c:v>7.6529999999999969</c:v>
                </c:pt>
                <c:pt idx="63">
                  <c:v>6.585</c:v>
                </c:pt>
                <c:pt idx="64">
                  <c:v>6.3789999999999996</c:v>
                </c:pt>
                <c:pt idx="65">
                  <c:v>6.9809999999999999</c:v>
                </c:pt>
                <c:pt idx="66">
                  <c:v>7.8849999999999971</c:v>
                </c:pt>
                <c:pt idx="67">
                  <c:v>11.472000000000005</c:v>
                </c:pt>
                <c:pt idx="68">
                  <c:v>13.921000000000001</c:v>
                </c:pt>
                <c:pt idx="69">
                  <c:v>12.205</c:v>
                </c:pt>
                <c:pt idx="70">
                  <c:v>12.587</c:v>
                </c:pt>
                <c:pt idx="71">
                  <c:v>11.225</c:v>
                </c:pt>
                <c:pt idx="72">
                  <c:v>9.3160000000000007</c:v>
                </c:pt>
                <c:pt idx="73">
                  <c:v>6.7139999999999995</c:v>
                </c:pt>
                <c:pt idx="74">
                  <c:v>7.21</c:v>
                </c:pt>
                <c:pt idx="75">
                  <c:v>6.5549999999999971</c:v>
                </c:pt>
                <c:pt idx="76">
                  <c:v>6.3839999999999995</c:v>
                </c:pt>
                <c:pt idx="77">
                  <c:v>6.1039999999999974</c:v>
                </c:pt>
                <c:pt idx="78">
                  <c:v>8.2109999999999985</c:v>
                </c:pt>
                <c:pt idx="79">
                  <c:v>6.048</c:v>
                </c:pt>
                <c:pt idx="80">
                  <c:v>5.6199999999999974</c:v>
                </c:pt>
                <c:pt idx="81">
                  <c:v>7.5339999999999998</c:v>
                </c:pt>
                <c:pt idx="82">
                  <c:v>8.8440000000000012</c:v>
                </c:pt>
                <c:pt idx="83">
                  <c:v>6.2990000000000004</c:v>
                </c:pt>
                <c:pt idx="84">
                  <c:v>7.6669999999999972</c:v>
                </c:pt>
                <c:pt idx="85">
                  <c:v>7.3</c:v>
                </c:pt>
                <c:pt idx="86">
                  <c:v>7.73</c:v>
                </c:pt>
                <c:pt idx="87">
                  <c:v>7.8629999999999978</c:v>
                </c:pt>
                <c:pt idx="88">
                  <c:v>7.9349999999999996</c:v>
                </c:pt>
                <c:pt idx="89">
                  <c:v>6.7729999999999997</c:v>
                </c:pt>
                <c:pt idx="90">
                  <c:v>6.1909999999999972</c:v>
                </c:pt>
                <c:pt idx="91">
                  <c:v>5.468</c:v>
                </c:pt>
                <c:pt idx="92">
                  <c:v>6.87</c:v>
                </c:pt>
                <c:pt idx="93">
                  <c:v>8.33</c:v>
                </c:pt>
                <c:pt idx="94">
                  <c:v>7.3019999999999996</c:v>
                </c:pt>
                <c:pt idx="95">
                  <c:v>7.4829999999999997</c:v>
                </c:pt>
                <c:pt idx="96">
                  <c:v>8.0740000000000016</c:v>
                </c:pt>
                <c:pt idx="97">
                  <c:v>9.3660000000000068</c:v>
                </c:pt>
                <c:pt idx="98">
                  <c:v>10.101000000000001</c:v>
                </c:pt>
                <c:pt idx="99">
                  <c:v>9.1</c:v>
                </c:pt>
                <c:pt idx="100">
                  <c:v>10.627000000000001</c:v>
                </c:pt>
                <c:pt idx="101">
                  <c:v>11.865000000000006</c:v>
                </c:pt>
                <c:pt idx="102">
                  <c:v>8.738999999999999</c:v>
                </c:pt>
                <c:pt idx="103">
                  <c:v>7.9429999999999996</c:v>
                </c:pt>
                <c:pt idx="104">
                  <c:v>7.4379999999999997</c:v>
                </c:pt>
                <c:pt idx="105">
                  <c:v>6.7830000000000004</c:v>
                </c:pt>
                <c:pt idx="106">
                  <c:v>6.51</c:v>
                </c:pt>
                <c:pt idx="107">
                  <c:v>5.6219999999999972</c:v>
                </c:pt>
                <c:pt idx="108">
                  <c:v>4.4169999999999998</c:v>
                </c:pt>
                <c:pt idx="109">
                  <c:v>4.1979999999999977</c:v>
                </c:pt>
                <c:pt idx="110">
                  <c:v>3.7759999999999998</c:v>
                </c:pt>
                <c:pt idx="111">
                  <c:v>3.3729999999999989</c:v>
                </c:pt>
                <c:pt idx="112">
                  <c:v>3.8349999999999986</c:v>
                </c:pt>
                <c:pt idx="113">
                  <c:v>3.8349999999999986</c:v>
                </c:pt>
                <c:pt idx="114">
                  <c:v>3.653</c:v>
                </c:pt>
                <c:pt idx="115">
                  <c:v>2.9769999999999985</c:v>
                </c:pt>
                <c:pt idx="116">
                  <c:v>4.8410000000000002</c:v>
                </c:pt>
                <c:pt idx="117">
                  <c:v>5.0449999999999973</c:v>
                </c:pt>
                <c:pt idx="118">
                  <c:v>4.8479999999999972</c:v>
                </c:pt>
                <c:pt idx="119">
                  <c:v>5.5720000000000001</c:v>
                </c:pt>
                <c:pt idx="120">
                  <c:v>5.1310000000000002</c:v>
                </c:pt>
                <c:pt idx="121">
                  <c:v>4.8129999999999971</c:v>
                </c:pt>
                <c:pt idx="122">
                  <c:v>3.8689999999999998</c:v>
                </c:pt>
                <c:pt idx="123">
                  <c:v>3.92</c:v>
                </c:pt>
                <c:pt idx="124">
                  <c:v>4.3410000000000002</c:v>
                </c:pt>
                <c:pt idx="125">
                  <c:v>4.615999999999997</c:v>
                </c:pt>
                <c:pt idx="126">
                  <c:v>4.923</c:v>
                </c:pt>
                <c:pt idx="127">
                  <c:v>3.8159999999999985</c:v>
                </c:pt>
                <c:pt idx="128">
                  <c:v>3.8719999999999986</c:v>
                </c:pt>
                <c:pt idx="129">
                  <c:v>4.0380000000000003</c:v>
                </c:pt>
                <c:pt idx="130">
                  <c:v>4.18</c:v>
                </c:pt>
                <c:pt idx="131">
                  <c:v>4.4050000000000002</c:v>
                </c:pt>
                <c:pt idx="132">
                  <c:v>4.42</c:v>
                </c:pt>
                <c:pt idx="133">
                  <c:v>4.0369999999999999</c:v>
                </c:pt>
                <c:pt idx="134">
                  <c:v>4.3890000000000002</c:v>
                </c:pt>
                <c:pt idx="135">
                  <c:v>4.6979999999999977</c:v>
                </c:pt>
                <c:pt idx="136">
                  <c:v>4.6659999999999977</c:v>
                </c:pt>
                <c:pt idx="137">
                  <c:v>4.3739999999999997</c:v>
                </c:pt>
                <c:pt idx="138">
                  <c:v>4.1449999999999969</c:v>
                </c:pt>
                <c:pt idx="139">
                  <c:v>4.0539999999999985</c:v>
                </c:pt>
                <c:pt idx="140">
                  <c:v>3.6659999999999999</c:v>
                </c:pt>
                <c:pt idx="141">
                  <c:v>3.9339999999999997</c:v>
                </c:pt>
                <c:pt idx="142">
                  <c:v>3.55</c:v>
                </c:pt>
                <c:pt idx="143">
                  <c:v>2.9889999999999999</c:v>
                </c:pt>
                <c:pt idx="144">
                  <c:v>2.5030000000000001</c:v>
                </c:pt>
                <c:pt idx="145">
                  <c:v>2.6159999999999997</c:v>
                </c:pt>
                <c:pt idx="146">
                  <c:v>2.1259999999999999</c:v>
                </c:pt>
                <c:pt idx="147">
                  <c:v>2.2850000000000001</c:v>
                </c:pt>
                <c:pt idx="148">
                  <c:v>2.4219999999999997</c:v>
                </c:pt>
                <c:pt idx="149">
                  <c:v>2.8239999999999998</c:v>
                </c:pt>
                <c:pt idx="150">
                  <c:v>3.2090000000000001</c:v>
                </c:pt>
                <c:pt idx="151">
                  <c:v>2.7989999999999999</c:v>
                </c:pt>
                <c:pt idx="152">
                  <c:v>3.32</c:v>
                </c:pt>
                <c:pt idx="153">
                  <c:v>3.6919999999999997</c:v>
                </c:pt>
                <c:pt idx="154">
                  <c:v>3.5609999999999999</c:v>
                </c:pt>
                <c:pt idx="155">
                  <c:v>3.3509999999999986</c:v>
                </c:pt>
                <c:pt idx="156">
                  <c:v>3.3389999999999986</c:v>
                </c:pt>
                <c:pt idx="157">
                  <c:v>3.4859999999999998</c:v>
                </c:pt>
                <c:pt idx="158">
                  <c:v>4.0239999999999974</c:v>
                </c:pt>
                <c:pt idx="159">
                  <c:v>4.343</c:v>
                </c:pt>
                <c:pt idx="160">
                  <c:v>3.984</c:v>
                </c:pt>
                <c:pt idx="161">
                  <c:v>3.5649999999999999</c:v>
                </c:pt>
                <c:pt idx="162">
                  <c:v>3.4459999999999997</c:v>
                </c:pt>
                <c:pt idx="163">
                  <c:v>3.581</c:v>
                </c:pt>
                <c:pt idx="164">
                  <c:v>3.56</c:v>
                </c:pt>
                <c:pt idx="165">
                  <c:v>3.581</c:v>
                </c:pt>
                <c:pt idx="166">
                  <c:v>3.9539999999999997</c:v>
                </c:pt>
                <c:pt idx="167">
                  <c:v>4.2300000000000004</c:v>
                </c:pt>
                <c:pt idx="168">
                  <c:v>4.9429999999999996</c:v>
                </c:pt>
                <c:pt idx="169">
                  <c:v>4.609</c:v>
                </c:pt>
                <c:pt idx="170">
                  <c:v>4.3710000000000004</c:v>
                </c:pt>
                <c:pt idx="171">
                  <c:v>4.8149999999999977</c:v>
                </c:pt>
                <c:pt idx="172">
                  <c:v>4.5419999999999998</c:v>
                </c:pt>
                <c:pt idx="173">
                  <c:v>4.4610000000000003</c:v>
                </c:pt>
                <c:pt idx="174">
                  <c:v>3.8409999999999997</c:v>
                </c:pt>
                <c:pt idx="175">
                  <c:v>4.0649999999999977</c:v>
                </c:pt>
                <c:pt idx="176">
                  <c:v>4.1209999999999978</c:v>
                </c:pt>
                <c:pt idx="177">
                  <c:v>3.8729999999999989</c:v>
                </c:pt>
                <c:pt idx="178">
                  <c:v>4.0839999999999996</c:v>
                </c:pt>
                <c:pt idx="179">
                  <c:v>2.8889999999999998</c:v>
                </c:pt>
                <c:pt idx="180">
                  <c:v>2.6909999999999998</c:v>
                </c:pt>
                <c:pt idx="181">
                  <c:v>2.734</c:v>
                </c:pt>
                <c:pt idx="182">
                  <c:v>2.64</c:v>
                </c:pt>
                <c:pt idx="183">
                  <c:v>2.7509999999999999</c:v>
                </c:pt>
                <c:pt idx="184">
                  <c:v>2.6419999999999999</c:v>
                </c:pt>
                <c:pt idx="185">
                  <c:v>2.8319999999999985</c:v>
                </c:pt>
                <c:pt idx="186">
                  <c:v>2.7159999999999997</c:v>
                </c:pt>
                <c:pt idx="187">
                  <c:v>2.6890000000000001</c:v>
                </c:pt>
                <c:pt idx="188">
                  <c:v>2.524</c:v>
                </c:pt>
                <c:pt idx="189">
                  <c:v>2.3209999999999997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A43B-4A2E-A460-D71DA37C72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379392"/>
        <c:axId val="110377600"/>
      </c:lineChart>
      <c:catAx>
        <c:axId val="110374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60000"/>
          <a:lstStyle/>
          <a:p>
            <a:pPr>
              <a:defRPr sz="1200" b="1"/>
            </a:pPr>
            <a:endParaRPr lang="ko-KR"/>
          </a:p>
        </c:txPr>
        <c:crossAx val="110376064"/>
        <c:crosses val="autoZero"/>
        <c:auto val="1"/>
        <c:lblAlgn val="ctr"/>
        <c:lblOffset val="100"/>
        <c:tickMarkSkip val="24"/>
        <c:noMultiLvlLbl val="0"/>
      </c:catAx>
      <c:valAx>
        <c:axId val="11037606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10374272"/>
        <c:crosses val="autoZero"/>
        <c:crossBetween val="between"/>
      </c:valAx>
      <c:valAx>
        <c:axId val="110377600"/>
        <c:scaling>
          <c:orientation val="minMax"/>
          <c:max val="14"/>
          <c:min val="0"/>
        </c:scaling>
        <c:delete val="0"/>
        <c:axPos val="r"/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10379392"/>
        <c:crosses val="max"/>
        <c:crossBetween val="between"/>
      </c:valAx>
      <c:catAx>
        <c:axId val="1103793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0377600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12069923265231071"/>
          <c:y val="8.681130840534626E-2"/>
          <c:w val="0.75000000000000056"/>
          <c:h val="8.7283176265439064E-2"/>
        </c:manualLayout>
      </c:layout>
      <c:overlay val="0"/>
      <c:txPr>
        <a:bodyPr/>
        <a:lstStyle/>
        <a:p>
          <a:pPr>
            <a:defRPr sz="1200" b="1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34951881014857"/>
          <c:y val="0.11158573928258977"/>
          <c:w val="0.77127318460192451"/>
          <c:h val="0.77108048993875766"/>
        </c:manualLayout>
      </c:layout>
      <c:lineChart>
        <c:grouping val="standard"/>
        <c:varyColors val="0"/>
        <c:ser>
          <c:idx val="0"/>
          <c:order val="0"/>
          <c:tx>
            <c:strRef>
              <c:f>Sheet1!$G$6</c:f>
              <c:strCache>
                <c:ptCount val="1"/>
                <c:pt idx="0">
                  <c:v>구리</c:v>
                </c:pt>
              </c:strCache>
            </c:strRef>
          </c:tx>
          <c:marker>
            <c:symbol val="none"/>
          </c:marker>
          <c:dLbls>
            <c:dLbl>
              <c:idx val="190"/>
              <c:layout>
                <c:manualLayout>
                  <c:x val="-9.1334097798657365E-2"/>
                  <c:y val="3.5273858460171129E-2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defRPr>
                    </a:pPr>
                    <a:r>
                      <a:rPr lang="en-US" altLang="en-US" sz="12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4,992</a:t>
                    </a:r>
                    <a:r>
                      <a:rPr lang="en-US" altLang="en-US" sz="1200" b="1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.</a:t>
                    </a:r>
                    <a:endParaRPr lang="en-US" altLang="en-US" sz="12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52-4A09-8ED8-C9F45A1CD89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Sheet1!$E$7:$E$197</c:f>
              <c:strCache>
                <c:ptCount val="190"/>
                <c:pt idx="0">
                  <c:v> '00</c:v>
                </c:pt>
                <c:pt idx="24">
                  <c:v> '02</c:v>
                </c:pt>
                <c:pt idx="48">
                  <c:v> '04</c:v>
                </c:pt>
                <c:pt idx="72">
                  <c:v> '06</c:v>
                </c:pt>
                <c:pt idx="96">
                  <c:v> '08</c:v>
                </c:pt>
                <c:pt idx="120">
                  <c:v> '10</c:v>
                </c:pt>
                <c:pt idx="144">
                  <c:v> '12</c:v>
                </c:pt>
                <c:pt idx="180">
                  <c:v>  '15</c:v>
                </c:pt>
                <c:pt idx="189">
                  <c:v> </c:v>
                </c:pt>
              </c:strCache>
            </c:strRef>
          </c:cat>
          <c:val>
            <c:numRef>
              <c:f>Sheet1!$G$7:$G$197</c:f>
              <c:numCache>
                <c:formatCode>General</c:formatCode>
                <c:ptCount val="191"/>
                <c:pt idx="4" formatCode="#,##0.0000">
                  <c:v>1770</c:v>
                </c:pt>
                <c:pt idx="5" formatCode="#,##0.0000">
                  <c:v>1790</c:v>
                </c:pt>
                <c:pt idx="6" formatCode="#,##0.0000">
                  <c:v>1884.5</c:v>
                </c:pt>
                <c:pt idx="7" formatCode="#,##0.0000">
                  <c:v>1924</c:v>
                </c:pt>
                <c:pt idx="8" formatCode="#,##0.0000">
                  <c:v>1997</c:v>
                </c:pt>
                <c:pt idx="9" formatCode="#,##0.0000">
                  <c:v>1861</c:v>
                </c:pt>
                <c:pt idx="10" formatCode="#,##0.0000">
                  <c:v>1842</c:v>
                </c:pt>
                <c:pt idx="12" formatCode="#,##0.0000">
                  <c:v>1816</c:v>
                </c:pt>
                <c:pt idx="13" formatCode="#,##0.0000">
                  <c:v>1768</c:v>
                </c:pt>
                <c:pt idx="14" formatCode="#,##0.0000">
                  <c:v>1683</c:v>
                </c:pt>
                <c:pt idx="15" formatCode="#,##0.0000">
                  <c:v>1690</c:v>
                </c:pt>
                <c:pt idx="16" formatCode="#,##0.0000">
                  <c:v>1672</c:v>
                </c:pt>
                <c:pt idx="17" formatCode="#,##0.0000">
                  <c:v>1565</c:v>
                </c:pt>
                <c:pt idx="18" formatCode="#,##0.0000">
                  <c:v>1501.5</c:v>
                </c:pt>
                <c:pt idx="19" formatCode="#,##0.0000">
                  <c:v>1503</c:v>
                </c:pt>
                <c:pt idx="21" formatCode="#,##0.0000">
                  <c:v>1374</c:v>
                </c:pt>
                <c:pt idx="22" formatCode="#,##0.0000">
                  <c:v>1572.5</c:v>
                </c:pt>
                <c:pt idx="23" formatCode="#,##0.0000">
                  <c:v>1483</c:v>
                </c:pt>
                <c:pt idx="24" formatCode="#,##0.0000">
                  <c:v>1572</c:v>
                </c:pt>
                <c:pt idx="25" formatCode="#,##0.0000">
                  <c:v>1568</c:v>
                </c:pt>
                <c:pt idx="27" formatCode="#,##0.00">
                  <c:v>1614.5833333333323</c:v>
                </c:pt>
                <c:pt idx="28" formatCode="#,##0.00">
                  <c:v>1610.4565217391312</c:v>
                </c:pt>
                <c:pt idx="29" formatCode="#,##0.00">
                  <c:v>1668.75</c:v>
                </c:pt>
                <c:pt idx="30" formatCode="#,##0.00">
                  <c:v>1607.021739130435</c:v>
                </c:pt>
                <c:pt idx="31" formatCode="#,##0.00">
                  <c:v>1502.340909090909</c:v>
                </c:pt>
                <c:pt idx="32" formatCode="#,##0.00">
                  <c:v>1498.3095238095239</c:v>
                </c:pt>
                <c:pt idx="33" formatCode="#,##0.00">
                  <c:v>1502.6739130434778</c:v>
                </c:pt>
                <c:pt idx="34" formatCode="#,##0.00">
                  <c:v>1601.0476190476197</c:v>
                </c:pt>
                <c:pt idx="35" formatCode="#,##0.00">
                  <c:v>1611.5789473684208</c:v>
                </c:pt>
                <c:pt idx="36" formatCode="#,##0.00">
                  <c:v>1663.913043478261</c:v>
                </c:pt>
                <c:pt idx="37" formatCode="#,##0.00">
                  <c:v>1699.85</c:v>
                </c:pt>
                <c:pt idx="38" formatCode="#,##0.00">
                  <c:v>1674</c:v>
                </c:pt>
                <c:pt idx="39" formatCode="#,##0.00">
                  <c:v>1599.625</c:v>
                </c:pt>
                <c:pt idx="40" formatCode="#,##0.00">
                  <c:v>1661.35</c:v>
                </c:pt>
                <c:pt idx="41" formatCode="#,##0.00">
                  <c:v>1698.1428571428571</c:v>
                </c:pt>
                <c:pt idx="42" formatCode="#,##0.00">
                  <c:v>1715.1086956521747</c:v>
                </c:pt>
                <c:pt idx="43" formatCode="#,##0.00">
                  <c:v>1758.5250000000001</c:v>
                </c:pt>
                <c:pt idx="44" formatCode="#,##0.00">
                  <c:v>1805.2045454545455</c:v>
                </c:pt>
                <c:pt idx="45" formatCode="#,##0.00">
                  <c:v>1973.435483870968</c:v>
                </c:pt>
                <c:pt idx="46" formatCode="#,##0.00">
                  <c:v>2047.0250000000001</c:v>
                </c:pt>
                <c:pt idx="47" formatCode="#,##0.00">
                  <c:v>2188.6190476190477</c:v>
                </c:pt>
                <c:pt idx="48" formatCode="#,##0.00">
                  <c:v>2411.9523809523812</c:v>
                </c:pt>
                <c:pt idx="49" formatCode="#,##0.00">
                  <c:v>2726.25</c:v>
                </c:pt>
                <c:pt idx="50" formatCode="#,##0.00">
                  <c:v>2931.2173913043493</c:v>
                </c:pt>
                <c:pt idx="51" formatCode="#,##0.00">
                  <c:v>2813.4749999999999</c:v>
                </c:pt>
                <c:pt idx="52" formatCode="#,##0.00">
                  <c:v>2639.3157894736842</c:v>
                </c:pt>
                <c:pt idx="53" formatCode="#,##0.00">
                  <c:v>2644.7954545454559</c:v>
                </c:pt>
                <c:pt idx="54" formatCode="#,##0.00">
                  <c:v>2756.2045454545441</c:v>
                </c:pt>
                <c:pt idx="55" formatCode="#,##0.00">
                  <c:v>2774.1666666666642</c:v>
                </c:pt>
                <c:pt idx="56" formatCode="#,##0.00">
                  <c:v>3667.2272727272712</c:v>
                </c:pt>
                <c:pt idx="57" formatCode="#,##0.00">
                  <c:v>2896.5</c:v>
                </c:pt>
                <c:pt idx="58" formatCode="#,##0.00">
                  <c:v>3002.590909090909</c:v>
                </c:pt>
                <c:pt idx="59" formatCode="#,##0.00">
                  <c:v>3024.3333333333371</c:v>
                </c:pt>
                <c:pt idx="60" formatCode="#,##0.00">
                  <c:v>3022.3500000000013</c:v>
                </c:pt>
                <c:pt idx="61" formatCode="#,##0.00">
                  <c:v>3109.75</c:v>
                </c:pt>
                <c:pt idx="62" formatCode="#,##0.00">
                  <c:v>3244.5238095238087</c:v>
                </c:pt>
                <c:pt idx="63" formatCode="#,##0.00">
                  <c:v>3235.7619047619037</c:v>
                </c:pt>
                <c:pt idx="64" formatCode="#,##0.00">
                  <c:v>3091.8</c:v>
                </c:pt>
                <c:pt idx="65" formatCode="#,##0.00">
                  <c:v>3299.2727272727275</c:v>
                </c:pt>
                <c:pt idx="66" formatCode="#,##0.00">
                  <c:v>3375.7619047619037</c:v>
                </c:pt>
                <c:pt idx="67" formatCode="#,##0.00">
                  <c:v>3584.4130434782624</c:v>
                </c:pt>
                <c:pt idx="68" formatCode="#,##0.00">
                  <c:v>3667.2272727272712</c:v>
                </c:pt>
                <c:pt idx="69" formatCode="#,##0.00">
                  <c:v>3894.1666666666642</c:v>
                </c:pt>
                <c:pt idx="70" formatCode="#,##0.00">
                  <c:v>4101.6904761904789</c:v>
                </c:pt>
                <c:pt idx="71" formatCode="#,##0.00">
                  <c:v>4418.2</c:v>
                </c:pt>
                <c:pt idx="72" formatCode="#,##0.00">
                  <c:v>4626</c:v>
                </c:pt>
                <c:pt idx="73" formatCode="#,##0.00">
                  <c:v>4897.375</c:v>
                </c:pt>
                <c:pt idx="74" formatCode="#,##0.00">
                  <c:v>5050</c:v>
                </c:pt>
                <c:pt idx="75" formatCode="#,##0.00">
                  <c:v>6315.0833333333303</c:v>
                </c:pt>
                <c:pt idx="76" formatCode="#,##0.00">
                  <c:v>7954.772727272727</c:v>
                </c:pt>
                <c:pt idx="77" formatCode="#,##0.00">
                  <c:v>7097.295454545455</c:v>
                </c:pt>
                <c:pt idx="78" formatCode="#,##0.00">
                  <c:v>7625.2142857142835</c:v>
                </c:pt>
                <c:pt idx="79" formatCode="#,##0.00">
                  <c:v>7661.413043478261</c:v>
                </c:pt>
                <c:pt idx="80" formatCode="#,##0.00">
                  <c:v>7583.5238095238119</c:v>
                </c:pt>
                <c:pt idx="81" formatCode="#,##0.00">
                  <c:v>7484.6136363636415</c:v>
                </c:pt>
                <c:pt idx="82" formatCode="#,##0.00">
                  <c:v>7055.886363636364</c:v>
                </c:pt>
                <c:pt idx="83" formatCode="#,##0.00">
                  <c:v>6679.7857142857147</c:v>
                </c:pt>
                <c:pt idx="84" formatCode="#,##0.00">
                  <c:v>5707.772727272727</c:v>
                </c:pt>
                <c:pt idx="85" formatCode="#,##0.00">
                  <c:v>5720.9749999999995</c:v>
                </c:pt>
                <c:pt idx="86" formatCode="#,##0.00">
                  <c:v>6427.295454545455</c:v>
                </c:pt>
                <c:pt idx="87" formatCode="#,##0.00">
                  <c:v>7712.9210526315792</c:v>
                </c:pt>
                <c:pt idx="88" formatCode="#,##0.00">
                  <c:v>8268.7999999999938</c:v>
                </c:pt>
                <c:pt idx="89" formatCode="#,##0.00">
                  <c:v>7394.9523809523807</c:v>
                </c:pt>
                <c:pt idx="90" formatCode="#,##0.00">
                  <c:v>7865.727272727273</c:v>
                </c:pt>
                <c:pt idx="91" formatCode="#,##0.00">
                  <c:v>7398</c:v>
                </c:pt>
                <c:pt idx="92" formatCode="#,##0.00">
                  <c:v>7598.1500000000024</c:v>
                </c:pt>
                <c:pt idx="93" formatCode="#,##0.00">
                  <c:v>7970.8695652173938</c:v>
                </c:pt>
                <c:pt idx="94" formatCode="#,##0.00">
                  <c:v>7000.25</c:v>
                </c:pt>
                <c:pt idx="95" formatCode="#,##0.00">
                  <c:v>6651.4444444444425</c:v>
                </c:pt>
                <c:pt idx="96" formatCode="#,##0.00">
                  <c:v>7098.0625000000027</c:v>
                </c:pt>
                <c:pt idx="97" formatCode="#,##0.00">
                  <c:v>7860.5714285714312</c:v>
                </c:pt>
                <c:pt idx="98" formatCode="#,##0.00">
                  <c:v>8333.4736842105231</c:v>
                </c:pt>
                <c:pt idx="99" formatCode="#,##0.00">
                  <c:v>8561.3409090909045</c:v>
                </c:pt>
                <c:pt idx="100" formatCode="#,##0.00">
                  <c:v>8268.7999999999938</c:v>
                </c:pt>
                <c:pt idx="101" formatCode="#,##0.00">
                  <c:v>8108.3809523809505</c:v>
                </c:pt>
                <c:pt idx="102" formatCode="#,##0.00">
                  <c:v>8222.934782608696</c:v>
                </c:pt>
                <c:pt idx="103" formatCode="#,##0.00">
                  <c:v>7540.85</c:v>
                </c:pt>
                <c:pt idx="104" formatCode="#,##0.00">
                  <c:v>6957.75</c:v>
                </c:pt>
                <c:pt idx="105" formatCode="#,##0.00">
                  <c:v>4892.2608695652225</c:v>
                </c:pt>
                <c:pt idx="106" formatCode="#,##0.00">
                  <c:v>3759.3249999999998</c:v>
                </c:pt>
                <c:pt idx="107" formatCode="#,##0.00">
                  <c:v>3108.9761904761917</c:v>
                </c:pt>
                <c:pt idx="108" formatCode="#,##0.00">
                  <c:v>3260.9285714285702</c:v>
                </c:pt>
                <c:pt idx="109" formatCode="#,##0.00">
                  <c:v>3352.4749999999999</c:v>
                </c:pt>
                <c:pt idx="110" formatCode="#,##0.00">
                  <c:v>3785.5454545454559</c:v>
                </c:pt>
                <c:pt idx="111" formatCode="#,##0.00">
                  <c:v>4418.95</c:v>
                </c:pt>
                <c:pt idx="112" formatCode="#,##0.00">
                  <c:v>4582.7105263157919</c:v>
                </c:pt>
                <c:pt idx="113" formatCode="#,##0.00">
                  <c:v>5030.3636363636415</c:v>
                </c:pt>
                <c:pt idx="114" formatCode="#,##0.00">
                  <c:v>5219.217391304348</c:v>
                </c:pt>
                <c:pt idx="115" formatCode="#,##0.00">
                  <c:v>6171.6250000000027</c:v>
                </c:pt>
                <c:pt idx="116" formatCode="#,##0.00">
                  <c:v>6210.4090909090883</c:v>
                </c:pt>
                <c:pt idx="117" formatCode="#,##0.00">
                  <c:v>6310.8409090909117</c:v>
                </c:pt>
                <c:pt idx="118" formatCode="#,##0.00">
                  <c:v>6698.1190476190504</c:v>
                </c:pt>
                <c:pt idx="119" formatCode="#,##0.00">
                  <c:v>7017.9047619047615</c:v>
                </c:pt>
                <c:pt idx="120" formatCode="#,##0.00">
                  <c:v>7412.0250000000024</c:v>
                </c:pt>
                <c:pt idx="121" formatCode="#,##0.00">
                  <c:v>6872.45</c:v>
                </c:pt>
                <c:pt idx="122" formatCode="#,##0.00">
                  <c:v>7494.8478260869597</c:v>
                </c:pt>
                <c:pt idx="123" formatCode="#,##0.00">
                  <c:v>7780.6750000000002</c:v>
                </c:pt>
                <c:pt idx="124" formatCode="#,##0.00">
                  <c:v>6874.0789473684181</c:v>
                </c:pt>
                <c:pt idx="125" formatCode="#,##0.00">
                  <c:v>6530</c:v>
                </c:pt>
                <c:pt idx="126" formatCode="#,##0.00">
                  <c:v>6760.568181818182</c:v>
                </c:pt>
                <c:pt idx="127" formatCode="#,##0.00">
                  <c:v>7305.8333333333303</c:v>
                </c:pt>
                <c:pt idx="128" formatCode="#,##0.00">
                  <c:v>7720.1590909090937</c:v>
                </c:pt>
                <c:pt idx="129" formatCode="#,##0.00">
                  <c:v>8304.1904761904789</c:v>
                </c:pt>
                <c:pt idx="130" formatCode="#,##0.00">
                  <c:v>8450.8863636363585</c:v>
                </c:pt>
                <c:pt idx="131" formatCode="#,##0.00">
                  <c:v>9101.1428571428642</c:v>
                </c:pt>
                <c:pt idx="132" formatCode="#,##0.00">
                  <c:v>9534.9749999999913</c:v>
                </c:pt>
                <c:pt idx="133" formatCode="#,##0.00">
                  <c:v>9855.2000000000007</c:v>
                </c:pt>
                <c:pt idx="134" formatCode="#,##0.00">
                  <c:v>9543.6086956521685</c:v>
                </c:pt>
                <c:pt idx="135" formatCode="#,##0.00">
                  <c:v>9507.9166666666606</c:v>
                </c:pt>
                <c:pt idx="136" formatCode="#,##0.00">
                  <c:v>8946.0249999999942</c:v>
                </c:pt>
                <c:pt idx="137" formatCode="#,##0.00">
                  <c:v>9057</c:v>
                </c:pt>
                <c:pt idx="138" formatCode="#,##0.00">
                  <c:v>9640.261904761901</c:v>
                </c:pt>
                <c:pt idx="139" formatCode="#,##0.00">
                  <c:v>9065.681818181818</c:v>
                </c:pt>
                <c:pt idx="140" formatCode="#,##0.00">
                  <c:v>8335.636363636364</c:v>
                </c:pt>
                <c:pt idx="141" formatCode="#,##0.00">
                  <c:v>7366.3333333333303</c:v>
                </c:pt>
                <c:pt idx="142" formatCode="#,##0.00">
                  <c:v>7574.386363636364</c:v>
                </c:pt>
                <c:pt idx="143" formatCode="#,##0.00">
                  <c:v>7592.1250000000027</c:v>
                </c:pt>
                <c:pt idx="144" formatCode="#,##0.00">
                  <c:v>8021.204545454545</c:v>
                </c:pt>
                <c:pt idx="145" formatCode="#,##0.00">
                  <c:v>8422.6904761904789</c:v>
                </c:pt>
                <c:pt idx="146" formatCode="#,##0.00">
                  <c:v>8457.045454545454</c:v>
                </c:pt>
                <c:pt idx="147" formatCode="#,##0.00">
                  <c:v>8259.6315789473683</c:v>
                </c:pt>
                <c:pt idx="148" formatCode="#,##0.00">
                  <c:v>7919.931818181818</c:v>
                </c:pt>
                <c:pt idx="149" formatCode="#,##0.00">
                  <c:v>7420.1052631579023</c:v>
                </c:pt>
                <c:pt idx="150" formatCode="#,##0.00">
                  <c:v>7589.386363636364</c:v>
                </c:pt>
                <c:pt idx="151" formatCode="#,##0.00">
                  <c:v>7492.454545454545</c:v>
                </c:pt>
                <c:pt idx="152" formatCode="#,##0.00">
                  <c:v>8068.375</c:v>
                </c:pt>
                <c:pt idx="153" formatCode="#,##0.00">
                  <c:v>8069.521739130435</c:v>
                </c:pt>
                <c:pt idx="154" formatCode="#,##0.00">
                  <c:v>7694.204545454545</c:v>
                </c:pt>
                <c:pt idx="155" formatCode="#,##0.00">
                  <c:v>7962.5789473684181</c:v>
                </c:pt>
                <c:pt idx="156" formatCode="#,##0.00">
                  <c:v>8049.272727272727</c:v>
                </c:pt>
                <c:pt idx="157" formatCode="#,##0.00">
                  <c:v>8070.4749999999995</c:v>
                </c:pt>
                <c:pt idx="158" formatCode="#,##0.00">
                  <c:v>7662.9</c:v>
                </c:pt>
                <c:pt idx="159" formatCode="#,##0.00">
                  <c:v>7209.85</c:v>
                </c:pt>
                <c:pt idx="160" formatCode="#,##0.00">
                  <c:v>7229.1666666666742</c:v>
                </c:pt>
                <c:pt idx="161" formatCode="#,##0.00">
                  <c:v>7004.05</c:v>
                </c:pt>
                <c:pt idx="162" formatCode="#,##0.00">
                  <c:v>6899.3043478260834</c:v>
                </c:pt>
                <c:pt idx="163" formatCode="#,##0.00">
                  <c:v>7187.1666666666742</c:v>
                </c:pt>
                <c:pt idx="164" formatCode="#,##0.00">
                  <c:v>7190.6750000000002</c:v>
                </c:pt>
                <c:pt idx="165" formatCode="#,##0.00">
                  <c:v>7211.217391304348</c:v>
                </c:pt>
                <c:pt idx="166" formatCode="#,##0.00">
                  <c:v>7071.6428571428569</c:v>
                </c:pt>
                <c:pt idx="167" formatCode="#,##0.00">
                  <c:v>7196.75</c:v>
                </c:pt>
                <c:pt idx="168" formatCode="#,##0.00">
                  <c:v>7266.4090909090883</c:v>
                </c:pt>
                <c:pt idx="169" formatCode="#,##0.00">
                  <c:v>7103.6</c:v>
                </c:pt>
                <c:pt idx="170" formatCode="#,##0.00">
                  <c:v>6651.0749999999998</c:v>
                </c:pt>
                <c:pt idx="171" formatCode="#,##0.00">
                  <c:v>6665.35</c:v>
                </c:pt>
                <c:pt idx="172" formatCode="#,##0.00">
                  <c:v>6826.5250000000024</c:v>
                </c:pt>
                <c:pt idx="173" formatCode="#,##0.00">
                  <c:v>6777.9761904761908</c:v>
                </c:pt>
                <c:pt idx="174" formatCode="#,##0.00">
                  <c:v>7097.739130434783</c:v>
                </c:pt>
                <c:pt idx="175" formatCode="#,##0.00">
                  <c:v>6984.6500000000024</c:v>
                </c:pt>
                <c:pt idx="176" formatCode="#,##0.00">
                  <c:v>6841.431818181818</c:v>
                </c:pt>
                <c:pt idx="177" formatCode="#,##0.00">
                  <c:v>6688.04347826087</c:v>
                </c:pt>
                <c:pt idx="178" formatCode="#,##0.00">
                  <c:v>6638.85</c:v>
                </c:pt>
                <c:pt idx="179" formatCode="#,##0.00">
                  <c:v>6369.5</c:v>
                </c:pt>
                <c:pt idx="180" formatCode="#,##0.00">
                  <c:v>5768.8809523809505</c:v>
                </c:pt>
                <c:pt idx="181" formatCode="#,##0.00">
                  <c:v>5687.75</c:v>
                </c:pt>
                <c:pt idx="182" formatCode="#,##0.00">
                  <c:v>5904.454545454545</c:v>
                </c:pt>
                <c:pt idx="183" formatCode="#,##0.00">
                  <c:v>6019.75</c:v>
                </c:pt>
                <c:pt idx="184" formatCode="#,##0.00">
                  <c:v>6300.7368421052615</c:v>
                </c:pt>
                <c:pt idx="185" formatCode="#,##0.00">
                  <c:v>5849.1818181818207</c:v>
                </c:pt>
                <c:pt idx="186" formatCode="#,##0.00">
                  <c:v>5473.54347826087</c:v>
                </c:pt>
                <c:pt idx="187" formatCode="#,##0.00">
                  <c:v>5090.45</c:v>
                </c:pt>
                <c:pt idx="188" formatCode="#,##0.00">
                  <c:v>5194.5</c:v>
                </c:pt>
                <c:pt idx="189" formatCode="#,##0.00">
                  <c:v>5212.272727272727</c:v>
                </c:pt>
                <c:pt idx="190" formatCode="#,##0.00">
                  <c:v>4992.1500000000024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952-4A09-8ED8-C9F45A1CD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439040"/>
        <c:axId val="110465408"/>
      </c:lineChart>
      <c:lineChart>
        <c:grouping val="standard"/>
        <c:varyColors val="0"/>
        <c:ser>
          <c:idx val="1"/>
          <c:order val="1"/>
          <c:tx>
            <c:strRef>
              <c:f>Sheet1!$H$6</c:f>
              <c:strCache>
                <c:ptCount val="1"/>
                <c:pt idx="0">
                  <c:v>금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190"/>
              <c:layout>
                <c:manualLayout>
                  <c:x val="-1.8896709889377382E-2"/>
                  <c:y val="3.9193176066856794E-3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rgbClr val="C00000"/>
                        </a:solidFill>
                      </a:defRPr>
                    </a:pPr>
                    <a:r>
                      <a:rPr lang="en-US" altLang="en-US" sz="1200" b="1" dirty="0" smtClean="0">
                        <a:solidFill>
                          <a:srgbClr val="C00000"/>
                        </a:solidFill>
                      </a:rPr>
                      <a:t>1,097</a:t>
                    </a:r>
                    <a:endParaRPr lang="en-US" altLang="en-US" sz="1200" b="1" dirty="0">
                      <a:solidFill>
                        <a:srgbClr val="C00000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52-4A09-8ED8-C9F45A1CD89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Sheet1!$E$7:$E$197</c:f>
              <c:strCache>
                <c:ptCount val="190"/>
                <c:pt idx="0">
                  <c:v> '00</c:v>
                </c:pt>
                <c:pt idx="24">
                  <c:v> '02</c:v>
                </c:pt>
                <c:pt idx="48">
                  <c:v> '04</c:v>
                </c:pt>
                <c:pt idx="72">
                  <c:v> '06</c:v>
                </c:pt>
                <c:pt idx="96">
                  <c:v> '08</c:v>
                </c:pt>
                <c:pt idx="120">
                  <c:v> '10</c:v>
                </c:pt>
                <c:pt idx="144">
                  <c:v> '12</c:v>
                </c:pt>
                <c:pt idx="180">
                  <c:v>  '15</c:v>
                </c:pt>
                <c:pt idx="189">
                  <c:v> </c:v>
                </c:pt>
              </c:strCache>
            </c:strRef>
          </c:cat>
          <c:val>
            <c:numRef>
              <c:f>Sheet1!$H$7:$H$197</c:f>
              <c:numCache>
                <c:formatCode>#,##0.00</c:formatCode>
                <c:ptCount val="191"/>
                <c:pt idx="0">
                  <c:v>284.68571761904775</c:v>
                </c:pt>
                <c:pt idx="1">
                  <c:v>299.8095242857143</c:v>
                </c:pt>
                <c:pt idx="2">
                  <c:v>285.7434786956523</c:v>
                </c:pt>
                <c:pt idx="3">
                  <c:v>279.75499950000005</c:v>
                </c:pt>
                <c:pt idx="4">
                  <c:v>274.76739130434788</c:v>
                </c:pt>
                <c:pt idx="5">
                  <c:v>285.94999999999993</c:v>
                </c:pt>
                <c:pt idx="6">
                  <c:v>281.30238095238099</c:v>
                </c:pt>
                <c:pt idx="7">
                  <c:v>274.41521739130417</c:v>
                </c:pt>
                <c:pt idx="8">
                  <c:v>273.48636363636371</c:v>
                </c:pt>
                <c:pt idx="9">
                  <c:v>269.92045454545445</c:v>
                </c:pt>
                <c:pt idx="10">
                  <c:v>265.77954545454543</c:v>
                </c:pt>
                <c:pt idx="11">
                  <c:v>271.90238095238078</c:v>
                </c:pt>
                <c:pt idx="12">
                  <c:v>265.42045454545439</c:v>
                </c:pt>
                <c:pt idx="13">
                  <c:v>261.99249999999984</c:v>
                </c:pt>
                <c:pt idx="14">
                  <c:v>262.5695652173913</c:v>
                </c:pt>
                <c:pt idx="15">
                  <c:v>260.85000000000008</c:v>
                </c:pt>
                <c:pt idx="16">
                  <c:v>272.08695652173913</c:v>
                </c:pt>
                <c:pt idx="17">
                  <c:v>270.76136363636385</c:v>
                </c:pt>
                <c:pt idx="18">
                  <c:v>267.56363636363636</c:v>
                </c:pt>
                <c:pt idx="19">
                  <c:v>272.84347826086974</c:v>
                </c:pt>
                <c:pt idx="20">
                  <c:v>283.25249999999994</c:v>
                </c:pt>
                <c:pt idx="21">
                  <c:v>282.64782608695691</c:v>
                </c:pt>
                <c:pt idx="22">
                  <c:v>275.77499999999981</c:v>
                </c:pt>
                <c:pt idx="23">
                  <c:v>276.2523809523808</c:v>
                </c:pt>
                <c:pt idx="24">
                  <c:v>281.76363636363646</c:v>
                </c:pt>
                <c:pt idx="25">
                  <c:v>295.85249999999996</c:v>
                </c:pt>
                <c:pt idx="26">
                  <c:v>294.66190476190451</c:v>
                </c:pt>
                <c:pt idx="27">
                  <c:v>303.09318181818168</c:v>
                </c:pt>
                <c:pt idx="28">
                  <c:v>314.69130434782613</c:v>
                </c:pt>
                <c:pt idx="29">
                  <c:v>320.88499999999999</c:v>
                </c:pt>
                <c:pt idx="30">
                  <c:v>313.13043478260869</c:v>
                </c:pt>
                <c:pt idx="31">
                  <c:v>310.34318181818179</c:v>
                </c:pt>
                <c:pt idx="32">
                  <c:v>319.26190476190447</c:v>
                </c:pt>
                <c:pt idx="33">
                  <c:v>316.26521739130425</c:v>
                </c:pt>
                <c:pt idx="34">
                  <c:v>319.11666666666684</c:v>
                </c:pt>
                <c:pt idx="35">
                  <c:v>335.2136363636364</c:v>
                </c:pt>
                <c:pt idx="36">
                  <c:v>357.85227272727269</c:v>
                </c:pt>
                <c:pt idx="37">
                  <c:v>357.46500000000003</c:v>
                </c:pt>
                <c:pt idx="38">
                  <c:v>339.85</c:v>
                </c:pt>
                <c:pt idx="39">
                  <c:v>329.17272727272734</c:v>
                </c:pt>
                <c:pt idx="40">
                  <c:v>356.34545454545457</c:v>
                </c:pt>
                <c:pt idx="41">
                  <c:v>356.17142857142852</c:v>
                </c:pt>
                <c:pt idx="42">
                  <c:v>351.14130434782606</c:v>
                </c:pt>
                <c:pt idx="43">
                  <c:v>360.54999999999995</c:v>
                </c:pt>
                <c:pt idx="44">
                  <c:v>378.95227272727254</c:v>
                </c:pt>
                <c:pt idx="45">
                  <c:v>379.70645161290327</c:v>
                </c:pt>
                <c:pt idx="46">
                  <c:v>390.12500000000006</c:v>
                </c:pt>
                <c:pt idx="47">
                  <c:v>408.73260869565217</c:v>
                </c:pt>
                <c:pt idx="48">
                  <c:v>413.57500000000005</c:v>
                </c:pt>
                <c:pt idx="49">
                  <c:v>403.78749999999985</c:v>
                </c:pt>
                <c:pt idx="50">
                  <c:v>407.21739130434781</c:v>
                </c:pt>
                <c:pt idx="51">
                  <c:v>404.35681818181831</c:v>
                </c:pt>
                <c:pt idx="52">
                  <c:v>384.36904761904782</c:v>
                </c:pt>
                <c:pt idx="53">
                  <c:v>391.63409090909084</c:v>
                </c:pt>
                <c:pt idx="54">
                  <c:v>397.96363636363634</c:v>
                </c:pt>
                <c:pt idx="55">
                  <c:v>401.34318181818185</c:v>
                </c:pt>
                <c:pt idx="56">
                  <c:v>456.75434782608687</c:v>
                </c:pt>
                <c:pt idx="57">
                  <c:v>420.69285714285712</c:v>
                </c:pt>
                <c:pt idx="58">
                  <c:v>439.57727272727249</c:v>
                </c:pt>
                <c:pt idx="59">
                  <c:v>442.13260869565232</c:v>
                </c:pt>
                <c:pt idx="60">
                  <c:v>423.90624999999977</c:v>
                </c:pt>
                <c:pt idx="61">
                  <c:v>423.50238095238075</c:v>
                </c:pt>
                <c:pt idx="62">
                  <c:v>433.49565217391302</c:v>
                </c:pt>
                <c:pt idx="63">
                  <c:v>429.20714285714263</c:v>
                </c:pt>
                <c:pt idx="64">
                  <c:v>422.04999999999995</c:v>
                </c:pt>
                <c:pt idx="65">
                  <c:v>430.99545454545438</c:v>
                </c:pt>
                <c:pt idx="66">
                  <c:v>424.23809523809496</c:v>
                </c:pt>
                <c:pt idx="67">
                  <c:v>437.73478260869564</c:v>
                </c:pt>
                <c:pt idx="68">
                  <c:v>456.75434782608687</c:v>
                </c:pt>
                <c:pt idx="69">
                  <c:v>469.51190476190447</c:v>
                </c:pt>
                <c:pt idx="70">
                  <c:v>478.18809523809529</c:v>
                </c:pt>
                <c:pt idx="71">
                  <c:v>509.13181818181835</c:v>
                </c:pt>
                <c:pt idx="72">
                  <c:v>549.94772727272732</c:v>
                </c:pt>
                <c:pt idx="73">
                  <c:v>554.97749999999996</c:v>
                </c:pt>
                <c:pt idx="74">
                  <c:v>557.92608695652211</c:v>
                </c:pt>
                <c:pt idx="75">
                  <c:v>611.54999999999961</c:v>
                </c:pt>
                <c:pt idx="76">
                  <c:v>674.27272727272771</c:v>
                </c:pt>
                <c:pt idx="77">
                  <c:v>595.51818181818214</c:v>
                </c:pt>
                <c:pt idx="78">
                  <c:v>633.35499999999979</c:v>
                </c:pt>
                <c:pt idx="79">
                  <c:v>630.06521739130392</c:v>
                </c:pt>
                <c:pt idx="80">
                  <c:v>597.08500000000004</c:v>
                </c:pt>
                <c:pt idx="81">
                  <c:v>586.18636363636392</c:v>
                </c:pt>
                <c:pt idx="82">
                  <c:v>628.81499999999971</c:v>
                </c:pt>
                <c:pt idx="83">
                  <c:v>628.48</c:v>
                </c:pt>
                <c:pt idx="84">
                  <c:v>631.60000000000014</c:v>
                </c:pt>
                <c:pt idx="85">
                  <c:v>666.58947368421059</c:v>
                </c:pt>
                <c:pt idx="86">
                  <c:v>655.0318181818177</c:v>
                </c:pt>
                <c:pt idx="87">
                  <c:v>679.92500000000007</c:v>
                </c:pt>
                <c:pt idx="88">
                  <c:v>888.20476190476234</c:v>
                </c:pt>
                <c:pt idx="89">
                  <c:v>655.22380952380979</c:v>
                </c:pt>
                <c:pt idx="90">
                  <c:v>667.01428571428539</c:v>
                </c:pt>
                <c:pt idx="91">
                  <c:v>665.44782608695607</c:v>
                </c:pt>
                <c:pt idx="92">
                  <c:v>716.74210526315801</c:v>
                </c:pt>
                <c:pt idx="93">
                  <c:v>756.47826086956525</c:v>
                </c:pt>
                <c:pt idx="94">
                  <c:v>807.08571428571429</c:v>
                </c:pt>
                <c:pt idx="95">
                  <c:v>808.43000000000006</c:v>
                </c:pt>
                <c:pt idx="96">
                  <c:v>901.79333333333386</c:v>
                </c:pt>
                <c:pt idx="97">
                  <c:v>925.54500000000007</c:v>
                </c:pt>
                <c:pt idx="98">
                  <c:v>964.12999999999988</c:v>
                </c:pt>
                <c:pt idx="99">
                  <c:v>909.66818181818235</c:v>
                </c:pt>
                <c:pt idx="100">
                  <c:v>888.20476190476234</c:v>
                </c:pt>
                <c:pt idx="101">
                  <c:v>890.0904761904759</c:v>
                </c:pt>
                <c:pt idx="102">
                  <c:v>940.76363636363703</c:v>
                </c:pt>
                <c:pt idx="103">
                  <c:v>836.03809523809582</c:v>
                </c:pt>
                <c:pt idx="104">
                  <c:v>829.65238095238135</c:v>
                </c:pt>
                <c:pt idx="105">
                  <c:v>802.10869565217422</c:v>
                </c:pt>
                <c:pt idx="106">
                  <c:v>755.36315789473622</c:v>
                </c:pt>
                <c:pt idx="107">
                  <c:v>822.73181818181797</c:v>
                </c:pt>
                <c:pt idx="108">
                  <c:v>862.05</c:v>
                </c:pt>
                <c:pt idx="109">
                  <c:v>942.35789473684224</c:v>
                </c:pt>
                <c:pt idx="110">
                  <c:v>925.71818181818219</c:v>
                </c:pt>
                <c:pt idx="111">
                  <c:v>892.66666666666652</c:v>
                </c:pt>
                <c:pt idx="112">
                  <c:v>929.70999999999981</c:v>
                </c:pt>
                <c:pt idx="113">
                  <c:v>946.39090909090862</c:v>
                </c:pt>
                <c:pt idx="114">
                  <c:v>935.75454545454534</c:v>
                </c:pt>
                <c:pt idx="115">
                  <c:v>949.74285714285702</c:v>
                </c:pt>
                <c:pt idx="116">
                  <c:v>998.9952380952376</c:v>
                </c:pt>
                <c:pt idx="117">
                  <c:v>1044.3727272727274</c:v>
                </c:pt>
                <c:pt idx="118">
                  <c:v>1126.7150000000001</c:v>
                </c:pt>
                <c:pt idx="119">
                  <c:v>1128.9772727272734</c:v>
                </c:pt>
                <c:pt idx="120">
                  <c:v>1116.8315789473686</c:v>
                </c:pt>
                <c:pt idx="121">
                  <c:v>1098.1894736842105</c:v>
                </c:pt>
                <c:pt idx="122">
                  <c:v>1114.356521739131</c:v>
                </c:pt>
                <c:pt idx="123">
                  <c:v>1151.4523809523803</c:v>
                </c:pt>
                <c:pt idx="124">
                  <c:v>1203.9600000000003</c:v>
                </c:pt>
                <c:pt idx="125">
                  <c:v>1234.6636363636358</c:v>
                </c:pt>
                <c:pt idx="126">
                  <c:v>1191.7476190476202</c:v>
                </c:pt>
                <c:pt idx="127">
                  <c:v>1217.3727272727272</c:v>
                </c:pt>
                <c:pt idx="128">
                  <c:v>1272.6499999999999</c:v>
                </c:pt>
                <c:pt idx="129">
                  <c:v>1343.2190476190476</c:v>
                </c:pt>
                <c:pt idx="130">
                  <c:v>1370.318181818182</c:v>
                </c:pt>
                <c:pt idx="131">
                  <c:v>1393.9545454545453</c:v>
                </c:pt>
                <c:pt idx="132">
                  <c:v>1361.6799999999998</c:v>
                </c:pt>
                <c:pt idx="133">
                  <c:v>1373.8</c:v>
                </c:pt>
                <c:pt idx="134">
                  <c:v>1422.626086956521</c:v>
                </c:pt>
                <c:pt idx="135">
                  <c:v>1481.86</c:v>
                </c:pt>
                <c:pt idx="136">
                  <c:v>1511.0142857142857</c:v>
                </c:pt>
                <c:pt idx="137">
                  <c:v>1527.9954545454545</c:v>
                </c:pt>
                <c:pt idx="138">
                  <c:v>1577.1299999999999</c:v>
                </c:pt>
                <c:pt idx="139">
                  <c:v>1758.4913043478252</c:v>
                </c:pt>
                <c:pt idx="140">
                  <c:v>1768.3954545454544</c:v>
                </c:pt>
                <c:pt idx="141">
                  <c:v>1669.9142857142861</c:v>
                </c:pt>
                <c:pt idx="142">
                  <c:v>1740.2045454545457</c:v>
                </c:pt>
                <c:pt idx="143">
                  <c:v>1640.2772727272736</c:v>
                </c:pt>
                <c:pt idx="144">
                  <c:v>1655.2590909090909</c:v>
                </c:pt>
                <c:pt idx="145">
                  <c:v>1743.3523809523801</c:v>
                </c:pt>
                <c:pt idx="146">
                  <c:v>1675.6590909090908</c:v>
                </c:pt>
                <c:pt idx="147">
                  <c:v>1650.5849999999998</c:v>
                </c:pt>
                <c:pt idx="148">
                  <c:v>1587.7260869565216</c:v>
                </c:pt>
                <c:pt idx="149">
                  <c:v>1600.6952380952378</c:v>
                </c:pt>
                <c:pt idx="150">
                  <c:v>1593.6045454545454</c:v>
                </c:pt>
                <c:pt idx="151">
                  <c:v>1629.904347826086</c:v>
                </c:pt>
                <c:pt idx="152">
                  <c:v>1745.7549999999999</c:v>
                </c:pt>
                <c:pt idx="153">
                  <c:v>1744.3695652173908</c:v>
                </c:pt>
                <c:pt idx="154">
                  <c:v>1721.5227272727273</c:v>
                </c:pt>
                <c:pt idx="155">
                  <c:v>1684.3850000000002</c:v>
                </c:pt>
                <c:pt idx="156">
                  <c:v>1671.2409090909093</c:v>
                </c:pt>
                <c:pt idx="157">
                  <c:v>1626.5550000000003</c:v>
                </c:pt>
                <c:pt idx="158">
                  <c:v>1591.5</c:v>
                </c:pt>
                <c:pt idx="159">
                  <c:v>1485.2190476190476</c:v>
                </c:pt>
                <c:pt idx="160">
                  <c:v>1415.4695652173912</c:v>
                </c:pt>
                <c:pt idx="161">
                  <c:v>1342.1349999999998</c:v>
                </c:pt>
                <c:pt idx="162">
                  <c:v>1284.221739130435</c:v>
                </c:pt>
                <c:pt idx="163">
                  <c:v>1352.6181818181813</c:v>
                </c:pt>
                <c:pt idx="164">
                  <c:v>1348.1142857142859</c:v>
                </c:pt>
                <c:pt idx="165">
                  <c:v>1316.830434782609</c:v>
                </c:pt>
                <c:pt idx="166">
                  <c:v>1273.5428571428579</c:v>
                </c:pt>
                <c:pt idx="167">
                  <c:v>1224.8238095238096</c:v>
                </c:pt>
                <c:pt idx="168">
                  <c:v>1243.0130434782609</c:v>
                </c:pt>
                <c:pt idx="169">
                  <c:v>1302.43</c:v>
                </c:pt>
                <c:pt idx="170">
                  <c:v>1336.4285714285729</c:v>
                </c:pt>
                <c:pt idx="171">
                  <c:v>1298.4047619047631</c:v>
                </c:pt>
                <c:pt idx="172">
                  <c:v>1287.7409090909091</c:v>
                </c:pt>
                <c:pt idx="173">
                  <c:v>1282.1761904761906</c:v>
                </c:pt>
                <c:pt idx="174">
                  <c:v>1311.0739130434779</c:v>
                </c:pt>
                <c:pt idx="175">
                  <c:v>1295.0571428571423</c:v>
                </c:pt>
                <c:pt idx="176">
                  <c:v>1237.4590909090907</c:v>
                </c:pt>
                <c:pt idx="177">
                  <c:v>1222.9217391304351</c:v>
                </c:pt>
                <c:pt idx="178">
                  <c:v>1176.855</c:v>
                </c:pt>
                <c:pt idx="179">
                  <c:v>1199.3347826086958</c:v>
                </c:pt>
                <c:pt idx="180">
                  <c:v>1250.8909090909092</c:v>
                </c:pt>
                <c:pt idx="181">
                  <c:v>1225.1599999999999</c:v>
                </c:pt>
                <c:pt idx="182">
                  <c:v>1177.7545454545452</c:v>
                </c:pt>
                <c:pt idx="183">
                  <c:v>1199.8409090909095</c:v>
                </c:pt>
                <c:pt idx="184">
                  <c:v>1198.1849999999993</c:v>
                </c:pt>
                <c:pt idx="185">
                  <c:v>1180.7818181818182</c:v>
                </c:pt>
                <c:pt idx="186">
                  <c:v>1129.8</c:v>
                </c:pt>
                <c:pt idx="187">
                  <c:v>1118.7285714285724</c:v>
                </c:pt>
                <c:pt idx="188">
                  <c:v>1123.5818181818179</c:v>
                </c:pt>
                <c:pt idx="189">
                  <c:v>1159.7318181818182</c:v>
                </c:pt>
                <c:pt idx="190">
                  <c:v>1097.0899999999997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952-4A09-8ED8-C9F45A1CD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468480"/>
        <c:axId val="110466944"/>
      </c:lineChart>
      <c:catAx>
        <c:axId val="110439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60000"/>
          <a:lstStyle/>
          <a:p>
            <a:pPr>
              <a:defRPr sz="1200" b="1"/>
            </a:pPr>
            <a:endParaRPr lang="ko-KR"/>
          </a:p>
        </c:txPr>
        <c:crossAx val="110465408"/>
        <c:crosses val="autoZero"/>
        <c:auto val="1"/>
        <c:lblAlgn val="ctr"/>
        <c:lblOffset val="100"/>
        <c:tickMarkSkip val="24"/>
        <c:noMultiLvlLbl val="0"/>
      </c:catAx>
      <c:valAx>
        <c:axId val="11046540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10439040"/>
        <c:crosses val="autoZero"/>
        <c:crossBetween val="between"/>
      </c:valAx>
      <c:valAx>
        <c:axId val="110466944"/>
        <c:scaling>
          <c:orientation val="minMax"/>
          <c:max val="1800"/>
        </c:scaling>
        <c:delete val="0"/>
        <c:axPos val="r"/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10468480"/>
        <c:crosses val="max"/>
        <c:crossBetween val="between"/>
        <c:majorUnit val="300"/>
      </c:valAx>
      <c:catAx>
        <c:axId val="1104684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0466944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2"/>
          <c:y val="0.10146799358413532"/>
          <c:w val="0.45277777777777806"/>
          <c:h val="8.4101049868766514E-2"/>
        </c:manualLayout>
      </c:layout>
      <c:overlay val="0"/>
      <c:txPr>
        <a:bodyPr/>
        <a:lstStyle/>
        <a:p>
          <a:pPr>
            <a:defRPr sz="1200" b="1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220016489395915E-2"/>
          <c:y val="9.8693282445741326E-2"/>
          <c:w val="0.8907618939026265"/>
          <c:h val="0.613329728069430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1.2376792442165324E-2"/>
                  <c:y val="6.339999358837007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698-492F-BE5C-C1B327C2CA4F}"/>
                </c:ext>
              </c:extLst>
            </c:dLbl>
            <c:dLbl>
              <c:idx val="10"/>
              <c:layout>
                <c:manualLayout>
                  <c:x val="3.0941981105413519E-3"/>
                  <c:y val="1.7291107088319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698-492F-BE5C-C1B327C2CA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러시아</c:v>
                </c:pt>
                <c:pt idx="1">
                  <c:v>브라질</c:v>
                </c:pt>
                <c:pt idx="2">
                  <c:v>베네수엘라</c:v>
                </c:pt>
                <c:pt idx="3">
                  <c:v>이라크</c:v>
                </c:pt>
                <c:pt idx="4">
                  <c:v>쿠웨이트</c:v>
                </c:pt>
                <c:pt idx="5">
                  <c:v>사우디</c:v>
                </c:pt>
                <c:pt idx="6">
                  <c:v>UAE</c:v>
                </c:pt>
                <c:pt idx="7">
                  <c:v>이란</c:v>
                </c:pt>
                <c:pt idx="8">
                  <c:v>리비아</c:v>
                </c:pt>
                <c:pt idx="9">
                  <c:v>나이지리아</c:v>
                </c:pt>
                <c:pt idx="10">
                  <c:v>남아공</c:v>
                </c:pt>
                <c:pt idx="11">
                  <c:v>인도네시아</c:v>
                </c:pt>
              </c:strCache>
            </c:strRef>
          </c:cat>
          <c:val>
            <c:numRef>
              <c:f>Sheet1!$B$2:$B$13</c:f>
              <c:numCache>
                <c:formatCode>0.0_ </c:formatCode>
                <c:ptCount val="12"/>
                <c:pt idx="0">
                  <c:v>0.60000000000000064</c:v>
                </c:pt>
                <c:pt idx="1">
                  <c:v>0.14500000000000021</c:v>
                </c:pt>
                <c:pt idx="2">
                  <c:v>-4</c:v>
                </c:pt>
                <c:pt idx="3">
                  <c:v>-2.1179999999999999</c:v>
                </c:pt>
                <c:pt idx="4">
                  <c:v>0.13600000000000001</c:v>
                </c:pt>
                <c:pt idx="5">
                  <c:v>3.468</c:v>
                </c:pt>
                <c:pt idx="6">
                  <c:v>4.57</c:v>
                </c:pt>
                <c:pt idx="7">
                  <c:v>4.343</c:v>
                </c:pt>
                <c:pt idx="8">
                  <c:v>-24.030999999999999</c:v>
                </c:pt>
                <c:pt idx="9">
                  <c:v>6.31</c:v>
                </c:pt>
                <c:pt idx="10">
                  <c:v>1.5249999999999966</c:v>
                </c:pt>
                <c:pt idx="11">
                  <c:v>5.024999999999987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698-492F-BE5C-C1B327C2CA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2015(E)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4.6412971658119822E-3"/>
                  <c:y val="3.4582214176638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698-492F-BE5C-C1B327C2CA4F}"/>
                </c:ext>
              </c:extLst>
            </c:dLbl>
            <c:dLbl>
              <c:idx val="4"/>
              <c:layout>
                <c:manualLayout>
                  <c:x val="1.082969338689469E-2"/>
                  <c:y val="3.45822141766380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698-492F-BE5C-C1B327C2CA4F}"/>
                </c:ext>
              </c:extLst>
            </c:dLbl>
            <c:dLbl>
              <c:idx val="5"/>
              <c:layout>
                <c:manualLayout>
                  <c:x val="6.1883962210826995E-3"/>
                  <c:y val="1.7291107088319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698-492F-BE5C-C1B327C2CA4F}"/>
                </c:ext>
              </c:extLst>
            </c:dLbl>
            <c:dLbl>
              <c:idx val="6"/>
              <c:layout>
                <c:manualLayout>
                  <c:x val="1.5470990552706619E-3"/>
                  <c:y val="2.42075499236468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698-492F-BE5C-C1B327C2CA4F}"/>
                </c:ext>
              </c:extLst>
            </c:dLbl>
            <c:dLbl>
              <c:idx val="8"/>
              <c:layout>
                <c:manualLayout>
                  <c:x val="1.5470990552706614E-2"/>
                  <c:y val="2.0749328505982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698-492F-BE5C-C1B327C2CA4F}"/>
                </c:ext>
              </c:extLst>
            </c:dLbl>
            <c:dLbl>
              <c:idx val="10"/>
              <c:layout>
                <c:manualLayout>
                  <c:x val="3.0941981105414612E-3"/>
                  <c:y val="-6.91644283532774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698-492F-BE5C-C1B327C2CA4F}"/>
                </c:ext>
              </c:extLst>
            </c:dLbl>
            <c:dLbl>
              <c:idx val="11"/>
              <c:layout>
                <c:manualLayout>
                  <c:x val="7.7354952763533094E-3"/>
                  <c:y val="3.4582214176638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698-492F-BE5C-C1B327C2CA4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러시아</c:v>
                </c:pt>
                <c:pt idx="1">
                  <c:v>브라질</c:v>
                </c:pt>
                <c:pt idx="2">
                  <c:v>베네수엘라</c:v>
                </c:pt>
                <c:pt idx="3">
                  <c:v>이라크</c:v>
                </c:pt>
                <c:pt idx="4">
                  <c:v>쿠웨이트</c:v>
                </c:pt>
                <c:pt idx="5">
                  <c:v>사우디</c:v>
                </c:pt>
                <c:pt idx="6">
                  <c:v>UAE</c:v>
                </c:pt>
                <c:pt idx="7">
                  <c:v>이란</c:v>
                </c:pt>
                <c:pt idx="8">
                  <c:v>리비아</c:v>
                </c:pt>
                <c:pt idx="9">
                  <c:v>나이지리아</c:v>
                </c:pt>
                <c:pt idx="10">
                  <c:v>남아공</c:v>
                </c:pt>
                <c:pt idx="11">
                  <c:v>인도네시아</c:v>
                </c:pt>
              </c:strCache>
            </c:strRef>
          </c:cat>
          <c:val>
            <c:numRef>
              <c:f>Sheet1!$C$2:$C$13</c:f>
              <c:numCache>
                <c:formatCode>0.0_ </c:formatCode>
                <c:ptCount val="12"/>
                <c:pt idx="0">
                  <c:v>-3.8249999999999997</c:v>
                </c:pt>
                <c:pt idx="1">
                  <c:v>-3.0259999999999998</c:v>
                </c:pt>
                <c:pt idx="2">
                  <c:v>-10</c:v>
                </c:pt>
                <c:pt idx="3">
                  <c:v>2.5999999999999999E-2</c:v>
                </c:pt>
                <c:pt idx="4">
                  <c:v>1.1739999999999968</c:v>
                </c:pt>
                <c:pt idx="5">
                  <c:v>3.4299999999999997</c:v>
                </c:pt>
                <c:pt idx="6">
                  <c:v>2.9979999999999998</c:v>
                </c:pt>
                <c:pt idx="7">
                  <c:v>0.82700000000000062</c:v>
                </c:pt>
                <c:pt idx="8">
                  <c:v>-6.0919999999999996</c:v>
                </c:pt>
                <c:pt idx="9">
                  <c:v>3.9569999999999967</c:v>
                </c:pt>
                <c:pt idx="10">
                  <c:v>1.397</c:v>
                </c:pt>
                <c:pt idx="11">
                  <c:v>4.6599999999999975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698-492F-BE5C-C1B327C2C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-18"/>
        <c:axId val="209670144"/>
        <c:axId val="209671680"/>
      </c:barChart>
      <c:catAx>
        <c:axId val="209670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400"/>
            </a:pPr>
            <a:endParaRPr lang="ko-KR"/>
          </a:p>
        </c:txPr>
        <c:crossAx val="209671680"/>
        <c:crosses val="autoZero"/>
        <c:auto val="1"/>
        <c:lblAlgn val="ctr"/>
        <c:lblOffset val="100"/>
        <c:noMultiLvlLbl val="0"/>
      </c:catAx>
      <c:valAx>
        <c:axId val="209671680"/>
        <c:scaling>
          <c:orientation val="minMax"/>
          <c:max val="10"/>
          <c:min val="-15"/>
        </c:scaling>
        <c:delete val="0"/>
        <c:axPos val="l"/>
        <c:numFmt formatCode="#,##0_ " sourceLinked="0"/>
        <c:majorTickMark val="out"/>
        <c:minorTickMark val="none"/>
        <c:tickLblPos val="nextTo"/>
        <c:crossAx val="209670144"/>
        <c:crosses val="autoZero"/>
        <c:crossBetween val="between"/>
        <c:majorUnit val="5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400" b="1"/>
      </a:pPr>
      <a:endParaRPr lang="ko-KR"/>
    </a:p>
  </c:txPr>
  <c:externalData r:id="rId1">
    <c:autoUpdate val="0"/>
  </c:externalData>
  <c:userShapes r:id="rId2"/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589419357445167E-2"/>
          <c:y val="8.538152195337699E-2"/>
          <c:w val="0.88313672218238359"/>
          <c:h val="0.638705236311905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numFmt formatCode="#,##0.0_);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C00000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사우디</c:v>
                </c:pt>
                <c:pt idx="1">
                  <c:v>남아공</c:v>
                </c:pt>
                <c:pt idx="2">
                  <c:v>인도네시아</c:v>
                </c:pt>
                <c:pt idx="3">
                  <c:v>브라질</c:v>
                </c:pt>
                <c:pt idx="4">
                  <c:v>러시아</c:v>
                </c:pt>
                <c:pt idx="5">
                  <c:v>쿠웨이트</c:v>
                </c:pt>
                <c:pt idx="6">
                  <c:v>UAE</c:v>
                </c:pt>
                <c:pt idx="7">
                  <c:v>나이지리아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6.6</c:v>
                </c:pt>
                <c:pt idx="1">
                  <c:v>3</c:v>
                </c:pt>
                <c:pt idx="2">
                  <c:v>2.4</c:v>
                </c:pt>
                <c:pt idx="3">
                  <c:v>2.1</c:v>
                </c:pt>
                <c:pt idx="4">
                  <c:v>1.3</c:v>
                </c:pt>
                <c:pt idx="5">
                  <c:v>0.70000000000000062</c:v>
                </c:pt>
                <c:pt idx="6">
                  <c:v>0.30000000000000032</c:v>
                </c:pt>
                <c:pt idx="7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513-4368-AC34-E1B775D48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930880"/>
        <c:axId val="210465152"/>
      </c:barChart>
      <c:catAx>
        <c:axId val="209930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10465152"/>
        <c:crosses val="autoZero"/>
        <c:auto val="1"/>
        <c:lblAlgn val="ctr"/>
        <c:lblOffset val="100"/>
        <c:noMultiLvlLbl val="0"/>
      </c:catAx>
      <c:valAx>
        <c:axId val="21046515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9930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663300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사우디</c:v>
                </c:pt>
                <c:pt idx="1">
                  <c:v>UAE</c:v>
                </c:pt>
                <c:pt idx="2">
                  <c:v>베네수엘라</c:v>
                </c:pt>
                <c:pt idx="3">
                  <c:v>이라크</c:v>
                </c:pt>
                <c:pt idx="4">
                  <c:v>쿠웨이트</c:v>
                </c:pt>
                <c:pt idx="5">
                  <c:v>리비아</c:v>
                </c:pt>
                <c:pt idx="6">
                  <c:v>이란</c:v>
                </c:pt>
                <c:pt idx="7">
                  <c:v>인도네시아</c:v>
                </c:pt>
                <c:pt idx="8">
                  <c:v>나이지리아</c:v>
                </c:pt>
                <c:pt idx="9">
                  <c:v>남아공</c:v>
                </c:pt>
                <c:pt idx="10">
                  <c:v>브라질</c:v>
                </c:pt>
                <c:pt idx="11">
                  <c:v>러시아</c:v>
                </c:pt>
              </c:strCache>
            </c:strRef>
          </c:cat>
          <c:val>
            <c:numRef>
              <c:f>Sheet1!$B$2:$B$13</c:f>
              <c:numCache>
                <c:formatCode>0.0_ 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-1</c:v>
                </c:pt>
                <c:pt idx="4">
                  <c:v>-5.0999999999999996</c:v>
                </c:pt>
                <c:pt idx="5">
                  <c:v>-6.3</c:v>
                </c:pt>
                <c:pt idx="6">
                  <c:v>-11.4</c:v>
                </c:pt>
                <c:pt idx="7">
                  <c:v>-17.399999999999999</c:v>
                </c:pt>
                <c:pt idx="8">
                  <c:v>-18.100000000000001</c:v>
                </c:pt>
                <c:pt idx="9">
                  <c:v>-19.600000000000001</c:v>
                </c:pt>
                <c:pt idx="10">
                  <c:v>-40.200000000000003</c:v>
                </c:pt>
                <c:pt idx="11">
                  <c:v>-43.1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EED-4157-8040-9092E746C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921728"/>
        <c:axId val="208923264"/>
      </c:barChart>
      <c:catAx>
        <c:axId val="2089217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 b="1"/>
            </a:pPr>
            <a:endParaRPr lang="ko-KR"/>
          </a:p>
        </c:txPr>
        <c:crossAx val="208923264"/>
        <c:crosses val="autoZero"/>
        <c:auto val="1"/>
        <c:lblAlgn val="ctr"/>
        <c:lblOffset val="100"/>
        <c:noMultiLvlLbl val="0"/>
      </c:catAx>
      <c:valAx>
        <c:axId val="208923264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89217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517856601791718"/>
          <c:y val="0.13472638842597909"/>
          <c:w val="0.80706689155750366"/>
          <c:h val="0.60148224271377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2014년 8월말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-1.9240286432820601E-2"/>
                  <c:y val="2.35159056401142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AF7-43ED-B6D6-253FB85292FE}"/>
                </c:ext>
              </c:extLst>
            </c:dLbl>
            <c:dLbl>
              <c:idx val="1"/>
              <c:layout>
                <c:manualLayout>
                  <c:x val="1.9240286432820601E-2"/>
                  <c:y val="-1.9596588033428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F7-43ED-B6D6-253FB85292FE}"/>
                </c:ext>
              </c:extLst>
            </c:dLbl>
            <c:dLbl>
              <c:idx val="3"/>
              <c:layout>
                <c:manualLayout>
                  <c:x val="-2.5653715243760852E-2"/>
                  <c:y val="2.7435223246800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AF7-43ED-B6D6-253FB85292FE}"/>
                </c:ext>
              </c:extLst>
            </c:dLbl>
            <c:dLbl>
              <c:idx val="4"/>
              <c:layout>
                <c:manualLayout>
                  <c:x val="-1.6033572027350503E-2"/>
                  <c:y val="-4.7031811280228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AF7-43ED-B6D6-253FB85292FE}"/>
                </c:ext>
              </c:extLst>
            </c:dLbl>
            <c:dLbl>
              <c:idx val="5"/>
              <c:layout>
                <c:manualLayout>
                  <c:x val="-3.2067144054701006E-2"/>
                  <c:y val="2.7434914639114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AF7-43ED-B6D6-253FB85292FE}"/>
                </c:ext>
              </c:extLst>
            </c:dLbl>
            <c:dLbl>
              <c:idx val="6"/>
              <c:layout>
                <c:manualLayout>
                  <c:x val="-1.6033572027350385E-2"/>
                  <c:y val="-2.3515905640114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AF7-43ED-B6D6-253FB85292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러시아</c:v>
                </c:pt>
                <c:pt idx="1">
                  <c:v>브라질</c:v>
                </c:pt>
                <c:pt idx="2">
                  <c:v>베네수엘라</c:v>
                </c:pt>
                <c:pt idx="3">
                  <c:v>사우디</c:v>
                </c:pt>
                <c:pt idx="4">
                  <c:v>UAE</c:v>
                </c:pt>
                <c:pt idx="5">
                  <c:v>남아공</c:v>
                </c:pt>
                <c:pt idx="6">
                  <c:v>인도네시아</c:v>
                </c:pt>
              </c:strCache>
            </c:strRef>
          </c:cat>
          <c:val>
            <c:numRef>
              <c:f>Sheet1!$B$2:$B$8</c:f>
              <c:numCache>
                <c:formatCode>#,##0_ </c:formatCode>
                <c:ptCount val="7"/>
                <c:pt idx="0">
                  <c:v>4652</c:v>
                </c:pt>
                <c:pt idx="1">
                  <c:v>3794</c:v>
                </c:pt>
                <c:pt idx="2">
                  <c:v>213</c:v>
                </c:pt>
                <c:pt idx="3">
                  <c:v>7459</c:v>
                </c:pt>
                <c:pt idx="4">
                  <c:v>779</c:v>
                </c:pt>
                <c:pt idx="5">
                  <c:v>442</c:v>
                </c:pt>
                <c:pt idx="6">
                  <c:v>1112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AF7-43ED-B6D6-253FB85292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2015년 8월말</c:v>
                </c:pt>
              </c:strCache>
            </c:strRef>
          </c:tx>
          <c:spPr>
            <a:solidFill>
              <a:srgbClr val="1F497D">
                <a:lumMod val="50000"/>
              </a:srgbClr>
            </a:solidFill>
          </c:spPr>
          <c:invertIfNegative val="0"/>
          <c:dLbls>
            <c:dLbl>
              <c:idx val="1"/>
              <c:layout>
                <c:manualLayout>
                  <c:x val="2.8860429649230777E-2"/>
                  <c:y val="3.5273858460171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AF7-43ED-B6D6-253FB85292FE}"/>
                </c:ext>
              </c:extLst>
            </c:dLbl>
            <c:dLbl>
              <c:idx val="2"/>
              <c:layout>
                <c:manualLayout>
                  <c:x val="9.6201432164102728E-3"/>
                  <c:y val="3.9193176066856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AF7-43ED-B6D6-253FB85292FE}"/>
                </c:ext>
              </c:extLst>
            </c:dLbl>
            <c:dLbl>
              <c:idx val="3"/>
              <c:layout>
                <c:manualLayout>
                  <c:x val="4.8100716082051485E-2"/>
                  <c:y val="1.5677270426742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AF7-43ED-B6D6-253FB85292FE}"/>
                </c:ext>
              </c:extLst>
            </c:dLbl>
            <c:dLbl>
              <c:idx val="4"/>
              <c:layout>
                <c:manualLayout>
                  <c:x val="3.2067144054701052E-3"/>
                  <c:y val="-3.91931760668568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AF7-43ED-B6D6-253FB85292FE}"/>
                </c:ext>
              </c:extLst>
            </c:dLbl>
            <c:dLbl>
              <c:idx val="5"/>
              <c:layout>
                <c:manualLayout>
                  <c:x val="0"/>
                  <c:y val="3.9193176066856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AF7-43ED-B6D6-253FB85292FE}"/>
                </c:ext>
              </c:extLst>
            </c:dLbl>
            <c:dLbl>
              <c:idx val="6"/>
              <c:layout>
                <c:manualLayout>
                  <c:x val="0"/>
                  <c:y val="3.9193176066856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AF7-43ED-B6D6-253FB85292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2060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러시아</c:v>
                </c:pt>
                <c:pt idx="1">
                  <c:v>브라질</c:v>
                </c:pt>
                <c:pt idx="2">
                  <c:v>베네수엘라</c:v>
                </c:pt>
                <c:pt idx="3">
                  <c:v>사우디</c:v>
                </c:pt>
                <c:pt idx="4">
                  <c:v>UAE</c:v>
                </c:pt>
                <c:pt idx="5">
                  <c:v>남아공</c:v>
                </c:pt>
                <c:pt idx="6">
                  <c:v>인도네시아</c:v>
                </c:pt>
              </c:strCache>
            </c:strRef>
          </c:cat>
          <c:val>
            <c:numRef>
              <c:f>Sheet1!$C$2:$C$8</c:f>
              <c:numCache>
                <c:formatCode>#,##0_ </c:formatCode>
                <c:ptCount val="7"/>
                <c:pt idx="0">
                  <c:v>3663</c:v>
                </c:pt>
                <c:pt idx="1">
                  <c:v>3706</c:v>
                </c:pt>
                <c:pt idx="2">
                  <c:v>164</c:v>
                </c:pt>
                <c:pt idx="3">
                  <c:v>6623</c:v>
                </c:pt>
                <c:pt idx="4">
                  <c:v>719</c:v>
                </c:pt>
                <c:pt idx="5">
                  <c:v>412</c:v>
                </c:pt>
                <c:pt idx="6">
                  <c:v>1053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AAF7-43ED-B6D6-253FB8529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774656"/>
        <c:axId val="208776192"/>
      </c:barChart>
      <c:catAx>
        <c:axId val="208774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8776192"/>
        <c:crosses val="autoZero"/>
        <c:auto val="1"/>
        <c:lblAlgn val="ctr"/>
        <c:lblOffset val="100"/>
        <c:noMultiLvlLbl val="0"/>
      </c:catAx>
      <c:valAx>
        <c:axId val="20877619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208774656"/>
        <c:crosses val="autoZero"/>
        <c:crossBetween val="between"/>
        <c:majorUnit val="2000"/>
      </c:valAx>
    </c:plotArea>
    <c:legend>
      <c:legendPos val="r"/>
      <c:layout>
        <c:manualLayout>
          <c:xMode val="edge"/>
          <c:yMode val="edge"/>
          <c:x val="0.23696710466514018"/>
          <c:y val="5.4654421113702837E-4"/>
          <c:w val="0.70531203603640003"/>
          <c:h val="0.13273772050019284"/>
        </c:manualLayout>
      </c:layout>
      <c:overlay val="0"/>
      <c:txPr>
        <a:bodyPr/>
        <a:lstStyle/>
        <a:p>
          <a:pPr>
            <a:defRPr sz="1400" b="1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617830342083204"/>
          <c:y val="0.13290332991840856"/>
          <c:w val="0.72272626273848573"/>
          <c:h val="0.7374024729271447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인도네시아</c:v>
                </c:pt>
              </c:strCache>
            </c:strRef>
          </c:tx>
          <c:spPr>
            <a:ln w="25400">
              <a:solidFill>
                <a:schemeClr val="tx2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Sheet1!$A$2:$A$424</c:f>
              <c:numCache>
                <c:formatCode>yyyy/mm/dd</c:formatCode>
                <c:ptCount val="423"/>
                <c:pt idx="0">
                  <c:v>41640</c:v>
                </c:pt>
                <c:pt idx="1">
                  <c:v>41641</c:v>
                </c:pt>
                <c:pt idx="2">
                  <c:v>41642</c:v>
                </c:pt>
                <c:pt idx="3">
                  <c:v>41645</c:v>
                </c:pt>
                <c:pt idx="4">
                  <c:v>41646</c:v>
                </c:pt>
                <c:pt idx="5">
                  <c:v>41647</c:v>
                </c:pt>
                <c:pt idx="6">
                  <c:v>41648</c:v>
                </c:pt>
                <c:pt idx="7">
                  <c:v>41649</c:v>
                </c:pt>
                <c:pt idx="8">
                  <c:v>41652</c:v>
                </c:pt>
                <c:pt idx="9">
                  <c:v>41653</c:v>
                </c:pt>
                <c:pt idx="10">
                  <c:v>41654</c:v>
                </c:pt>
                <c:pt idx="11">
                  <c:v>41655</c:v>
                </c:pt>
                <c:pt idx="12">
                  <c:v>41656</c:v>
                </c:pt>
                <c:pt idx="13">
                  <c:v>41659</c:v>
                </c:pt>
                <c:pt idx="14">
                  <c:v>41660</c:v>
                </c:pt>
                <c:pt idx="15">
                  <c:v>41661</c:v>
                </c:pt>
                <c:pt idx="16">
                  <c:v>41662</c:v>
                </c:pt>
                <c:pt idx="17">
                  <c:v>41663</c:v>
                </c:pt>
                <c:pt idx="18">
                  <c:v>41666</c:v>
                </c:pt>
                <c:pt idx="19">
                  <c:v>41667</c:v>
                </c:pt>
                <c:pt idx="20">
                  <c:v>41668</c:v>
                </c:pt>
                <c:pt idx="21">
                  <c:v>41669</c:v>
                </c:pt>
                <c:pt idx="22">
                  <c:v>41670</c:v>
                </c:pt>
                <c:pt idx="23">
                  <c:v>41673</c:v>
                </c:pt>
                <c:pt idx="24">
                  <c:v>41674</c:v>
                </c:pt>
                <c:pt idx="25">
                  <c:v>41675</c:v>
                </c:pt>
                <c:pt idx="26">
                  <c:v>41676</c:v>
                </c:pt>
                <c:pt idx="27">
                  <c:v>41677</c:v>
                </c:pt>
                <c:pt idx="28">
                  <c:v>41680</c:v>
                </c:pt>
                <c:pt idx="29">
                  <c:v>41681</c:v>
                </c:pt>
                <c:pt idx="30">
                  <c:v>41682</c:v>
                </c:pt>
                <c:pt idx="31">
                  <c:v>41683</c:v>
                </c:pt>
                <c:pt idx="32">
                  <c:v>41684</c:v>
                </c:pt>
                <c:pt idx="33">
                  <c:v>41687</c:v>
                </c:pt>
                <c:pt idx="34">
                  <c:v>41688</c:v>
                </c:pt>
                <c:pt idx="35">
                  <c:v>41689</c:v>
                </c:pt>
                <c:pt idx="36">
                  <c:v>41690</c:v>
                </c:pt>
                <c:pt idx="37">
                  <c:v>41691</c:v>
                </c:pt>
                <c:pt idx="38">
                  <c:v>41694</c:v>
                </c:pt>
                <c:pt idx="39">
                  <c:v>41695</c:v>
                </c:pt>
                <c:pt idx="40">
                  <c:v>41696</c:v>
                </c:pt>
                <c:pt idx="41">
                  <c:v>41697</c:v>
                </c:pt>
                <c:pt idx="42">
                  <c:v>41698</c:v>
                </c:pt>
                <c:pt idx="43">
                  <c:v>41701</c:v>
                </c:pt>
                <c:pt idx="44">
                  <c:v>41702</c:v>
                </c:pt>
                <c:pt idx="45">
                  <c:v>41703</c:v>
                </c:pt>
                <c:pt idx="46">
                  <c:v>41704</c:v>
                </c:pt>
                <c:pt idx="47">
                  <c:v>41705</c:v>
                </c:pt>
                <c:pt idx="48">
                  <c:v>41708</c:v>
                </c:pt>
                <c:pt idx="49">
                  <c:v>41709</c:v>
                </c:pt>
                <c:pt idx="50">
                  <c:v>41710</c:v>
                </c:pt>
                <c:pt idx="51">
                  <c:v>41711</c:v>
                </c:pt>
                <c:pt idx="52">
                  <c:v>41712</c:v>
                </c:pt>
                <c:pt idx="53">
                  <c:v>41715</c:v>
                </c:pt>
                <c:pt idx="54">
                  <c:v>41716</c:v>
                </c:pt>
                <c:pt idx="55">
                  <c:v>41717</c:v>
                </c:pt>
                <c:pt idx="56">
                  <c:v>41718</c:v>
                </c:pt>
                <c:pt idx="57">
                  <c:v>41719</c:v>
                </c:pt>
                <c:pt idx="58">
                  <c:v>41722</c:v>
                </c:pt>
                <c:pt idx="59">
                  <c:v>41723</c:v>
                </c:pt>
                <c:pt idx="60">
                  <c:v>41724</c:v>
                </c:pt>
                <c:pt idx="61">
                  <c:v>41725</c:v>
                </c:pt>
                <c:pt idx="62">
                  <c:v>41726</c:v>
                </c:pt>
                <c:pt idx="63">
                  <c:v>41729</c:v>
                </c:pt>
                <c:pt idx="64">
                  <c:v>41730</c:v>
                </c:pt>
                <c:pt idx="65">
                  <c:v>41731</c:v>
                </c:pt>
                <c:pt idx="66">
                  <c:v>41732</c:v>
                </c:pt>
                <c:pt idx="67">
                  <c:v>41733</c:v>
                </c:pt>
                <c:pt idx="68">
                  <c:v>41736</c:v>
                </c:pt>
                <c:pt idx="69">
                  <c:v>41737</c:v>
                </c:pt>
                <c:pt idx="70">
                  <c:v>41738</c:v>
                </c:pt>
                <c:pt idx="71">
                  <c:v>41739</c:v>
                </c:pt>
                <c:pt idx="72">
                  <c:v>41740</c:v>
                </c:pt>
                <c:pt idx="73">
                  <c:v>41743</c:v>
                </c:pt>
                <c:pt idx="74">
                  <c:v>41744</c:v>
                </c:pt>
                <c:pt idx="75">
                  <c:v>41745</c:v>
                </c:pt>
                <c:pt idx="76">
                  <c:v>41746</c:v>
                </c:pt>
                <c:pt idx="77">
                  <c:v>41747</c:v>
                </c:pt>
                <c:pt idx="78">
                  <c:v>41750</c:v>
                </c:pt>
                <c:pt idx="79">
                  <c:v>41751</c:v>
                </c:pt>
                <c:pt idx="80">
                  <c:v>41752</c:v>
                </c:pt>
                <c:pt idx="81">
                  <c:v>41753</c:v>
                </c:pt>
                <c:pt idx="82">
                  <c:v>41754</c:v>
                </c:pt>
                <c:pt idx="83">
                  <c:v>41757</c:v>
                </c:pt>
                <c:pt idx="84">
                  <c:v>41758</c:v>
                </c:pt>
                <c:pt idx="85">
                  <c:v>41759</c:v>
                </c:pt>
                <c:pt idx="86">
                  <c:v>41760</c:v>
                </c:pt>
                <c:pt idx="87">
                  <c:v>41761</c:v>
                </c:pt>
                <c:pt idx="88">
                  <c:v>41764</c:v>
                </c:pt>
                <c:pt idx="89">
                  <c:v>41765</c:v>
                </c:pt>
                <c:pt idx="90">
                  <c:v>41766</c:v>
                </c:pt>
                <c:pt idx="91">
                  <c:v>41767</c:v>
                </c:pt>
                <c:pt idx="92">
                  <c:v>41768</c:v>
                </c:pt>
                <c:pt idx="93">
                  <c:v>41771</c:v>
                </c:pt>
                <c:pt idx="94">
                  <c:v>41772</c:v>
                </c:pt>
                <c:pt idx="95">
                  <c:v>41773</c:v>
                </c:pt>
                <c:pt idx="96">
                  <c:v>41774</c:v>
                </c:pt>
                <c:pt idx="97">
                  <c:v>41775</c:v>
                </c:pt>
                <c:pt idx="98">
                  <c:v>41778</c:v>
                </c:pt>
                <c:pt idx="99">
                  <c:v>41779</c:v>
                </c:pt>
                <c:pt idx="100">
                  <c:v>41780</c:v>
                </c:pt>
                <c:pt idx="101">
                  <c:v>41781</c:v>
                </c:pt>
                <c:pt idx="102">
                  <c:v>41782</c:v>
                </c:pt>
                <c:pt idx="103">
                  <c:v>41785</c:v>
                </c:pt>
                <c:pt idx="104">
                  <c:v>41786</c:v>
                </c:pt>
                <c:pt idx="105">
                  <c:v>41787</c:v>
                </c:pt>
                <c:pt idx="106">
                  <c:v>41788</c:v>
                </c:pt>
                <c:pt idx="107">
                  <c:v>41789</c:v>
                </c:pt>
                <c:pt idx="108">
                  <c:v>41792</c:v>
                </c:pt>
                <c:pt idx="109">
                  <c:v>41793</c:v>
                </c:pt>
                <c:pt idx="110">
                  <c:v>41794</c:v>
                </c:pt>
                <c:pt idx="111">
                  <c:v>41795</c:v>
                </c:pt>
                <c:pt idx="112">
                  <c:v>41796</c:v>
                </c:pt>
                <c:pt idx="113">
                  <c:v>41799</c:v>
                </c:pt>
                <c:pt idx="114">
                  <c:v>41800</c:v>
                </c:pt>
                <c:pt idx="115">
                  <c:v>41801</c:v>
                </c:pt>
                <c:pt idx="116">
                  <c:v>41802</c:v>
                </c:pt>
                <c:pt idx="117">
                  <c:v>41803</c:v>
                </c:pt>
                <c:pt idx="118">
                  <c:v>41806</c:v>
                </c:pt>
                <c:pt idx="119">
                  <c:v>41807</c:v>
                </c:pt>
                <c:pt idx="120">
                  <c:v>41808</c:v>
                </c:pt>
                <c:pt idx="121">
                  <c:v>41809</c:v>
                </c:pt>
                <c:pt idx="122">
                  <c:v>41810</c:v>
                </c:pt>
                <c:pt idx="123">
                  <c:v>41813</c:v>
                </c:pt>
                <c:pt idx="124">
                  <c:v>41814</c:v>
                </c:pt>
                <c:pt idx="125">
                  <c:v>41815</c:v>
                </c:pt>
                <c:pt idx="126">
                  <c:v>41816</c:v>
                </c:pt>
                <c:pt idx="127">
                  <c:v>41817</c:v>
                </c:pt>
                <c:pt idx="128">
                  <c:v>41820</c:v>
                </c:pt>
                <c:pt idx="129">
                  <c:v>41821</c:v>
                </c:pt>
                <c:pt idx="130">
                  <c:v>41822</c:v>
                </c:pt>
                <c:pt idx="131">
                  <c:v>41823</c:v>
                </c:pt>
                <c:pt idx="132">
                  <c:v>41824</c:v>
                </c:pt>
                <c:pt idx="133">
                  <c:v>41827</c:v>
                </c:pt>
                <c:pt idx="134">
                  <c:v>41828</c:v>
                </c:pt>
                <c:pt idx="135">
                  <c:v>41829</c:v>
                </c:pt>
                <c:pt idx="136">
                  <c:v>41830</c:v>
                </c:pt>
                <c:pt idx="137">
                  <c:v>41831</c:v>
                </c:pt>
                <c:pt idx="138">
                  <c:v>41834</c:v>
                </c:pt>
                <c:pt idx="139">
                  <c:v>41835</c:v>
                </c:pt>
                <c:pt idx="140">
                  <c:v>41836</c:v>
                </c:pt>
                <c:pt idx="141">
                  <c:v>41837</c:v>
                </c:pt>
                <c:pt idx="142">
                  <c:v>41838</c:v>
                </c:pt>
                <c:pt idx="143">
                  <c:v>41841</c:v>
                </c:pt>
                <c:pt idx="144">
                  <c:v>41842</c:v>
                </c:pt>
                <c:pt idx="145">
                  <c:v>41843</c:v>
                </c:pt>
                <c:pt idx="146">
                  <c:v>41844</c:v>
                </c:pt>
                <c:pt idx="147">
                  <c:v>41845</c:v>
                </c:pt>
                <c:pt idx="148">
                  <c:v>41848</c:v>
                </c:pt>
                <c:pt idx="149">
                  <c:v>41849</c:v>
                </c:pt>
                <c:pt idx="150">
                  <c:v>41850</c:v>
                </c:pt>
                <c:pt idx="151">
                  <c:v>41851</c:v>
                </c:pt>
                <c:pt idx="152">
                  <c:v>41852</c:v>
                </c:pt>
                <c:pt idx="153">
                  <c:v>41855</c:v>
                </c:pt>
                <c:pt idx="154">
                  <c:v>41856</c:v>
                </c:pt>
                <c:pt idx="155">
                  <c:v>41857</c:v>
                </c:pt>
                <c:pt idx="156">
                  <c:v>41858</c:v>
                </c:pt>
                <c:pt idx="157">
                  <c:v>41859</c:v>
                </c:pt>
                <c:pt idx="158">
                  <c:v>41862</c:v>
                </c:pt>
                <c:pt idx="159">
                  <c:v>41863</c:v>
                </c:pt>
                <c:pt idx="160">
                  <c:v>41864</c:v>
                </c:pt>
                <c:pt idx="161">
                  <c:v>41865</c:v>
                </c:pt>
                <c:pt idx="162">
                  <c:v>41866</c:v>
                </c:pt>
                <c:pt idx="163">
                  <c:v>41869</c:v>
                </c:pt>
                <c:pt idx="164">
                  <c:v>41870</c:v>
                </c:pt>
                <c:pt idx="165">
                  <c:v>41871</c:v>
                </c:pt>
                <c:pt idx="166">
                  <c:v>41872</c:v>
                </c:pt>
                <c:pt idx="167">
                  <c:v>41873</c:v>
                </c:pt>
                <c:pt idx="168">
                  <c:v>41876</c:v>
                </c:pt>
                <c:pt idx="169">
                  <c:v>41877</c:v>
                </c:pt>
                <c:pt idx="170">
                  <c:v>41878</c:v>
                </c:pt>
                <c:pt idx="171">
                  <c:v>41879</c:v>
                </c:pt>
                <c:pt idx="172">
                  <c:v>41880</c:v>
                </c:pt>
                <c:pt idx="173">
                  <c:v>41883</c:v>
                </c:pt>
                <c:pt idx="174">
                  <c:v>41884</c:v>
                </c:pt>
                <c:pt idx="175">
                  <c:v>41885</c:v>
                </c:pt>
                <c:pt idx="176">
                  <c:v>41886</c:v>
                </c:pt>
                <c:pt idx="177">
                  <c:v>41887</c:v>
                </c:pt>
                <c:pt idx="178">
                  <c:v>41890</c:v>
                </c:pt>
                <c:pt idx="179">
                  <c:v>41891</c:v>
                </c:pt>
                <c:pt idx="180">
                  <c:v>41892</c:v>
                </c:pt>
                <c:pt idx="181">
                  <c:v>41893</c:v>
                </c:pt>
                <c:pt idx="182">
                  <c:v>41894</c:v>
                </c:pt>
                <c:pt idx="183">
                  <c:v>41897</c:v>
                </c:pt>
                <c:pt idx="184">
                  <c:v>41898</c:v>
                </c:pt>
                <c:pt idx="185">
                  <c:v>41899</c:v>
                </c:pt>
                <c:pt idx="186">
                  <c:v>41900</c:v>
                </c:pt>
                <c:pt idx="187">
                  <c:v>41901</c:v>
                </c:pt>
                <c:pt idx="188">
                  <c:v>41904</c:v>
                </c:pt>
                <c:pt idx="189">
                  <c:v>41905</c:v>
                </c:pt>
                <c:pt idx="190">
                  <c:v>41906</c:v>
                </c:pt>
                <c:pt idx="191">
                  <c:v>41907</c:v>
                </c:pt>
                <c:pt idx="192">
                  <c:v>41908</c:v>
                </c:pt>
                <c:pt idx="193">
                  <c:v>41911</c:v>
                </c:pt>
                <c:pt idx="194">
                  <c:v>41912</c:v>
                </c:pt>
                <c:pt idx="195">
                  <c:v>41913</c:v>
                </c:pt>
                <c:pt idx="196">
                  <c:v>41914</c:v>
                </c:pt>
                <c:pt idx="197">
                  <c:v>41915</c:v>
                </c:pt>
                <c:pt idx="198">
                  <c:v>41918</c:v>
                </c:pt>
                <c:pt idx="199">
                  <c:v>41919</c:v>
                </c:pt>
                <c:pt idx="200">
                  <c:v>41920</c:v>
                </c:pt>
                <c:pt idx="201">
                  <c:v>41921</c:v>
                </c:pt>
                <c:pt idx="202">
                  <c:v>41922</c:v>
                </c:pt>
                <c:pt idx="203">
                  <c:v>41929</c:v>
                </c:pt>
                <c:pt idx="204">
                  <c:v>41932</c:v>
                </c:pt>
                <c:pt idx="205">
                  <c:v>41933</c:v>
                </c:pt>
                <c:pt idx="206">
                  <c:v>41934</c:v>
                </c:pt>
                <c:pt idx="207">
                  <c:v>41935</c:v>
                </c:pt>
                <c:pt idx="208">
                  <c:v>41936</c:v>
                </c:pt>
                <c:pt idx="209">
                  <c:v>41939</c:v>
                </c:pt>
                <c:pt idx="210">
                  <c:v>41940</c:v>
                </c:pt>
                <c:pt idx="211">
                  <c:v>41941</c:v>
                </c:pt>
                <c:pt idx="212">
                  <c:v>41942</c:v>
                </c:pt>
                <c:pt idx="213">
                  <c:v>41943</c:v>
                </c:pt>
                <c:pt idx="214">
                  <c:v>41946</c:v>
                </c:pt>
                <c:pt idx="215">
                  <c:v>41947</c:v>
                </c:pt>
                <c:pt idx="216">
                  <c:v>41948</c:v>
                </c:pt>
                <c:pt idx="217">
                  <c:v>41949</c:v>
                </c:pt>
                <c:pt idx="218">
                  <c:v>41950</c:v>
                </c:pt>
                <c:pt idx="219">
                  <c:v>41953</c:v>
                </c:pt>
                <c:pt idx="220">
                  <c:v>41954</c:v>
                </c:pt>
                <c:pt idx="221">
                  <c:v>41955</c:v>
                </c:pt>
                <c:pt idx="222">
                  <c:v>41956</c:v>
                </c:pt>
                <c:pt idx="223">
                  <c:v>41957</c:v>
                </c:pt>
                <c:pt idx="224">
                  <c:v>41960</c:v>
                </c:pt>
                <c:pt idx="225">
                  <c:v>41961</c:v>
                </c:pt>
                <c:pt idx="226">
                  <c:v>41962</c:v>
                </c:pt>
                <c:pt idx="227">
                  <c:v>41963</c:v>
                </c:pt>
                <c:pt idx="228">
                  <c:v>41964</c:v>
                </c:pt>
                <c:pt idx="229">
                  <c:v>41968</c:v>
                </c:pt>
                <c:pt idx="230">
                  <c:v>41969</c:v>
                </c:pt>
                <c:pt idx="231">
                  <c:v>41970</c:v>
                </c:pt>
                <c:pt idx="232">
                  <c:v>41971</c:v>
                </c:pt>
                <c:pt idx="233">
                  <c:v>41974</c:v>
                </c:pt>
                <c:pt idx="234">
                  <c:v>41975</c:v>
                </c:pt>
                <c:pt idx="235">
                  <c:v>41976</c:v>
                </c:pt>
                <c:pt idx="236">
                  <c:v>41977</c:v>
                </c:pt>
                <c:pt idx="237">
                  <c:v>41978</c:v>
                </c:pt>
                <c:pt idx="238">
                  <c:v>41981</c:v>
                </c:pt>
                <c:pt idx="239">
                  <c:v>41982</c:v>
                </c:pt>
                <c:pt idx="240">
                  <c:v>41983</c:v>
                </c:pt>
                <c:pt idx="241">
                  <c:v>41984</c:v>
                </c:pt>
                <c:pt idx="242">
                  <c:v>41985</c:v>
                </c:pt>
                <c:pt idx="243">
                  <c:v>41988</c:v>
                </c:pt>
                <c:pt idx="244">
                  <c:v>41989</c:v>
                </c:pt>
                <c:pt idx="245">
                  <c:v>42004</c:v>
                </c:pt>
                <c:pt idx="246">
                  <c:v>42006</c:v>
                </c:pt>
                <c:pt idx="247">
                  <c:v>42009</c:v>
                </c:pt>
                <c:pt idx="248">
                  <c:v>42010</c:v>
                </c:pt>
                <c:pt idx="249">
                  <c:v>42011</c:v>
                </c:pt>
                <c:pt idx="250">
                  <c:v>42012</c:v>
                </c:pt>
                <c:pt idx="251">
                  <c:v>42013</c:v>
                </c:pt>
                <c:pt idx="252">
                  <c:v>42016</c:v>
                </c:pt>
                <c:pt idx="253">
                  <c:v>42017</c:v>
                </c:pt>
                <c:pt idx="254">
                  <c:v>42018</c:v>
                </c:pt>
                <c:pt idx="255">
                  <c:v>42019</c:v>
                </c:pt>
                <c:pt idx="256">
                  <c:v>42020</c:v>
                </c:pt>
                <c:pt idx="257">
                  <c:v>42023</c:v>
                </c:pt>
                <c:pt idx="258">
                  <c:v>42024</c:v>
                </c:pt>
                <c:pt idx="259">
                  <c:v>42025</c:v>
                </c:pt>
                <c:pt idx="260">
                  <c:v>42026</c:v>
                </c:pt>
                <c:pt idx="261">
                  <c:v>42027</c:v>
                </c:pt>
                <c:pt idx="262">
                  <c:v>42030</c:v>
                </c:pt>
                <c:pt idx="263">
                  <c:v>42032</c:v>
                </c:pt>
                <c:pt idx="264">
                  <c:v>42033</c:v>
                </c:pt>
                <c:pt idx="265">
                  <c:v>42034</c:v>
                </c:pt>
                <c:pt idx="266">
                  <c:v>42037</c:v>
                </c:pt>
                <c:pt idx="267">
                  <c:v>42038</c:v>
                </c:pt>
                <c:pt idx="268">
                  <c:v>42039</c:v>
                </c:pt>
                <c:pt idx="269">
                  <c:v>42040</c:v>
                </c:pt>
                <c:pt idx="270">
                  <c:v>42041</c:v>
                </c:pt>
                <c:pt idx="271">
                  <c:v>42044</c:v>
                </c:pt>
                <c:pt idx="272">
                  <c:v>42045</c:v>
                </c:pt>
                <c:pt idx="273">
                  <c:v>42046</c:v>
                </c:pt>
                <c:pt idx="274">
                  <c:v>42047</c:v>
                </c:pt>
                <c:pt idx="275">
                  <c:v>42048</c:v>
                </c:pt>
                <c:pt idx="276">
                  <c:v>42051</c:v>
                </c:pt>
                <c:pt idx="277">
                  <c:v>42052</c:v>
                </c:pt>
                <c:pt idx="278">
                  <c:v>42053</c:v>
                </c:pt>
                <c:pt idx="279">
                  <c:v>42054</c:v>
                </c:pt>
                <c:pt idx="280">
                  <c:v>42055</c:v>
                </c:pt>
                <c:pt idx="281">
                  <c:v>42058</c:v>
                </c:pt>
                <c:pt idx="282">
                  <c:v>42059</c:v>
                </c:pt>
                <c:pt idx="283">
                  <c:v>42060</c:v>
                </c:pt>
                <c:pt idx="284">
                  <c:v>42061</c:v>
                </c:pt>
                <c:pt idx="285">
                  <c:v>42062</c:v>
                </c:pt>
                <c:pt idx="286">
                  <c:v>42065</c:v>
                </c:pt>
                <c:pt idx="287">
                  <c:v>42066</c:v>
                </c:pt>
                <c:pt idx="288">
                  <c:v>42067</c:v>
                </c:pt>
                <c:pt idx="289">
                  <c:v>42068</c:v>
                </c:pt>
                <c:pt idx="290">
                  <c:v>42069</c:v>
                </c:pt>
                <c:pt idx="291">
                  <c:v>42072</c:v>
                </c:pt>
                <c:pt idx="292">
                  <c:v>42073</c:v>
                </c:pt>
                <c:pt idx="293">
                  <c:v>42074</c:v>
                </c:pt>
                <c:pt idx="294">
                  <c:v>42075</c:v>
                </c:pt>
                <c:pt idx="295">
                  <c:v>42076</c:v>
                </c:pt>
                <c:pt idx="296">
                  <c:v>42079</c:v>
                </c:pt>
                <c:pt idx="297">
                  <c:v>42080</c:v>
                </c:pt>
                <c:pt idx="298">
                  <c:v>42081</c:v>
                </c:pt>
                <c:pt idx="299">
                  <c:v>42082</c:v>
                </c:pt>
                <c:pt idx="300">
                  <c:v>42083</c:v>
                </c:pt>
                <c:pt idx="301">
                  <c:v>42086</c:v>
                </c:pt>
                <c:pt idx="302">
                  <c:v>42087</c:v>
                </c:pt>
                <c:pt idx="303">
                  <c:v>42088</c:v>
                </c:pt>
                <c:pt idx="304">
                  <c:v>42089</c:v>
                </c:pt>
                <c:pt idx="305">
                  <c:v>42090</c:v>
                </c:pt>
                <c:pt idx="306">
                  <c:v>42093</c:v>
                </c:pt>
                <c:pt idx="307">
                  <c:v>42094</c:v>
                </c:pt>
                <c:pt idx="308">
                  <c:v>42095</c:v>
                </c:pt>
                <c:pt idx="309">
                  <c:v>42096</c:v>
                </c:pt>
                <c:pt idx="310">
                  <c:v>42097</c:v>
                </c:pt>
                <c:pt idx="311">
                  <c:v>42100</c:v>
                </c:pt>
                <c:pt idx="312">
                  <c:v>42101</c:v>
                </c:pt>
                <c:pt idx="313">
                  <c:v>42102</c:v>
                </c:pt>
                <c:pt idx="314">
                  <c:v>42103</c:v>
                </c:pt>
                <c:pt idx="315">
                  <c:v>42104</c:v>
                </c:pt>
                <c:pt idx="316">
                  <c:v>42107</c:v>
                </c:pt>
                <c:pt idx="317">
                  <c:v>42108</c:v>
                </c:pt>
                <c:pt idx="318">
                  <c:v>42109</c:v>
                </c:pt>
                <c:pt idx="319">
                  <c:v>42110</c:v>
                </c:pt>
                <c:pt idx="320">
                  <c:v>42111</c:v>
                </c:pt>
                <c:pt idx="321">
                  <c:v>42114</c:v>
                </c:pt>
                <c:pt idx="322">
                  <c:v>42115</c:v>
                </c:pt>
                <c:pt idx="323">
                  <c:v>42116</c:v>
                </c:pt>
                <c:pt idx="324">
                  <c:v>42117</c:v>
                </c:pt>
                <c:pt idx="325">
                  <c:v>42118</c:v>
                </c:pt>
                <c:pt idx="326">
                  <c:v>42121</c:v>
                </c:pt>
                <c:pt idx="327">
                  <c:v>42122</c:v>
                </c:pt>
                <c:pt idx="328">
                  <c:v>42123</c:v>
                </c:pt>
                <c:pt idx="329">
                  <c:v>42124</c:v>
                </c:pt>
                <c:pt idx="330">
                  <c:v>42125</c:v>
                </c:pt>
                <c:pt idx="331">
                  <c:v>42128</c:v>
                </c:pt>
                <c:pt idx="332">
                  <c:v>42129</c:v>
                </c:pt>
                <c:pt idx="333">
                  <c:v>42130</c:v>
                </c:pt>
                <c:pt idx="334">
                  <c:v>42131</c:v>
                </c:pt>
                <c:pt idx="335">
                  <c:v>42132</c:v>
                </c:pt>
                <c:pt idx="336">
                  <c:v>42135</c:v>
                </c:pt>
                <c:pt idx="337">
                  <c:v>42136</c:v>
                </c:pt>
                <c:pt idx="338">
                  <c:v>42137</c:v>
                </c:pt>
                <c:pt idx="339">
                  <c:v>42138</c:v>
                </c:pt>
                <c:pt idx="340">
                  <c:v>42139</c:v>
                </c:pt>
                <c:pt idx="341">
                  <c:v>42142</c:v>
                </c:pt>
                <c:pt idx="342">
                  <c:v>42143</c:v>
                </c:pt>
                <c:pt idx="343">
                  <c:v>42144</c:v>
                </c:pt>
                <c:pt idx="344">
                  <c:v>42145</c:v>
                </c:pt>
                <c:pt idx="345">
                  <c:v>42146</c:v>
                </c:pt>
                <c:pt idx="346">
                  <c:v>42149</c:v>
                </c:pt>
                <c:pt idx="347">
                  <c:v>42150</c:v>
                </c:pt>
                <c:pt idx="348">
                  <c:v>42151</c:v>
                </c:pt>
                <c:pt idx="349">
                  <c:v>42152</c:v>
                </c:pt>
                <c:pt idx="350">
                  <c:v>42153</c:v>
                </c:pt>
                <c:pt idx="351">
                  <c:v>42156</c:v>
                </c:pt>
                <c:pt idx="352">
                  <c:v>42157</c:v>
                </c:pt>
                <c:pt idx="353">
                  <c:v>42158</c:v>
                </c:pt>
                <c:pt idx="354">
                  <c:v>42159</c:v>
                </c:pt>
                <c:pt idx="355">
                  <c:v>42160</c:v>
                </c:pt>
                <c:pt idx="356">
                  <c:v>42163</c:v>
                </c:pt>
                <c:pt idx="357">
                  <c:v>42164</c:v>
                </c:pt>
                <c:pt idx="358">
                  <c:v>42165</c:v>
                </c:pt>
                <c:pt idx="359">
                  <c:v>42166</c:v>
                </c:pt>
                <c:pt idx="360">
                  <c:v>42167</c:v>
                </c:pt>
                <c:pt idx="361">
                  <c:v>42170</c:v>
                </c:pt>
                <c:pt idx="362">
                  <c:v>42171</c:v>
                </c:pt>
                <c:pt idx="363">
                  <c:v>42172</c:v>
                </c:pt>
                <c:pt idx="364">
                  <c:v>42173</c:v>
                </c:pt>
                <c:pt idx="365">
                  <c:v>42174</c:v>
                </c:pt>
                <c:pt idx="366">
                  <c:v>42177</c:v>
                </c:pt>
                <c:pt idx="367">
                  <c:v>42178</c:v>
                </c:pt>
                <c:pt idx="368">
                  <c:v>42179</c:v>
                </c:pt>
                <c:pt idx="369">
                  <c:v>42180</c:v>
                </c:pt>
                <c:pt idx="370">
                  <c:v>42181</c:v>
                </c:pt>
                <c:pt idx="371">
                  <c:v>42184</c:v>
                </c:pt>
                <c:pt idx="372">
                  <c:v>42185</c:v>
                </c:pt>
                <c:pt idx="373">
                  <c:v>42186</c:v>
                </c:pt>
                <c:pt idx="374">
                  <c:v>42187</c:v>
                </c:pt>
                <c:pt idx="375">
                  <c:v>42188</c:v>
                </c:pt>
                <c:pt idx="376">
                  <c:v>42191</c:v>
                </c:pt>
                <c:pt idx="377">
                  <c:v>42192</c:v>
                </c:pt>
                <c:pt idx="378">
                  <c:v>42193</c:v>
                </c:pt>
                <c:pt idx="379">
                  <c:v>42194</c:v>
                </c:pt>
                <c:pt idx="380">
                  <c:v>42195</c:v>
                </c:pt>
                <c:pt idx="381">
                  <c:v>42198</c:v>
                </c:pt>
                <c:pt idx="382">
                  <c:v>42199</c:v>
                </c:pt>
                <c:pt idx="383">
                  <c:v>42200</c:v>
                </c:pt>
                <c:pt idx="384">
                  <c:v>42201</c:v>
                </c:pt>
                <c:pt idx="385">
                  <c:v>42202</c:v>
                </c:pt>
                <c:pt idx="386">
                  <c:v>42205</c:v>
                </c:pt>
                <c:pt idx="387">
                  <c:v>42206</c:v>
                </c:pt>
                <c:pt idx="388">
                  <c:v>42207</c:v>
                </c:pt>
                <c:pt idx="389">
                  <c:v>42208</c:v>
                </c:pt>
                <c:pt idx="390">
                  <c:v>42209</c:v>
                </c:pt>
                <c:pt idx="391">
                  <c:v>42212</c:v>
                </c:pt>
                <c:pt idx="392">
                  <c:v>42213</c:v>
                </c:pt>
                <c:pt idx="393">
                  <c:v>42214</c:v>
                </c:pt>
                <c:pt idx="394">
                  <c:v>42215</c:v>
                </c:pt>
                <c:pt idx="395">
                  <c:v>42216</c:v>
                </c:pt>
                <c:pt idx="396">
                  <c:v>42219</c:v>
                </c:pt>
                <c:pt idx="397">
                  <c:v>42220</c:v>
                </c:pt>
                <c:pt idx="398">
                  <c:v>42221</c:v>
                </c:pt>
                <c:pt idx="399">
                  <c:v>42222</c:v>
                </c:pt>
                <c:pt idx="400">
                  <c:v>42223</c:v>
                </c:pt>
                <c:pt idx="401">
                  <c:v>42226</c:v>
                </c:pt>
                <c:pt idx="402">
                  <c:v>42227</c:v>
                </c:pt>
                <c:pt idx="403">
                  <c:v>42228</c:v>
                </c:pt>
                <c:pt idx="404">
                  <c:v>42229</c:v>
                </c:pt>
                <c:pt idx="405">
                  <c:v>42230</c:v>
                </c:pt>
                <c:pt idx="406">
                  <c:v>42233</c:v>
                </c:pt>
                <c:pt idx="407">
                  <c:v>42234</c:v>
                </c:pt>
                <c:pt idx="408">
                  <c:v>42235</c:v>
                </c:pt>
                <c:pt idx="409">
                  <c:v>42236</c:v>
                </c:pt>
                <c:pt idx="410">
                  <c:v>42237</c:v>
                </c:pt>
                <c:pt idx="411">
                  <c:v>42240</c:v>
                </c:pt>
                <c:pt idx="412">
                  <c:v>42241</c:v>
                </c:pt>
                <c:pt idx="413">
                  <c:v>42242</c:v>
                </c:pt>
                <c:pt idx="414">
                  <c:v>42243</c:v>
                </c:pt>
                <c:pt idx="415">
                  <c:v>42244</c:v>
                </c:pt>
                <c:pt idx="416">
                  <c:v>42247</c:v>
                </c:pt>
                <c:pt idx="417">
                  <c:v>42248</c:v>
                </c:pt>
                <c:pt idx="418">
                  <c:v>42249</c:v>
                </c:pt>
                <c:pt idx="419">
                  <c:v>42250</c:v>
                </c:pt>
                <c:pt idx="420">
                  <c:v>42251</c:v>
                </c:pt>
                <c:pt idx="421">
                  <c:v>42254</c:v>
                </c:pt>
                <c:pt idx="422">
                  <c:v>42255</c:v>
                </c:pt>
              </c:numCache>
            </c:numRef>
          </c:cat>
          <c:val>
            <c:numRef>
              <c:f>Sheet1!$B$2:$B$424</c:f>
              <c:numCache>
                <c:formatCode>General</c:formatCode>
                <c:ptCount val="423"/>
                <c:pt idx="0">
                  <c:v>244.28399999999999</c:v>
                </c:pt>
                <c:pt idx="1">
                  <c:v>245</c:v>
                </c:pt>
                <c:pt idx="2">
                  <c:v>247.447</c:v>
                </c:pt>
                <c:pt idx="3">
                  <c:v>256.64999999999998</c:v>
                </c:pt>
                <c:pt idx="4">
                  <c:v>249.005</c:v>
                </c:pt>
                <c:pt idx="5">
                  <c:v>234.33</c:v>
                </c:pt>
                <c:pt idx="6">
                  <c:v>238.03100000000001</c:v>
                </c:pt>
                <c:pt idx="7">
                  <c:v>231.35500000000027</c:v>
                </c:pt>
                <c:pt idx="8">
                  <c:v>224.655</c:v>
                </c:pt>
                <c:pt idx="9">
                  <c:v>229.005</c:v>
                </c:pt>
                <c:pt idx="10">
                  <c:v>226.34</c:v>
                </c:pt>
                <c:pt idx="11">
                  <c:v>219.01</c:v>
                </c:pt>
                <c:pt idx="12">
                  <c:v>219.78100000000001</c:v>
                </c:pt>
                <c:pt idx="13">
                  <c:v>225.441</c:v>
                </c:pt>
                <c:pt idx="14">
                  <c:v>225.16499999999999</c:v>
                </c:pt>
                <c:pt idx="15">
                  <c:v>222.995</c:v>
                </c:pt>
                <c:pt idx="16">
                  <c:v>228.06700000000001</c:v>
                </c:pt>
                <c:pt idx="17">
                  <c:v>235.98000000000027</c:v>
                </c:pt>
                <c:pt idx="18">
                  <c:v>244.33</c:v>
                </c:pt>
                <c:pt idx="19">
                  <c:v>229.995</c:v>
                </c:pt>
                <c:pt idx="20">
                  <c:v>228.64499999999998</c:v>
                </c:pt>
                <c:pt idx="21">
                  <c:v>238.34</c:v>
                </c:pt>
                <c:pt idx="22">
                  <c:v>239.66</c:v>
                </c:pt>
                <c:pt idx="23">
                  <c:v>241.345</c:v>
                </c:pt>
                <c:pt idx="24">
                  <c:v>243.34</c:v>
                </c:pt>
                <c:pt idx="25">
                  <c:v>225</c:v>
                </c:pt>
                <c:pt idx="26">
                  <c:v>221.267</c:v>
                </c:pt>
                <c:pt idx="27">
                  <c:v>221.57599999999999</c:v>
                </c:pt>
                <c:pt idx="28">
                  <c:v>219.61899999999997</c:v>
                </c:pt>
                <c:pt idx="29">
                  <c:v>211.68</c:v>
                </c:pt>
                <c:pt idx="30">
                  <c:v>215.67</c:v>
                </c:pt>
                <c:pt idx="31">
                  <c:v>222.66499999999999</c:v>
                </c:pt>
                <c:pt idx="32">
                  <c:v>211.20299999999997</c:v>
                </c:pt>
                <c:pt idx="33">
                  <c:v>206.54</c:v>
                </c:pt>
                <c:pt idx="34">
                  <c:v>208.66</c:v>
                </c:pt>
                <c:pt idx="35">
                  <c:v>210.315</c:v>
                </c:pt>
                <c:pt idx="36">
                  <c:v>214.005</c:v>
                </c:pt>
                <c:pt idx="37">
                  <c:v>209.66</c:v>
                </c:pt>
                <c:pt idx="38">
                  <c:v>209.708</c:v>
                </c:pt>
                <c:pt idx="39">
                  <c:v>204.32500000000007</c:v>
                </c:pt>
                <c:pt idx="40">
                  <c:v>199.995</c:v>
                </c:pt>
                <c:pt idx="41">
                  <c:v>199</c:v>
                </c:pt>
                <c:pt idx="42">
                  <c:v>188.66</c:v>
                </c:pt>
                <c:pt idx="43">
                  <c:v>194.33500000000001</c:v>
                </c:pt>
                <c:pt idx="44">
                  <c:v>188.32500000000007</c:v>
                </c:pt>
                <c:pt idx="45">
                  <c:v>182.66499999999999</c:v>
                </c:pt>
                <c:pt idx="46">
                  <c:v>176.83700000000007</c:v>
                </c:pt>
                <c:pt idx="47">
                  <c:v>175.685</c:v>
                </c:pt>
                <c:pt idx="48">
                  <c:v>185.64499999999998</c:v>
                </c:pt>
                <c:pt idx="49">
                  <c:v>185.64499999999998</c:v>
                </c:pt>
                <c:pt idx="50">
                  <c:v>190.67</c:v>
                </c:pt>
                <c:pt idx="51">
                  <c:v>188.64499999999998</c:v>
                </c:pt>
                <c:pt idx="52">
                  <c:v>192.67</c:v>
                </c:pt>
                <c:pt idx="53">
                  <c:v>187.67499999999998</c:v>
                </c:pt>
                <c:pt idx="54">
                  <c:v>184.98500000000001</c:v>
                </c:pt>
                <c:pt idx="55">
                  <c:v>180.97499999999999</c:v>
                </c:pt>
                <c:pt idx="56">
                  <c:v>193.34</c:v>
                </c:pt>
                <c:pt idx="57">
                  <c:v>189.655</c:v>
                </c:pt>
                <c:pt idx="58">
                  <c:v>188.995</c:v>
                </c:pt>
                <c:pt idx="59">
                  <c:v>188.50299999999999</c:v>
                </c:pt>
                <c:pt idx="60">
                  <c:v>185.66499999999999</c:v>
                </c:pt>
                <c:pt idx="61">
                  <c:v>186</c:v>
                </c:pt>
                <c:pt idx="62">
                  <c:v>182.00800000000001</c:v>
                </c:pt>
                <c:pt idx="63">
                  <c:v>178.32500000000007</c:v>
                </c:pt>
                <c:pt idx="64">
                  <c:v>175.01</c:v>
                </c:pt>
                <c:pt idx="65">
                  <c:v>174.30500000000001</c:v>
                </c:pt>
                <c:pt idx="66">
                  <c:v>178.66499999999999</c:v>
                </c:pt>
                <c:pt idx="67">
                  <c:v>177.005</c:v>
                </c:pt>
                <c:pt idx="68">
                  <c:v>175.66499999999999</c:v>
                </c:pt>
                <c:pt idx="69">
                  <c:v>174.005</c:v>
                </c:pt>
                <c:pt idx="70">
                  <c:v>171.08100000000007</c:v>
                </c:pt>
                <c:pt idx="71">
                  <c:v>170.67499999999998</c:v>
                </c:pt>
                <c:pt idx="72">
                  <c:v>175.33</c:v>
                </c:pt>
                <c:pt idx="73">
                  <c:v>176.35800000000046</c:v>
                </c:pt>
                <c:pt idx="74">
                  <c:v>173.995</c:v>
                </c:pt>
                <c:pt idx="75">
                  <c:v>172.393</c:v>
                </c:pt>
                <c:pt idx="76">
                  <c:v>173.32500000000007</c:v>
                </c:pt>
                <c:pt idx="77">
                  <c:v>173.32500000000007</c:v>
                </c:pt>
                <c:pt idx="78">
                  <c:v>171.66499999999999</c:v>
                </c:pt>
                <c:pt idx="79">
                  <c:v>171.88600000000039</c:v>
                </c:pt>
                <c:pt idx="80">
                  <c:v>174.97499999999999</c:v>
                </c:pt>
                <c:pt idx="81">
                  <c:v>174.655</c:v>
                </c:pt>
                <c:pt idx="82">
                  <c:v>178.32500000000007</c:v>
                </c:pt>
                <c:pt idx="83">
                  <c:v>181.21899999999999</c:v>
                </c:pt>
                <c:pt idx="84">
                  <c:v>178.67</c:v>
                </c:pt>
                <c:pt idx="85">
                  <c:v>177.66499999999999</c:v>
                </c:pt>
                <c:pt idx="86">
                  <c:v>176.67499999999998</c:v>
                </c:pt>
                <c:pt idx="87">
                  <c:v>173.995</c:v>
                </c:pt>
                <c:pt idx="88">
                  <c:v>170.67</c:v>
                </c:pt>
                <c:pt idx="89">
                  <c:v>169.68</c:v>
                </c:pt>
                <c:pt idx="90">
                  <c:v>163.66499999999999</c:v>
                </c:pt>
                <c:pt idx="91">
                  <c:v>155.33500000000001</c:v>
                </c:pt>
                <c:pt idx="92">
                  <c:v>157.32000000000039</c:v>
                </c:pt>
                <c:pt idx="93">
                  <c:v>160.64499999999998</c:v>
                </c:pt>
                <c:pt idx="94">
                  <c:v>157.32500000000007</c:v>
                </c:pt>
                <c:pt idx="95">
                  <c:v>150.3570000000004</c:v>
                </c:pt>
                <c:pt idx="96">
                  <c:v>153.64499999999998</c:v>
                </c:pt>
                <c:pt idx="97">
                  <c:v>157</c:v>
                </c:pt>
                <c:pt idx="98">
                  <c:v>159.995</c:v>
                </c:pt>
                <c:pt idx="99">
                  <c:v>165.315</c:v>
                </c:pt>
                <c:pt idx="100">
                  <c:v>162.98500000000001</c:v>
                </c:pt>
                <c:pt idx="101">
                  <c:v>158.32500000000007</c:v>
                </c:pt>
                <c:pt idx="102">
                  <c:v>152.08600000000001</c:v>
                </c:pt>
                <c:pt idx="103">
                  <c:v>150.66499999999999</c:v>
                </c:pt>
                <c:pt idx="104">
                  <c:v>149.34</c:v>
                </c:pt>
                <c:pt idx="105">
                  <c:v>150.33000000000001</c:v>
                </c:pt>
                <c:pt idx="106">
                  <c:v>147.66499999999999</c:v>
                </c:pt>
                <c:pt idx="107">
                  <c:v>144.005</c:v>
                </c:pt>
                <c:pt idx="108">
                  <c:v>146.315</c:v>
                </c:pt>
                <c:pt idx="109">
                  <c:v>147.32500000000007</c:v>
                </c:pt>
                <c:pt idx="110">
                  <c:v>148.33500000000001</c:v>
                </c:pt>
                <c:pt idx="111">
                  <c:v>148.01</c:v>
                </c:pt>
                <c:pt idx="112">
                  <c:v>140.66999999999999</c:v>
                </c:pt>
                <c:pt idx="113">
                  <c:v>137.005</c:v>
                </c:pt>
                <c:pt idx="114">
                  <c:v>139.33000000000001</c:v>
                </c:pt>
                <c:pt idx="115">
                  <c:v>144.32300000000001</c:v>
                </c:pt>
                <c:pt idx="116">
                  <c:v>145.97999999999999</c:v>
                </c:pt>
                <c:pt idx="117">
                  <c:v>147.44399999999999</c:v>
                </c:pt>
                <c:pt idx="118">
                  <c:v>149.99</c:v>
                </c:pt>
                <c:pt idx="119">
                  <c:v>148.923</c:v>
                </c:pt>
                <c:pt idx="120">
                  <c:v>155.33500000000001</c:v>
                </c:pt>
                <c:pt idx="121">
                  <c:v>149.995</c:v>
                </c:pt>
                <c:pt idx="122">
                  <c:v>158.00299999999999</c:v>
                </c:pt>
                <c:pt idx="123">
                  <c:v>156.68</c:v>
                </c:pt>
                <c:pt idx="124">
                  <c:v>154.685</c:v>
                </c:pt>
                <c:pt idx="125">
                  <c:v>160.67299999999997</c:v>
                </c:pt>
                <c:pt idx="126">
                  <c:v>159.67499999999998</c:v>
                </c:pt>
                <c:pt idx="127">
                  <c:v>163.4520000000004</c:v>
                </c:pt>
                <c:pt idx="128">
                  <c:v>164.64499999999998</c:v>
                </c:pt>
                <c:pt idx="129">
                  <c:v>160.68300000000002</c:v>
                </c:pt>
                <c:pt idx="130">
                  <c:v>156.66300000000001</c:v>
                </c:pt>
                <c:pt idx="131">
                  <c:v>156.00800000000001</c:v>
                </c:pt>
                <c:pt idx="132">
                  <c:v>154.005</c:v>
                </c:pt>
                <c:pt idx="133">
                  <c:v>155.33500000000001</c:v>
                </c:pt>
                <c:pt idx="134">
                  <c:v>153.68</c:v>
                </c:pt>
                <c:pt idx="135">
                  <c:v>145.33500000000001</c:v>
                </c:pt>
                <c:pt idx="136">
                  <c:v>151.97</c:v>
                </c:pt>
                <c:pt idx="137">
                  <c:v>151.66300000000001</c:v>
                </c:pt>
                <c:pt idx="138">
                  <c:v>153.32000000000039</c:v>
                </c:pt>
                <c:pt idx="139">
                  <c:v>154.66999999999999</c:v>
                </c:pt>
                <c:pt idx="140">
                  <c:v>152.995</c:v>
                </c:pt>
                <c:pt idx="141">
                  <c:v>150.01</c:v>
                </c:pt>
                <c:pt idx="142">
                  <c:v>154.995</c:v>
                </c:pt>
                <c:pt idx="143">
                  <c:v>154.32500000000007</c:v>
                </c:pt>
                <c:pt idx="144">
                  <c:v>149.02500000000001</c:v>
                </c:pt>
                <c:pt idx="145">
                  <c:v>144.97499999999999</c:v>
                </c:pt>
                <c:pt idx="146">
                  <c:v>145.655</c:v>
                </c:pt>
                <c:pt idx="147">
                  <c:v>145.32500000000007</c:v>
                </c:pt>
                <c:pt idx="148">
                  <c:v>147.65</c:v>
                </c:pt>
                <c:pt idx="149">
                  <c:v>144.67499999999998</c:v>
                </c:pt>
                <c:pt idx="150">
                  <c:v>146.97999999999999</c:v>
                </c:pt>
                <c:pt idx="151">
                  <c:v>151.64499999999998</c:v>
                </c:pt>
                <c:pt idx="152">
                  <c:v>162.315</c:v>
                </c:pt>
                <c:pt idx="153">
                  <c:v>155.33500000000001</c:v>
                </c:pt>
                <c:pt idx="154">
                  <c:v>154.32500000000007</c:v>
                </c:pt>
                <c:pt idx="155">
                  <c:v>160.33500000000001</c:v>
                </c:pt>
                <c:pt idx="156">
                  <c:v>168.31</c:v>
                </c:pt>
                <c:pt idx="157">
                  <c:v>168.345</c:v>
                </c:pt>
                <c:pt idx="158">
                  <c:v>162.655</c:v>
                </c:pt>
                <c:pt idx="159">
                  <c:v>157.67499999999998</c:v>
                </c:pt>
                <c:pt idx="160">
                  <c:v>158.32000000000039</c:v>
                </c:pt>
                <c:pt idx="161">
                  <c:v>155.66</c:v>
                </c:pt>
                <c:pt idx="162">
                  <c:v>150.65</c:v>
                </c:pt>
                <c:pt idx="163">
                  <c:v>149.65</c:v>
                </c:pt>
                <c:pt idx="164">
                  <c:v>143.32000000000039</c:v>
                </c:pt>
                <c:pt idx="165">
                  <c:v>146.31</c:v>
                </c:pt>
                <c:pt idx="166">
                  <c:v>143.65</c:v>
                </c:pt>
                <c:pt idx="167">
                  <c:v>138.99</c:v>
                </c:pt>
                <c:pt idx="168">
                  <c:v>137.995</c:v>
                </c:pt>
                <c:pt idx="169">
                  <c:v>136.99</c:v>
                </c:pt>
                <c:pt idx="170">
                  <c:v>136.33000000000001</c:v>
                </c:pt>
                <c:pt idx="171">
                  <c:v>138.655</c:v>
                </c:pt>
                <c:pt idx="172">
                  <c:v>138.30500000000001</c:v>
                </c:pt>
                <c:pt idx="173">
                  <c:v>134.33500000000001</c:v>
                </c:pt>
                <c:pt idx="174">
                  <c:v>133.33500000000001</c:v>
                </c:pt>
                <c:pt idx="175">
                  <c:v>131</c:v>
                </c:pt>
                <c:pt idx="176">
                  <c:v>130.995</c:v>
                </c:pt>
                <c:pt idx="177">
                  <c:v>132.32500000000007</c:v>
                </c:pt>
                <c:pt idx="178">
                  <c:v>131.63999999999999</c:v>
                </c:pt>
                <c:pt idx="179">
                  <c:v>130.32000000000039</c:v>
                </c:pt>
                <c:pt idx="180">
                  <c:v>134.995</c:v>
                </c:pt>
                <c:pt idx="181">
                  <c:v>136.315</c:v>
                </c:pt>
                <c:pt idx="182">
                  <c:v>135.97</c:v>
                </c:pt>
                <c:pt idx="183">
                  <c:v>144.30000000000001</c:v>
                </c:pt>
                <c:pt idx="184">
                  <c:v>146.64499999999998</c:v>
                </c:pt>
                <c:pt idx="185">
                  <c:v>139.66499999999999</c:v>
                </c:pt>
                <c:pt idx="186">
                  <c:v>138.33500000000001</c:v>
                </c:pt>
                <c:pt idx="187">
                  <c:v>138.315</c:v>
                </c:pt>
                <c:pt idx="188">
                  <c:v>149.63999999999999</c:v>
                </c:pt>
                <c:pt idx="189">
                  <c:v>156.655</c:v>
                </c:pt>
                <c:pt idx="190">
                  <c:v>155.32000000000039</c:v>
                </c:pt>
                <c:pt idx="191">
                  <c:v>152.31</c:v>
                </c:pt>
                <c:pt idx="192">
                  <c:v>158.31</c:v>
                </c:pt>
                <c:pt idx="193">
                  <c:v>172.27499999999998</c:v>
                </c:pt>
                <c:pt idx="194">
                  <c:v>167.66499999999999</c:v>
                </c:pt>
                <c:pt idx="195">
                  <c:v>169.64</c:v>
                </c:pt>
                <c:pt idx="196">
                  <c:v>176.99</c:v>
                </c:pt>
                <c:pt idx="197">
                  <c:v>173.005</c:v>
                </c:pt>
                <c:pt idx="198">
                  <c:v>169.345</c:v>
                </c:pt>
                <c:pt idx="199">
                  <c:v>170.33</c:v>
                </c:pt>
                <c:pt idx="200">
                  <c:v>175.33500000000001</c:v>
                </c:pt>
                <c:pt idx="201">
                  <c:v>171.66499999999999</c:v>
                </c:pt>
                <c:pt idx="202">
                  <c:v>178.64499999999998</c:v>
                </c:pt>
                <c:pt idx="203">
                  <c:v>166.36</c:v>
                </c:pt>
                <c:pt idx="204">
                  <c:v>156.66999999999999</c:v>
                </c:pt>
                <c:pt idx="205">
                  <c:v>157.69</c:v>
                </c:pt>
                <c:pt idx="206">
                  <c:v>158.31</c:v>
                </c:pt>
                <c:pt idx="207">
                  <c:v>158.32500000000007</c:v>
                </c:pt>
                <c:pt idx="208">
                  <c:v>156.33500000000001</c:v>
                </c:pt>
                <c:pt idx="209">
                  <c:v>154.33000000000001</c:v>
                </c:pt>
                <c:pt idx="210">
                  <c:v>150.66</c:v>
                </c:pt>
                <c:pt idx="211">
                  <c:v>150.31</c:v>
                </c:pt>
                <c:pt idx="212">
                  <c:v>150.66999999999999</c:v>
                </c:pt>
                <c:pt idx="213">
                  <c:v>146.66499999999999</c:v>
                </c:pt>
                <c:pt idx="214">
                  <c:v>145.66</c:v>
                </c:pt>
                <c:pt idx="215">
                  <c:v>145.33500000000001</c:v>
                </c:pt>
                <c:pt idx="216">
                  <c:v>148.4880000000004</c:v>
                </c:pt>
                <c:pt idx="217">
                  <c:v>146</c:v>
                </c:pt>
                <c:pt idx="218">
                  <c:v>148.33500000000001</c:v>
                </c:pt>
                <c:pt idx="219">
                  <c:v>150.64499999999998</c:v>
                </c:pt>
                <c:pt idx="220">
                  <c:v>145.66999999999999</c:v>
                </c:pt>
                <c:pt idx="221">
                  <c:v>148.32000000000039</c:v>
                </c:pt>
                <c:pt idx="222">
                  <c:v>145.67499999999998</c:v>
                </c:pt>
                <c:pt idx="223">
                  <c:v>143.98500000000001</c:v>
                </c:pt>
                <c:pt idx="224">
                  <c:v>141.67499999999998</c:v>
                </c:pt>
                <c:pt idx="225">
                  <c:v>138.66999999999999</c:v>
                </c:pt>
                <c:pt idx="226">
                  <c:v>140.33500000000001</c:v>
                </c:pt>
                <c:pt idx="227">
                  <c:v>145.68</c:v>
                </c:pt>
                <c:pt idx="228">
                  <c:v>144.005</c:v>
                </c:pt>
                <c:pt idx="229">
                  <c:v>139.42200000000039</c:v>
                </c:pt>
                <c:pt idx="230">
                  <c:v>140.33000000000001</c:v>
                </c:pt>
                <c:pt idx="231">
                  <c:v>138.66499999999999</c:v>
                </c:pt>
                <c:pt idx="232">
                  <c:v>137.8270000000004</c:v>
                </c:pt>
                <c:pt idx="233">
                  <c:v>142.655</c:v>
                </c:pt>
                <c:pt idx="234">
                  <c:v>138.66999999999999</c:v>
                </c:pt>
                <c:pt idx="235">
                  <c:v>139</c:v>
                </c:pt>
                <c:pt idx="236">
                  <c:v>137.999</c:v>
                </c:pt>
                <c:pt idx="237">
                  <c:v>138.34200000000001</c:v>
                </c:pt>
                <c:pt idx="238">
                  <c:v>137.667</c:v>
                </c:pt>
                <c:pt idx="239">
                  <c:v>143.667</c:v>
                </c:pt>
                <c:pt idx="240">
                  <c:v>142.001</c:v>
                </c:pt>
                <c:pt idx="241">
                  <c:v>148.691</c:v>
                </c:pt>
                <c:pt idx="242">
                  <c:v>166</c:v>
                </c:pt>
                <c:pt idx="243">
                  <c:v>169.37800000000001</c:v>
                </c:pt>
                <c:pt idx="244">
                  <c:v>182.66200000000001</c:v>
                </c:pt>
                <c:pt idx="245">
                  <c:v>165.31200000000001</c:v>
                </c:pt>
                <c:pt idx="246">
                  <c:v>167.00399999999999</c:v>
                </c:pt>
                <c:pt idx="247">
                  <c:v>166.66800000000001</c:v>
                </c:pt>
                <c:pt idx="248">
                  <c:v>181.666</c:v>
                </c:pt>
                <c:pt idx="249">
                  <c:v>176</c:v>
                </c:pt>
                <c:pt idx="250">
                  <c:v>174.339</c:v>
                </c:pt>
                <c:pt idx="251">
                  <c:v>173.333</c:v>
                </c:pt>
                <c:pt idx="252">
                  <c:v>173.005</c:v>
                </c:pt>
                <c:pt idx="253">
                  <c:v>176.33200000000039</c:v>
                </c:pt>
                <c:pt idx="254">
                  <c:v>174.334</c:v>
                </c:pt>
                <c:pt idx="255">
                  <c:v>172.333</c:v>
                </c:pt>
                <c:pt idx="256">
                  <c:v>177.334</c:v>
                </c:pt>
                <c:pt idx="257">
                  <c:v>177.00299999999999</c:v>
                </c:pt>
                <c:pt idx="258">
                  <c:v>171.67599999999999</c:v>
                </c:pt>
                <c:pt idx="259">
                  <c:v>159.947</c:v>
                </c:pt>
                <c:pt idx="260">
                  <c:v>155.999</c:v>
                </c:pt>
                <c:pt idx="261">
                  <c:v>148.66300000000001</c:v>
                </c:pt>
                <c:pt idx="262">
                  <c:v>154.33500000000001</c:v>
                </c:pt>
                <c:pt idx="263">
                  <c:v>156.33700000000007</c:v>
                </c:pt>
                <c:pt idx="264">
                  <c:v>159.667</c:v>
                </c:pt>
                <c:pt idx="265">
                  <c:v>156.67499999999998</c:v>
                </c:pt>
                <c:pt idx="266">
                  <c:v>165.667</c:v>
                </c:pt>
                <c:pt idx="267">
                  <c:v>160.09900000000002</c:v>
                </c:pt>
                <c:pt idx="268">
                  <c:v>156.999</c:v>
                </c:pt>
                <c:pt idx="269">
                  <c:v>159.334</c:v>
                </c:pt>
                <c:pt idx="270">
                  <c:v>158.00200000000001</c:v>
                </c:pt>
                <c:pt idx="271">
                  <c:v>157.65700000000001</c:v>
                </c:pt>
                <c:pt idx="272">
                  <c:v>158.99800000000027</c:v>
                </c:pt>
                <c:pt idx="273">
                  <c:v>157.95700000000039</c:v>
                </c:pt>
                <c:pt idx="274">
                  <c:v>158.64299999999997</c:v>
                </c:pt>
                <c:pt idx="275">
                  <c:v>155.989</c:v>
                </c:pt>
                <c:pt idx="276">
                  <c:v>153.27799999999999</c:v>
                </c:pt>
                <c:pt idx="277">
                  <c:v>151.99</c:v>
                </c:pt>
                <c:pt idx="278">
                  <c:v>152.01</c:v>
                </c:pt>
                <c:pt idx="279">
                  <c:v>152.17499999999998</c:v>
                </c:pt>
                <c:pt idx="280">
                  <c:v>151.31399999999999</c:v>
                </c:pt>
                <c:pt idx="281">
                  <c:v>147.25399999999999</c:v>
                </c:pt>
                <c:pt idx="282">
                  <c:v>146.01399999999998</c:v>
                </c:pt>
                <c:pt idx="283">
                  <c:v>144.66900000000001</c:v>
                </c:pt>
                <c:pt idx="284">
                  <c:v>140.67599999999999</c:v>
                </c:pt>
                <c:pt idx="285">
                  <c:v>137.011</c:v>
                </c:pt>
                <c:pt idx="286">
                  <c:v>135.67599999999999</c:v>
                </c:pt>
                <c:pt idx="287">
                  <c:v>141.67699999999999</c:v>
                </c:pt>
                <c:pt idx="288">
                  <c:v>144.00299999999999</c:v>
                </c:pt>
                <c:pt idx="289">
                  <c:v>139.995</c:v>
                </c:pt>
                <c:pt idx="290">
                  <c:v>148.32600000000039</c:v>
                </c:pt>
                <c:pt idx="291">
                  <c:v>151.27299999999997</c:v>
                </c:pt>
                <c:pt idx="292">
                  <c:v>162.976</c:v>
                </c:pt>
                <c:pt idx="293">
                  <c:v>161.333</c:v>
                </c:pt>
                <c:pt idx="294">
                  <c:v>157.16300000000001</c:v>
                </c:pt>
                <c:pt idx="295">
                  <c:v>159.738</c:v>
                </c:pt>
                <c:pt idx="296">
                  <c:v>161.364</c:v>
                </c:pt>
                <c:pt idx="297">
                  <c:v>160.99600000000001</c:v>
                </c:pt>
                <c:pt idx="298">
                  <c:v>163.06200000000001</c:v>
                </c:pt>
                <c:pt idx="299">
                  <c:v>155.51599999999999</c:v>
                </c:pt>
                <c:pt idx="300">
                  <c:v>160.21299999999999</c:v>
                </c:pt>
                <c:pt idx="301">
                  <c:v>157.66499999999999</c:v>
                </c:pt>
                <c:pt idx="302">
                  <c:v>156.00800000000001</c:v>
                </c:pt>
                <c:pt idx="303">
                  <c:v>157.68800000000007</c:v>
                </c:pt>
                <c:pt idx="304">
                  <c:v>163.124</c:v>
                </c:pt>
                <c:pt idx="305">
                  <c:v>161.011</c:v>
                </c:pt>
                <c:pt idx="306">
                  <c:v>159.27499999999998</c:v>
                </c:pt>
                <c:pt idx="307">
                  <c:v>158.33000000000001</c:v>
                </c:pt>
                <c:pt idx="308">
                  <c:v>163.33700000000007</c:v>
                </c:pt>
                <c:pt idx="309">
                  <c:v>162.27599999999998</c:v>
                </c:pt>
                <c:pt idx="310">
                  <c:v>160.02700000000004</c:v>
                </c:pt>
                <c:pt idx="311">
                  <c:v>158.761</c:v>
                </c:pt>
                <c:pt idx="312">
                  <c:v>155.172</c:v>
                </c:pt>
                <c:pt idx="313">
                  <c:v>155.36700000000027</c:v>
                </c:pt>
                <c:pt idx="314">
                  <c:v>153.667</c:v>
                </c:pt>
                <c:pt idx="315">
                  <c:v>153.691</c:v>
                </c:pt>
                <c:pt idx="316">
                  <c:v>153.93700000000001</c:v>
                </c:pt>
                <c:pt idx="317">
                  <c:v>160.65</c:v>
                </c:pt>
                <c:pt idx="318">
                  <c:v>160.666</c:v>
                </c:pt>
                <c:pt idx="319">
                  <c:v>160.33600000000001</c:v>
                </c:pt>
                <c:pt idx="320">
                  <c:v>165.33200000000039</c:v>
                </c:pt>
                <c:pt idx="321">
                  <c:v>164.20499999999998</c:v>
                </c:pt>
                <c:pt idx="322">
                  <c:v>161.33600000000001</c:v>
                </c:pt>
                <c:pt idx="323">
                  <c:v>161.74099999999999</c:v>
                </c:pt>
                <c:pt idx="324">
                  <c:v>163.34200000000001</c:v>
                </c:pt>
                <c:pt idx="325">
                  <c:v>163.32300000000001</c:v>
                </c:pt>
                <c:pt idx="326">
                  <c:v>163.06200000000001</c:v>
                </c:pt>
                <c:pt idx="327">
                  <c:v>164.226</c:v>
                </c:pt>
                <c:pt idx="328">
                  <c:v>165.51900000000001</c:v>
                </c:pt>
                <c:pt idx="329">
                  <c:v>166.285</c:v>
                </c:pt>
                <c:pt idx="330">
                  <c:v>166.602</c:v>
                </c:pt>
                <c:pt idx="331">
                  <c:v>167</c:v>
                </c:pt>
                <c:pt idx="332">
                  <c:v>166.32000000000039</c:v>
                </c:pt>
                <c:pt idx="333">
                  <c:v>165.43100000000001</c:v>
                </c:pt>
                <c:pt idx="334">
                  <c:v>171.33200000000039</c:v>
                </c:pt>
                <c:pt idx="335">
                  <c:v>168.90300000000002</c:v>
                </c:pt>
                <c:pt idx="336">
                  <c:v>166.02200000000039</c:v>
                </c:pt>
                <c:pt idx="337">
                  <c:v>168.72900000000001</c:v>
                </c:pt>
                <c:pt idx="338">
                  <c:v>170.28700000000001</c:v>
                </c:pt>
                <c:pt idx="339">
                  <c:v>171.20499999999998</c:v>
                </c:pt>
                <c:pt idx="340">
                  <c:v>170.89200000000039</c:v>
                </c:pt>
                <c:pt idx="341">
                  <c:v>167.47200000000001</c:v>
                </c:pt>
                <c:pt idx="342">
                  <c:v>167.67399999999998</c:v>
                </c:pt>
                <c:pt idx="343">
                  <c:v>168.006</c:v>
                </c:pt>
                <c:pt idx="344">
                  <c:v>163.012</c:v>
                </c:pt>
                <c:pt idx="345">
                  <c:v>162.55500000000001</c:v>
                </c:pt>
                <c:pt idx="346">
                  <c:v>162.65900000000002</c:v>
                </c:pt>
                <c:pt idx="347">
                  <c:v>164.554</c:v>
                </c:pt>
                <c:pt idx="348">
                  <c:v>168.006</c:v>
                </c:pt>
                <c:pt idx="349">
                  <c:v>170.03200000000001</c:v>
                </c:pt>
                <c:pt idx="350">
                  <c:v>172.017</c:v>
                </c:pt>
                <c:pt idx="351">
                  <c:v>171.68</c:v>
                </c:pt>
                <c:pt idx="352">
                  <c:v>171.97300000000001</c:v>
                </c:pt>
                <c:pt idx="353">
                  <c:v>171.64299999999997</c:v>
                </c:pt>
                <c:pt idx="354">
                  <c:v>173.59</c:v>
                </c:pt>
                <c:pt idx="355">
                  <c:v>177.505</c:v>
                </c:pt>
                <c:pt idx="356">
                  <c:v>180.108</c:v>
                </c:pt>
                <c:pt idx="357">
                  <c:v>180.78700000000001</c:v>
                </c:pt>
                <c:pt idx="358">
                  <c:v>179.05</c:v>
                </c:pt>
                <c:pt idx="359">
                  <c:v>177.75200000000001</c:v>
                </c:pt>
                <c:pt idx="360">
                  <c:v>178.10399999999998</c:v>
                </c:pt>
                <c:pt idx="361">
                  <c:v>180.74399999999972</c:v>
                </c:pt>
                <c:pt idx="362">
                  <c:v>181.07399999999998</c:v>
                </c:pt>
                <c:pt idx="363">
                  <c:v>181.09700000000001</c:v>
                </c:pt>
                <c:pt idx="364">
                  <c:v>173.666</c:v>
                </c:pt>
                <c:pt idx="365">
                  <c:v>168.667</c:v>
                </c:pt>
                <c:pt idx="366">
                  <c:v>173.35000000000039</c:v>
                </c:pt>
                <c:pt idx="367">
                  <c:v>170.36200000000039</c:v>
                </c:pt>
                <c:pt idx="368">
                  <c:v>171.32400000000001</c:v>
                </c:pt>
                <c:pt idx="369">
                  <c:v>171.54900000000001</c:v>
                </c:pt>
                <c:pt idx="370">
                  <c:v>173.68700000000001</c:v>
                </c:pt>
                <c:pt idx="371">
                  <c:v>181.65700000000001</c:v>
                </c:pt>
                <c:pt idx="372">
                  <c:v>178.00899999999999</c:v>
                </c:pt>
                <c:pt idx="373">
                  <c:v>178.80500000000001</c:v>
                </c:pt>
                <c:pt idx="374">
                  <c:v>171.667</c:v>
                </c:pt>
                <c:pt idx="375">
                  <c:v>172</c:v>
                </c:pt>
                <c:pt idx="376">
                  <c:v>176.29300000000001</c:v>
                </c:pt>
                <c:pt idx="377">
                  <c:v>180.76599999999999</c:v>
                </c:pt>
                <c:pt idx="378">
                  <c:v>189.32900000000001</c:v>
                </c:pt>
                <c:pt idx="379">
                  <c:v>181.76900000000001</c:v>
                </c:pt>
                <c:pt idx="380">
                  <c:v>168.333</c:v>
                </c:pt>
                <c:pt idx="381">
                  <c:v>167.31100000000001</c:v>
                </c:pt>
                <c:pt idx="382">
                  <c:v>172.006</c:v>
                </c:pt>
                <c:pt idx="383">
                  <c:v>171.59900000000002</c:v>
                </c:pt>
                <c:pt idx="384">
                  <c:v>170.66900000000001</c:v>
                </c:pt>
                <c:pt idx="385">
                  <c:v>167.565</c:v>
                </c:pt>
                <c:pt idx="386">
                  <c:v>163.67399999999998</c:v>
                </c:pt>
                <c:pt idx="387">
                  <c:v>167.33</c:v>
                </c:pt>
                <c:pt idx="388">
                  <c:v>171.666</c:v>
                </c:pt>
                <c:pt idx="389">
                  <c:v>173.04399999999998</c:v>
                </c:pt>
                <c:pt idx="390">
                  <c:v>179.65</c:v>
                </c:pt>
                <c:pt idx="391">
                  <c:v>185.99700000000001</c:v>
                </c:pt>
                <c:pt idx="392">
                  <c:v>186.66200000000001</c:v>
                </c:pt>
                <c:pt idx="393">
                  <c:v>182.34200000000001</c:v>
                </c:pt>
                <c:pt idx="394">
                  <c:v>185.03</c:v>
                </c:pt>
                <c:pt idx="395">
                  <c:v>187</c:v>
                </c:pt>
                <c:pt idx="396">
                  <c:v>189.46200000000007</c:v>
                </c:pt>
                <c:pt idx="397">
                  <c:v>192.374</c:v>
                </c:pt>
                <c:pt idx="398">
                  <c:v>189.67599999999999</c:v>
                </c:pt>
                <c:pt idx="399">
                  <c:v>189.98600000000027</c:v>
                </c:pt>
                <c:pt idx="400">
                  <c:v>191.77599999999998</c:v>
                </c:pt>
                <c:pt idx="401">
                  <c:v>194.97</c:v>
                </c:pt>
                <c:pt idx="402">
                  <c:v>201.31</c:v>
                </c:pt>
                <c:pt idx="403">
                  <c:v>210.999</c:v>
                </c:pt>
                <c:pt idx="404">
                  <c:v>202.66499999999999</c:v>
                </c:pt>
                <c:pt idx="405">
                  <c:v>207.31</c:v>
                </c:pt>
                <c:pt idx="406">
                  <c:v>209.64399999999998</c:v>
                </c:pt>
                <c:pt idx="407">
                  <c:v>212.012</c:v>
                </c:pt>
                <c:pt idx="408">
                  <c:v>220.27899999999997</c:v>
                </c:pt>
                <c:pt idx="409">
                  <c:v>232.22</c:v>
                </c:pt>
                <c:pt idx="410">
                  <c:v>235.00299999999999</c:v>
                </c:pt>
                <c:pt idx="411">
                  <c:v>252.18700000000001</c:v>
                </c:pt>
                <c:pt idx="412">
                  <c:v>237.45600000000007</c:v>
                </c:pt>
                <c:pt idx="413">
                  <c:v>240.364</c:v>
                </c:pt>
                <c:pt idx="414">
                  <c:v>229.67</c:v>
                </c:pt>
                <c:pt idx="415">
                  <c:v>232.34700000000001</c:v>
                </c:pt>
                <c:pt idx="416">
                  <c:v>239.33600000000001</c:v>
                </c:pt>
                <c:pt idx="417">
                  <c:v>241.97800000000001</c:v>
                </c:pt>
                <c:pt idx="418">
                  <c:v>249.346</c:v>
                </c:pt>
                <c:pt idx="419">
                  <c:v>245.001</c:v>
                </c:pt>
                <c:pt idx="420">
                  <c:v>247.24799999999999</c:v>
                </c:pt>
                <c:pt idx="421">
                  <c:v>254.583</c:v>
                </c:pt>
                <c:pt idx="422">
                  <c:v>253.92500000000001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D6B-4BD7-B63F-7A84A03BF5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말레이시아</c:v>
                </c:pt>
              </c:strCache>
            </c:strRef>
          </c:tx>
          <c:spPr>
            <a:ln w="44450"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numRef>
              <c:f>Sheet1!$A$2:$A$424</c:f>
              <c:numCache>
                <c:formatCode>yyyy/mm/dd</c:formatCode>
                <c:ptCount val="423"/>
                <c:pt idx="0">
                  <c:v>41640</c:v>
                </c:pt>
                <c:pt idx="1">
                  <c:v>41641</c:v>
                </c:pt>
                <c:pt idx="2">
                  <c:v>41642</c:v>
                </c:pt>
                <c:pt idx="3">
                  <c:v>41645</c:v>
                </c:pt>
                <c:pt idx="4">
                  <c:v>41646</c:v>
                </c:pt>
                <c:pt idx="5">
                  <c:v>41647</c:v>
                </c:pt>
                <c:pt idx="6">
                  <c:v>41648</c:v>
                </c:pt>
                <c:pt idx="7">
                  <c:v>41649</c:v>
                </c:pt>
                <c:pt idx="8">
                  <c:v>41652</c:v>
                </c:pt>
                <c:pt idx="9">
                  <c:v>41653</c:v>
                </c:pt>
                <c:pt idx="10">
                  <c:v>41654</c:v>
                </c:pt>
                <c:pt idx="11">
                  <c:v>41655</c:v>
                </c:pt>
                <c:pt idx="12">
                  <c:v>41656</c:v>
                </c:pt>
                <c:pt idx="13">
                  <c:v>41659</c:v>
                </c:pt>
                <c:pt idx="14">
                  <c:v>41660</c:v>
                </c:pt>
                <c:pt idx="15">
                  <c:v>41661</c:v>
                </c:pt>
                <c:pt idx="16">
                  <c:v>41662</c:v>
                </c:pt>
                <c:pt idx="17">
                  <c:v>41663</c:v>
                </c:pt>
                <c:pt idx="18">
                  <c:v>41666</c:v>
                </c:pt>
                <c:pt idx="19">
                  <c:v>41667</c:v>
                </c:pt>
                <c:pt idx="20">
                  <c:v>41668</c:v>
                </c:pt>
                <c:pt idx="21">
                  <c:v>41669</c:v>
                </c:pt>
                <c:pt idx="22">
                  <c:v>41670</c:v>
                </c:pt>
                <c:pt idx="23">
                  <c:v>41673</c:v>
                </c:pt>
                <c:pt idx="24">
                  <c:v>41674</c:v>
                </c:pt>
                <c:pt idx="25">
                  <c:v>41675</c:v>
                </c:pt>
                <c:pt idx="26">
                  <c:v>41676</c:v>
                </c:pt>
                <c:pt idx="27">
                  <c:v>41677</c:v>
                </c:pt>
                <c:pt idx="28">
                  <c:v>41680</c:v>
                </c:pt>
                <c:pt idx="29">
                  <c:v>41681</c:v>
                </c:pt>
                <c:pt idx="30">
                  <c:v>41682</c:v>
                </c:pt>
                <c:pt idx="31">
                  <c:v>41683</c:v>
                </c:pt>
                <c:pt idx="32">
                  <c:v>41684</c:v>
                </c:pt>
                <c:pt idx="33">
                  <c:v>41687</c:v>
                </c:pt>
                <c:pt idx="34">
                  <c:v>41688</c:v>
                </c:pt>
                <c:pt idx="35">
                  <c:v>41689</c:v>
                </c:pt>
                <c:pt idx="36">
                  <c:v>41690</c:v>
                </c:pt>
                <c:pt idx="37">
                  <c:v>41691</c:v>
                </c:pt>
                <c:pt idx="38">
                  <c:v>41694</c:v>
                </c:pt>
                <c:pt idx="39">
                  <c:v>41695</c:v>
                </c:pt>
                <c:pt idx="40">
                  <c:v>41696</c:v>
                </c:pt>
                <c:pt idx="41">
                  <c:v>41697</c:v>
                </c:pt>
                <c:pt idx="42">
                  <c:v>41698</c:v>
                </c:pt>
                <c:pt idx="43">
                  <c:v>41701</c:v>
                </c:pt>
                <c:pt idx="44">
                  <c:v>41702</c:v>
                </c:pt>
                <c:pt idx="45">
                  <c:v>41703</c:v>
                </c:pt>
                <c:pt idx="46">
                  <c:v>41704</c:v>
                </c:pt>
                <c:pt idx="47">
                  <c:v>41705</c:v>
                </c:pt>
                <c:pt idx="48">
                  <c:v>41708</c:v>
                </c:pt>
                <c:pt idx="49">
                  <c:v>41709</c:v>
                </c:pt>
                <c:pt idx="50">
                  <c:v>41710</c:v>
                </c:pt>
                <c:pt idx="51">
                  <c:v>41711</c:v>
                </c:pt>
                <c:pt idx="52">
                  <c:v>41712</c:v>
                </c:pt>
                <c:pt idx="53">
                  <c:v>41715</c:v>
                </c:pt>
                <c:pt idx="54">
                  <c:v>41716</c:v>
                </c:pt>
                <c:pt idx="55">
                  <c:v>41717</c:v>
                </c:pt>
                <c:pt idx="56">
                  <c:v>41718</c:v>
                </c:pt>
                <c:pt idx="57">
                  <c:v>41719</c:v>
                </c:pt>
                <c:pt idx="58">
                  <c:v>41722</c:v>
                </c:pt>
                <c:pt idx="59">
                  <c:v>41723</c:v>
                </c:pt>
                <c:pt idx="60">
                  <c:v>41724</c:v>
                </c:pt>
                <c:pt idx="61">
                  <c:v>41725</c:v>
                </c:pt>
                <c:pt idx="62">
                  <c:v>41726</c:v>
                </c:pt>
                <c:pt idx="63">
                  <c:v>41729</c:v>
                </c:pt>
                <c:pt idx="64">
                  <c:v>41730</c:v>
                </c:pt>
                <c:pt idx="65">
                  <c:v>41731</c:v>
                </c:pt>
                <c:pt idx="66">
                  <c:v>41732</c:v>
                </c:pt>
                <c:pt idx="67">
                  <c:v>41733</c:v>
                </c:pt>
                <c:pt idx="68">
                  <c:v>41736</c:v>
                </c:pt>
                <c:pt idx="69">
                  <c:v>41737</c:v>
                </c:pt>
                <c:pt idx="70">
                  <c:v>41738</c:v>
                </c:pt>
                <c:pt idx="71">
                  <c:v>41739</c:v>
                </c:pt>
                <c:pt idx="72">
                  <c:v>41740</c:v>
                </c:pt>
                <c:pt idx="73">
                  <c:v>41743</c:v>
                </c:pt>
                <c:pt idx="74">
                  <c:v>41744</c:v>
                </c:pt>
                <c:pt idx="75">
                  <c:v>41745</c:v>
                </c:pt>
                <c:pt idx="76">
                  <c:v>41746</c:v>
                </c:pt>
                <c:pt idx="77">
                  <c:v>41747</c:v>
                </c:pt>
                <c:pt idx="78">
                  <c:v>41750</c:v>
                </c:pt>
                <c:pt idx="79">
                  <c:v>41751</c:v>
                </c:pt>
                <c:pt idx="80">
                  <c:v>41752</c:v>
                </c:pt>
                <c:pt idx="81">
                  <c:v>41753</c:v>
                </c:pt>
                <c:pt idx="82">
                  <c:v>41754</c:v>
                </c:pt>
                <c:pt idx="83">
                  <c:v>41757</c:v>
                </c:pt>
                <c:pt idx="84">
                  <c:v>41758</c:v>
                </c:pt>
                <c:pt idx="85">
                  <c:v>41759</c:v>
                </c:pt>
                <c:pt idx="86">
                  <c:v>41760</c:v>
                </c:pt>
                <c:pt idx="87">
                  <c:v>41761</c:v>
                </c:pt>
                <c:pt idx="88">
                  <c:v>41764</c:v>
                </c:pt>
                <c:pt idx="89">
                  <c:v>41765</c:v>
                </c:pt>
                <c:pt idx="90">
                  <c:v>41766</c:v>
                </c:pt>
                <c:pt idx="91">
                  <c:v>41767</c:v>
                </c:pt>
                <c:pt idx="92">
                  <c:v>41768</c:v>
                </c:pt>
                <c:pt idx="93">
                  <c:v>41771</c:v>
                </c:pt>
                <c:pt idx="94">
                  <c:v>41772</c:v>
                </c:pt>
                <c:pt idx="95">
                  <c:v>41773</c:v>
                </c:pt>
                <c:pt idx="96">
                  <c:v>41774</c:v>
                </c:pt>
                <c:pt idx="97">
                  <c:v>41775</c:v>
                </c:pt>
                <c:pt idx="98">
                  <c:v>41778</c:v>
                </c:pt>
                <c:pt idx="99">
                  <c:v>41779</c:v>
                </c:pt>
                <c:pt idx="100">
                  <c:v>41780</c:v>
                </c:pt>
                <c:pt idx="101">
                  <c:v>41781</c:v>
                </c:pt>
                <c:pt idx="102">
                  <c:v>41782</c:v>
                </c:pt>
                <c:pt idx="103">
                  <c:v>41785</c:v>
                </c:pt>
                <c:pt idx="104">
                  <c:v>41786</c:v>
                </c:pt>
                <c:pt idx="105">
                  <c:v>41787</c:v>
                </c:pt>
                <c:pt idx="106">
                  <c:v>41788</c:v>
                </c:pt>
                <c:pt idx="107">
                  <c:v>41789</c:v>
                </c:pt>
                <c:pt idx="108">
                  <c:v>41792</c:v>
                </c:pt>
                <c:pt idx="109">
                  <c:v>41793</c:v>
                </c:pt>
                <c:pt idx="110">
                  <c:v>41794</c:v>
                </c:pt>
                <c:pt idx="111">
                  <c:v>41795</c:v>
                </c:pt>
                <c:pt idx="112">
                  <c:v>41796</c:v>
                </c:pt>
                <c:pt idx="113">
                  <c:v>41799</c:v>
                </c:pt>
                <c:pt idx="114">
                  <c:v>41800</c:v>
                </c:pt>
                <c:pt idx="115">
                  <c:v>41801</c:v>
                </c:pt>
                <c:pt idx="116">
                  <c:v>41802</c:v>
                </c:pt>
                <c:pt idx="117">
                  <c:v>41803</c:v>
                </c:pt>
                <c:pt idx="118">
                  <c:v>41806</c:v>
                </c:pt>
                <c:pt idx="119">
                  <c:v>41807</c:v>
                </c:pt>
                <c:pt idx="120">
                  <c:v>41808</c:v>
                </c:pt>
                <c:pt idx="121">
                  <c:v>41809</c:v>
                </c:pt>
                <c:pt idx="122">
                  <c:v>41810</c:v>
                </c:pt>
                <c:pt idx="123">
                  <c:v>41813</c:v>
                </c:pt>
                <c:pt idx="124">
                  <c:v>41814</c:v>
                </c:pt>
                <c:pt idx="125">
                  <c:v>41815</c:v>
                </c:pt>
                <c:pt idx="126">
                  <c:v>41816</c:v>
                </c:pt>
                <c:pt idx="127">
                  <c:v>41817</c:v>
                </c:pt>
                <c:pt idx="128">
                  <c:v>41820</c:v>
                </c:pt>
                <c:pt idx="129">
                  <c:v>41821</c:v>
                </c:pt>
                <c:pt idx="130">
                  <c:v>41822</c:v>
                </c:pt>
                <c:pt idx="131">
                  <c:v>41823</c:v>
                </c:pt>
                <c:pt idx="132">
                  <c:v>41824</c:v>
                </c:pt>
                <c:pt idx="133">
                  <c:v>41827</c:v>
                </c:pt>
                <c:pt idx="134">
                  <c:v>41828</c:v>
                </c:pt>
                <c:pt idx="135">
                  <c:v>41829</c:v>
                </c:pt>
                <c:pt idx="136">
                  <c:v>41830</c:v>
                </c:pt>
                <c:pt idx="137">
                  <c:v>41831</c:v>
                </c:pt>
                <c:pt idx="138">
                  <c:v>41834</c:v>
                </c:pt>
                <c:pt idx="139">
                  <c:v>41835</c:v>
                </c:pt>
                <c:pt idx="140">
                  <c:v>41836</c:v>
                </c:pt>
                <c:pt idx="141">
                  <c:v>41837</c:v>
                </c:pt>
                <c:pt idx="142">
                  <c:v>41838</c:v>
                </c:pt>
                <c:pt idx="143">
                  <c:v>41841</c:v>
                </c:pt>
                <c:pt idx="144">
                  <c:v>41842</c:v>
                </c:pt>
                <c:pt idx="145">
                  <c:v>41843</c:v>
                </c:pt>
                <c:pt idx="146">
                  <c:v>41844</c:v>
                </c:pt>
                <c:pt idx="147">
                  <c:v>41845</c:v>
                </c:pt>
                <c:pt idx="148">
                  <c:v>41848</c:v>
                </c:pt>
                <c:pt idx="149">
                  <c:v>41849</c:v>
                </c:pt>
                <c:pt idx="150">
                  <c:v>41850</c:v>
                </c:pt>
                <c:pt idx="151">
                  <c:v>41851</c:v>
                </c:pt>
                <c:pt idx="152">
                  <c:v>41852</c:v>
                </c:pt>
                <c:pt idx="153">
                  <c:v>41855</c:v>
                </c:pt>
                <c:pt idx="154">
                  <c:v>41856</c:v>
                </c:pt>
                <c:pt idx="155">
                  <c:v>41857</c:v>
                </c:pt>
                <c:pt idx="156">
                  <c:v>41858</c:v>
                </c:pt>
                <c:pt idx="157">
                  <c:v>41859</c:v>
                </c:pt>
                <c:pt idx="158">
                  <c:v>41862</c:v>
                </c:pt>
                <c:pt idx="159">
                  <c:v>41863</c:v>
                </c:pt>
                <c:pt idx="160">
                  <c:v>41864</c:v>
                </c:pt>
                <c:pt idx="161">
                  <c:v>41865</c:v>
                </c:pt>
                <c:pt idx="162">
                  <c:v>41866</c:v>
                </c:pt>
                <c:pt idx="163">
                  <c:v>41869</c:v>
                </c:pt>
                <c:pt idx="164">
                  <c:v>41870</c:v>
                </c:pt>
                <c:pt idx="165">
                  <c:v>41871</c:v>
                </c:pt>
                <c:pt idx="166">
                  <c:v>41872</c:v>
                </c:pt>
                <c:pt idx="167">
                  <c:v>41873</c:v>
                </c:pt>
                <c:pt idx="168">
                  <c:v>41876</c:v>
                </c:pt>
                <c:pt idx="169">
                  <c:v>41877</c:v>
                </c:pt>
                <c:pt idx="170">
                  <c:v>41878</c:v>
                </c:pt>
                <c:pt idx="171">
                  <c:v>41879</c:v>
                </c:pt>
                <c:pt idx="172">
                  <c:v>41880</c:v>
                </c:pt>
                <c:pt idx="173">
                  <c:v>41883</c:v>
                </c:pt>
                <c:pt idx="174">
                  <c:v>41884</c:v>
                </c:pt>
                <c:pt idx="175">
                  <c:v>41885</c:v>
                </c:pt>
                <c:pt idx="176">
                  <c:v>41886</c:v>
                </c:pt>
                <c:pt idx="177">
                  <c:v>41887</c:v>
                </c:pt>
                <c:pt idx="178">
                  <c:v>41890</c:v>
                </c:pt>
                <c:pt idx="179">
                  <c:v>41891</c:v>
                </c:pt>
                <c:pt idx="180">
                  <c:v>41892</c:v>
                </c:pt>
                <c:pt idx="181">
                  <c:v>41893</c:v>
                </c:pt>
                <c:pt idx="182">
                  <c:v>41894</c:v>
                </c:pt>
                <c:pt idx="183">
                  <c:v>41897</c:v>
                </c:pt>
                <c:pt idx="184">
                  <c:v>41898</c:v>
                </c:pt>
                <c:pt idx="185">
                  <c:v>41899</c:v>
                </c:pt>
                <c:pt idx="186">
                  <c:v>41900</c:v>
                </c:pt>
                <c:pt idx="187">
                  <c:v>41901</c:v>
                </c:pt>
                <c:pt idx="188">
                  <c:v>41904</c:v>
                </c:pt>
                <c:pt idx="189">
                  <c:v>41905</c:v>
                </c:pt>
                <c:pt idx="190">
                  <c:v>41906</c:v>
                </c:pt>
                <c:pt idx="191">
                  <c:v>41907</c:v>
                </c:pt>
                <c:pt idx="192">
                  <c:v>41908</c:v>
                </c:pt>
                <c:pt idx="193">
                  <c:v>41911</c:v>
                </c:pt>
                <c:pt idx="194">
                  <c:v>41912</c:v>
                </c:pt>
                <c:pt idx="195">
                  <c:v>41913</c:v>
                </c:pt>
                <c:pt idx="196">
                  <c:v>41914</c:v>
                </c:pt>
                <c:pt idx="197">
                  <c:v>41915</c:v>
                </c:pt>
                <c:pt idx="198">
                  <c:v>41918</c:v>
                </c:pt>
                <c:pt idx="199">
                  <c:v>41919</c:v>
                </c:pt>
                <c:pt idx="200">
                  <c:v>41920</c:v>
                </c:pt>
                <c:pt idx="201">
                  <c:v>41921</c:v>
                </c:pt>
                <c:pt idx="202">
                  <c:v>41922</c:v>
                </c:pt>
                <c:pt idx="203">
                  <c:v>41929</c:v>
                </c:pt>
                <c:pt idx="204">
                  <c:v>41932</c:v>
                </c:pt>
                <c:pt idx="205">
                  <c:v>41933</c:v>
                </c:pt>
                <c:pt idx="206">
                  <c:v>41934</c:v>
                </c:pt>
                <c:pt idx="207">
                  <c:v>41935</c:v>
                </c:pt>
                <c:pt idx="208">
                  <c:v>41936</c:v>
                </c:pt>
                <c:pt idx="209">
                  <c:v>41939</c:v>
                </c:pt>
                <c:pt idx="210">
                  <c:v>41940</c:v>
                </c:pt>
                <c:pt idx="211">
                  <c:v>41941</c:v>
                </c:pt>
                <c:pt idx="212">
                  <c:v>41942</c:v>
                </c:pt>
                <c:pt idx="213">
                  <c:v>41943</c:v>
                </c:pt>
                <c:pt idx="214">
                  <c:v>41946</c:v>
                </c:pt>
                <c:pt idx="215">
                  <c:v>41947</c:v>
                </c:pt>
                <c:pt idx="216">
                  <c:v>41948</c:v>
                </c:pt>
                <c:pt idx="217">
                  <c:v>41949</c:v>
                </c:pt>
                <c:pt idx="218">
                  <c:v>41950</c:v>
                </c:pt>
                <c:pt idx="219">
                  <c:v>41953</c:v>
                </c:pt>
                <c:pt idx="220">
                  <c:v>41954</c:v>
                </c:pt>
                <c:pt idx="221">
                  <c:v>41955</c:v>
                </c:pt>
                <c:pt idx="222">
                  <c:v>41956</c:v>
                </c:pt>
                <c:pt idx="223">
                  <c:v>41957</c:v>
                </c:pt>
                <c:pt idx="224">
                  <c:v>41960</c:v>
                </c:pt>
                <c:pt idx="225">
                  <c:v>41961</c:v>
                </c:pt>
                <c:pt idx="226">
                  <c:v>41962</c:v>
                </c:pt>
                <c:pt idx="227">
                  <c:v>41963</c:v>
                </c:pt>
                <c:pt idx="228">
                  <c:v>41964</c:v>
                </c:pt>
                <c:pt idx="229">
                  <c:v>41968</c:v>
                </c:pt>
                <c:pt idx="230">
                  <c:v>41969</c:v>
                </c:pt>
                <c:pt idx="231">
                  <c:v>41970</c:v>
                </c:pt>
                <c:pt idx="232">
                  <c:v>41971</c:v>
                </c:pt>
                <c:pt idx="233">
                  <c:v>41974</c:v>
                </c:pt>
                <c:pt idx="234">
                  <c:v>41975</c:v>
                </c:pt>
                <c:pt idx="235">
                  <c:v>41976</c:v>
                </c:pt>
                <c:pt idx="236">
                  <c:v>41977</c:v>
                </c:pt>
                <c:pt idx="237">
                  <c:v>41978</c:v>
                </c:pt>
                <c:pt idx="238">
                  <c:v>41981</c:v>
                </c:pt>
                <c:pt idx="239">
                  <c:v>41982</c:v>
                </c:pt>
                <c:pt idx="240">
                  <c:v>41983</c:v>
                </c:pt>
                <c:pt idx="241">
                  <c:v>41984</c:v>
                </c:pt>
                <c:pt idx="242">
                  <c:v>41985</c:v>
                </c:pt>
                <c:pt idx="243">
                  <c:v>41988</c:v>
                </c:pt>
                <c:pt idx="244">
                  <c:v>41989</c:v>
                </c:pt>
                <c:pt idx="245">
                  <c:v>42004</c:v>
                </c:pt>
                <c:pt idx="246">
                  <c:v>42006</c:v>
                </c:pt>
                <c:pt idx="247">
                  <c:v>42009</c:v>
                </c:pt>
                <c:pt idx="248">
                  <c:v>42010</c:v>
                </c:pt>
                <c:pt idx="249">
                  <c:v>42011</c:v>
                </c:pt>
                <c:pt idx="250">
                  <c:v>42012</c:v>
                </c:pt>
                <c:pt idx="251">
                  <c:v>42013</c:v>
                </c:pt>
                <c:pt idx="252">
                  <c:v>42016</c:v>
                </c:pt>
                <c:pt idx="253">
                  <c:v>42017</c:v>
                </c:pt>
                <c:pt idx="254">
                  <c:v>42018</c:v>
                </c:pt>
                <c:pt idx="255">
                  <c:v>42019</c:v>
                </c:pt>
                <c:pt idx="256">
                  <c:v>42020</c:v>
                </c:pt>
                <c:pt idx="257">
                  <c:v>42023</c:v>
                </c:pt>
                <c:pt idx="258">
                  <c:v>42024</c:v>
                </c:pt>
                <c:pt idx="259">
                  <c:v>42025</c:v>
                </c:pt>
                <c:pt idx="260">
                  <c:v>42026</c:v>
                </c:pt>
                <c:pt idx="261">
                  <c:v>42027</c:v>
                </c:pt>
                <c:pt idx="262">
                  <c:v>42030</c:v>
                </c:pt>
                <c:pt idx="263">
                  <c:v>42032</c:v>
                </c:pt>
                <c:pt idx="264">
                  <c:v>42033</c:v>
                </c:pt>
                <c:pt idx="265">
                  <c:v>42034</c:v>
                </c:pt>
                <c:pt idx="266">
                  <c:v>42037</c:v>
                </c:pt>
                <c:pt idx="267">
                  <c:v>42038</c:v>
                </c:pt>
                <c:pt idx="268">
                  <c:v>42039</c:v>
                </c:pt>
                <c:pt idx="269">
                  <c:v>42040</c:v>
                </c:pt>
                <c:pt idx="270">
                  <c:v>42041</c:v>
                </c:pt>
                <c:pt idx="271">
                  <c:v>42044</c:v>
                </c:pt>
                <c:pt idx="272">
                  <c:v>42045</c:v>
                </c:pt>
                <c:pt idx="273">
                  <c:v>42046</c:v>
                </c:pt>
                <c:pt idx="274">
                  <c:v>42047</c:v>
                </c:pt>
                <c:pt idx="275">
                  <c:v>42048</c:v>
                </c:pt>
                <c:pt idx="276">
                  <c:v>42051</c:v>
                </c:pt>
                <c:pt idx="277">
                  <c:v>42052</c:v>
                </c:pt>
                <c:pt idx="278">
                  <c:v>42053</c:v>
                </c:pt>
                <c:pt idx="279">
                  <c:v>42054</c:v>
                </c:pt>
                <c:pt idx="280">
                  <c:v>42055</c:v>
                </c:pt>
                <c:pt idx="281">
                  <c:v>42058</c:v>
                </c:pt>
                <c:pt idx="282">
                  <c:v>42059</c:v>
                </c:pt>
                <c:pt idx="283">
                  <c:v>42060</c:v>
                </c:pt>
                <c:pt idx="284">
                  <c:v>42061</c:v>
                </c:pt>
                <c:pt idx="285">
                  <c:v>42062</c:v>
                </c:pt>
                <c:pt idx="286">
                  <c:v>42065</c:v>
                </c:pt>
                <c:pt idx="287">
                  <c:v>42066</c:v>
                </c:pt>
                <c:pt idx="288">
                  <c:v>42067</c:v>
                </c:pt>
                <c:pt idx="289">
                  <c:v>42068</c:v>
                </c:pt>
                <c:pt idx="290">
                  <c:v>42069</c:v>
                </c:pt>
                <c:pt idx="291">
                  <c:v>42072</c:v>
                </c:pt>
                <c:pt idx="292">
                  <c:v>42073</c:v>
                </c:pt>
                <c:pt idx="293">
                  <c:v>42074</c:v>
                </c:pt>
                <c:pt idx="294">
                  <c:v>42075</c:v>
                </c:pt>
                <c:pt idx="295">
                  <c:v>42076</c:v>
                </c:pt>
                <c:pt idx="296">
                  <c:v>42079</c:v>
                </c:pt>
                <c:pt idx="297">
                  <c:v>42080</c:v>
                </c:pt>
                <c:pt idx="298">
                  <c:v>42081</c:v>
                </c:pt>
                <c:pt idx="299">
                  <c:v>42082</c:v>
                </c:pt>
                <c:pt idx="300">
                  <c:v>42083</c:v>
                </c:pt>
                <c:pt idx="301">
                  <c:v>42086</c:v>
                </c:pt>
                <c:pt idx="302">
                  <c:v>42087</c:v>
                </c:pt>
                <c:pt idx="303">
                  <c:v>42088</c:v>
                </c:pt>
                <c:pt idx="304">
                  <c:v>42089</c:v>
                </c:pt>
                <c:pt idx="305">
                  <c:v>42090</c:v>
                </c:pt>
                <c:pt idx="306">
                  <c:v>42093</c:v>
                </c:pt>
                <c:pt idx="307">
                  <c:v>42094</c:v>
                </c:pt>
                <c:pt idx="308">
                  <c:v>42095</c:v>
                </c:pt>
                <c:pt idx="309">
                  <c:v>42096</c:v>
                </c:pt>
                <c:pt idx="310">
                  <c:v>42097</c:v>
                </c:pt>
                <c:pt idx="311">
                  <c:v>42100</c:v>
                </c:pt>
                <c:pt idx="312">
                  <c:v>42101</c:v>
                </c:pt>
                <c:pt idx="313">
                  <c:v>42102</c:v>
                </c:pt>
                <c:pt idx="314">
                  <c:v>42103</c:v>
                </c:pt>
                <c:pt idx="315">
                  <c:v>42104</c:v>
                </c:pt>
                <c:pt idx="316">
                  <c:v>42107</c:v>
                </c:pt>
                <c:pt idx="317">
                  <c:v>42108</c:v>
                </c:pt>
                <c:pt idx="318">
                  <c:v>42109</c:v>
                </c:pt>
                <c:pt idx="319">
                  <c:v>42110</c:v>
                </c:pt>
                <c:pt idx="320">
                  <c:v>42111</c:v>
                </c:pt>
                <c:pt idx="321">
                  <c:v>42114</c:v>
                </c:pt>
                <c:pt idx="322">
                  <c:v>42115</c:v>
                </c:pt>
                <c:pt idx="323">
                  <c:v>42116</c:v>
                </c:pt>
                <c:pt idx="324">
                  <c:v>42117</c:v>
                </c:pt>
                <c:pt idx="325">
                  <c:v>42118</c:v>
                </c:pt>
                <c:pt idx="326">
                  <c:v>42121</c:v>
                </c:pt>
                <c:pt idx="327">
                  <c:v>42122</c:v>
                </c:pt>
                <c:pt idx="328">
                  <c:v>42123</c:v>
                </c:pt>
                <c:pt idx="329">
                  <c:v>42124</c:v>
                </c:pt>
                <c:pt idx="330">
                  <c:v>42125</c:v>
                </c:pt>
                <c:pt idx="331">
                  <c:v>42128</c:v>
                </c:pt>
                <c:pt idx="332">
                  <c:v>42129</c:v>
                </c:pt>
                <c:pt idx="333">
                  <c:v>42130</c:v>
                </c:pt>
                <c:pt idx="334">
                  <c:v>42131</c:v>
                </c:pt>
                <c:pt idx="335">
                  <c:v>42132</c:v>
                </c:pt>
                <c:pt idx="336">
                  <c:v>42135</c:v>
                </c:pt>
                <c:pt idx="337">
                  <c:v>42136</c:v>
                </c:pt>
                <c:pt idx="338">
                  <c:v>42137</c:v>
                </c:pt>
                <c:pt idx="339">
                  <c:v>42138</c:v>
                </c:pt>
                <c:pt idx="340">
                  <c:v>42139</c:v>
                </c:pt>
                <c:pt idx="341">
                  <c:v>42142</c:v>
                </c:pt>
                <c:pt idx="342">
                  <c:v>42143</c:v>
                </c:pt>
                <c:pt idx="343">
                  <c:v>42144</c:v>
                </c:pt>
                <c:pt idx="344">
                  <c:v>42145</c:v>
                </c:pt>
                <c:pt idx="345">
                  <c:v>42146</c:v>
                </c:pt>
                <c:pt idx="346">
                  <c:v>42149</c:v>
                </c:pt>
                <c:pt idx="347">
                  <c:v>42150</c:v>
                </c:pt>
                <c:pt idx="348">
                  <c:v>42151</c:v>
                </c:pt>
                <c:pt idx="349">
                  <c:v>42152</c:v>
                </c:pt>
                <c:pt idx="350">
                  <c:v>42153</c:v>
                </c:pt>
                <c:pt idx="351">
                  <c:v>42156</c:v>
                </c:pt>
                <c:pt idx="352">
                  <c:v>42157</c:v>
                </c:pt>
                <c:pt idx="353">
                  <c:v>42158</c:v>
                </c:pt>
                <c:pt idx="354">
                  <c:v>42159</c:v>
                </c:pt>
                <c:pt idx="355">
                  <c:v>42160</c:v>
                </c:pt>
                <c:pt idx="356">
                  <c:v>42163</c:v>
                </c:pt>
                <c:pt idx="357">
                  <c:v>42164</c:v>
                </c:pt>
                <c:pt idx="358">
                  <c:v>42165</c:v>
                </c:pt>
                <c:pt idx="359">
                  <c:v>42166</c:v>
                </c:pt>
                <c:pt idx="360">
                  <c:v>42167</c:v>
                </c:pt>
                <c:pt idx="361">
                  <c:v>42170</c:v>
                </c:pt>
                <c:pt idx="362">
                  <c:v>42171</c:v>
                </c:pt>
                <c:pt idx="363">
                  <c:v>42172</c:v>
                </c:pt>
                <c:pt idx="364">
                  <c:v>42173</c:v>
                </c:pt>
                <c:pt idx="365">
                  <c:v>42174</c:v>
                </c:pt>
                <c:pt idx="366">
                  <c:v>42177</c:v>
                </c:pt>
                <c:pt idx="367">
                  <c:v>42178</c:v>
                </c:pt>
                <c:pt idx="368">
                  <c:v>42179</c:v>
                </c:pt>
                <c:pt idx="369">
                  <c:v>42180</c:v>
                </c:pt>
                <c:pt idx="370">
                  <c:v>42181</c:v>
                </c:pt>
                <c:pt idx="371">
                  <c:v>42184</c:v>
                </c:pt>
                <c:pt idx="372">
                  <c:v>42185</c:v>
                </c:pt>
                <c:pt idx="373">
                  <c:v>42186</c:v>
                </c:pt>
                <c:pt idx="374">
                  <c:v>42187</c:v>
                </c:pt>
                <c:pt idx="375">
                  <c:v>42188</c:v>
                </c:pt>
                <c:pt idx="376">
                  <c:v>42191</c:v>
                </c:pt>
                <c:pt idx="377">
                  <c:v>42192</c:v>
                </c:pt>
                <c:pt idx="378">
                  <c:v>42193</c:v>
                </c:pt>
                <c:pt idx="379">
                  <c:v>42194</c:v>
                </c:pt>
                <c:pt idx="380">
                  <c:v>42195</c:v>
                </c:pt>
                <c:pt idx="381">
                  <c:v>42198</c:v>
                </c:pt>
                <c:pt idx="382">
                  <c:v>42199</c:v>
                </c:pt>
                <c:pt idx="383">
                  <c:v>42200</c:v>
                </c:pt>
                <c:pt idx="384">
                  <c:v>42201</c:v>
                </c:pt>
                <c:pt idx="385">
                  <c:v>42202</c:v>
                </c:pt>
                <c:pt idx="386">
                  <c:v>42205</c:v>
                </c:pt>
                <c:pt idx="387">
                  <c:v>42206</c:v>
                </c:pt>
                <c:pt idx="388">
                  <c:v>42207</c:v>
                </c:pt>
                <c:pt idx="389">
                  <c:v>42208</c:v>
                </c:pt>
                <c:pt idx="390">
                  <c:v>42209</c:v>
                </c:pt>
                <c:pt idx="391">
                  <c:v>42212</c:v>
                </c:pt>
                <c:pt idx="392">
                  <c:v>42213</c:v>
                </c:pt>
                <c:pt idx="393">
                  <c:v>42214</c:v>
                </c:pt>
                <c:pt idx="394">
                  <c:v>42215</c:v>
                </c:pt>
                <c:pt idx="395">
                  <c:v>42216</c:v>
                </c:pt>
                <c:pt idx="396">
                  <c:v>42219</c:v>
                </c:pt>
                <c:pt idx="397">
                  <c:v>42220</c:v>
                </c:pt>
                <c:pt idx="398">
                  <c:v>42221</c:v>
                </c:pt>
                <c:pt idx="399">
                  <c:v>42222</c:v>
                </c:pt>
                <c:pt idx="400">
                  <c:v>42223</c:v>
                </c:pt>
                <c:pt idx="401">
                  <c:v>42226</c:v>
                </c:pt>
                <c:pt idx="402">
                  <c:v>42227</c:v>
                </c:pt>
                <c:pt idx="403">
                  <c:v>42228</c:v>
                </c:pt>
                <c:pt idx="404">
                  <c:v>42229</c:v>
                </c:pt>
                <c:pt idx="405">
                  <c:v>42230</c:v>
                </c:pt>
                <c:pt idx="406">
                  <c:v>42233</c:v>
                </c:pt>
                <c:pt idx="407">
                  <c:v>42234</c:v>
                </c:pt>
                <c:pt idx="408">
                  <c:v>42235</c:v>
                </c:pt>
                <c:pt idx="409">
                  <c:v>42236</c:v>
                </c:pt>
                <c:pt idx="410">
                  <c:v>42237</c:v>
                </c:pt>
                <c:pt idx="411">
                  <c:v>42240</c:v>
                </c:pt>
                <c:pt idx="412">
                  <c:v>42241</c:v>
                </c:pt>
                <c:pt idx="413">
                  <c:v>42242</c:v>
                </c:pt>
                <c:pt idx="414">
                  <c:v>42243</c:v>
                </c:pt>
                <c:pt idx="415">
                  <c:v>42244</c:v>
                </c:pt>
                <c:pt idx="416">
                  <c:v>42247</c:v>
                </c:pt>
                <c:pt idx="417">
                  <c:v>42248</c:v>
                </c:pt>
                <c:pt idx="418">
                  <c:v>42249</c:v>
                </c:pt>
                <c:pt idx="419">
                  <c:v>42250</c:v>
                </c:pt>
                <c:pt idx="420">
                  <c:v>42251</c:v>
                </c:pt>
                <c:pt idx="421">
                  <c:v>42254</c:v>
                </c:pt>
                <c:pt idx="422">
                  <c:v>42255</c:v>
                </c:pt>
              </c:numCache>
            </c:numRef>
          </c:cat>
          <c:val>
            <c:numRef>
              <c:f>Sheet1!$C$2:$C$424</c:f>
              <c:numCache>
                <c:formatCode>General</c:formatCode>
                <c:ptCount val="423"/>
                <c:pt idx="0">
                  <c:v>114.98</c:v>
                </c:pt>
                <c:pt idx="1">
                  <c:v>116.005</c:v>
                </c:pt>
                <c:pt idx="2">
                  <c:v>117.01</c:v>
                </c:pt>
                <c:pt idx="3">
                  <c:v>117.72499999999999</c:v>
                </c:pt>
                <c:pt idx="4">
                  <c:v>118.33499999999999</c:v>
                </c:pt>
                <c:pt idx="5">
                  <c:v>117.33499999999999</c:v>
                </c:pt>
                <c:pt idx="6">
                  <c:v>116.34</c:v>
                </c:pt>
                <c:pt idx="7">
                  <c:v>115.35</c:v>
                </c:pt>
                <c:pt idx="8">
                  <c:v>115.67499999999998</c:v>
                </c:pt>
                <c:pt idx="9">
                  <c:v>116.24600000000002</c:v>
                </c:pt>
                <c:pt idx="10">
                  <c:v>115.35</c:v>
                </c:pt>
                <c:pt idx="11">
                  <c:v>115.16200000000001</c:v>
                </c:pt>
                <c:pt idx="12">
                  <c:v>115.67499999999998</c:v>
                </c:pt>
                <c:pt idx="13">
                  <c:v>118.87499999999999</c:v>
                </c:pt>
                <c:pt idx="14">
                  <c:v>119.34</c:v>
                </c:pt>
                <c:pt idx="15">
                  <c:v>119.01</c:v>
                </c:pt>
                <c:pt idx="16">
                  <c:v>119.995</c:v>
                </c:pt>
                <c:pt idx="17">
                  <c:v>126</c:v>
                </c:pt>
                <c:pt idx="18">
                  <c:v>127.31</c:v>
                </c:pt>
                <c:pt idx="19">
                  <c:v>122.33499999999999</c:v>
                </c:pt>
                <c:pt idx="20">
                  <c:v>119.69499999999999</c:v>
                </c:pt>
                <c:pt idx="21">
                  <c:v>126.32</c:v>
                </c:pt>
                <c:pt idx="22">
                  <c:v>127.13800000000001</c:v>
                </c:pt>
                <c:pt idx="23">
                  <c:v>128.96700000000001</c:v>
                </c:pt>
                <c:pt idx="24">
                  <c:v>126.64999999999999</c:v>
                </c:pt>
                <c:pt idx="25">
                  <c:v>124.97499999999999</c:v>
                </c:pt>
                <c:pt idx="26">
                  <c:v>121.84099999999999</c:v>
                </c:pt>
                <c:pt idx="27">
                  <c:v>120.70099999999999</c:v>
                </c:pt>
                <c:pt idx="28">
                  <c:v>119.34</c:v>
                </c:pt>
                <c:pt idx="29">
                  <c:v>115.238</c:v>
                </c:pt>
                <c:pt idx="30">
                  <c:v>115.66</c:v>
                </c:pt>
                <c:pt idx="31">
                  <c:v>116.34</c:v>
                </c:pt>
                <c:pt idx="32">
                  <c:v>113.345</c:v>
                </c:pt>
                <c:pt idx="33">
                  <c:v>104.92100000000002</c:v>
                </c:pt>
                <c:pt idx="34">
                  <c:v>105.33499999999999</c:v>
                </c:pt>
                <c:pt idx="35">
                  <c:v>106.985</c:v>
                </c:pt>
                <c:pt idx="36">
                  <c:v>107.995</c:v>
                </c:pt>
                <c:pt idx="37">
                  <c:v>106.995</c:v>
                </c:pt>
                <c:pt idx="38">
                  <c:v>112.274</c:v>
                </c:pt>
                <c:pt idx="39">
                  <c:v>106.66500000000001</c:v>
                </c:pt>
                <c:pt idx="40">
                  <c:v>105.65499999999999</c:v>
                </c:pt>
                <c:pt idx="41">
                  <c:v>105.66999999999999</c:v>
                </c:pt>
                <c:pt idx="42">
                  <c:v>103.33</c:v>
                </c:pt>
                <c:pt idx="43">
                  <c:v>106.65499999999999</c:v>
                </c:pt>
                <c:pt idx="44">
                  <c:v>101.33499999999999</c:v>
                </c:pt>
                <c:pt idx="45">
                  <c:v>99.334999999999994</c:v>
                </c:pt>
                <c:pt idx="46">
                  <c:v>96.015000000000001</c:v>
                </c:pt>
                <c:pt idx="47">
                  <c:v>98.66</c:v>
                </c:pt>
                <c:pt idx="48">
                  <c:v>103.33</c:v>
                </c:pt>
                <c:pt idx="49">
                  <c:v>102.83199999999999</c:v>
                </c:pt>
                <c:pt idx="50">
                  <c:v>107.66500000000001</c:v>
                </c:pt>
                <c:pt idx="51">
                  <c:v>113.005</c:v>
                </c:pt>
                <c:pt idx="52">
                  <c:v>114.01</c:v>
                </c:pt>
                <c:pt idx="53">
                  <c:v>105</c:v>
                </c:pt>
                <c:pt idx="54">
                  <c:v>103.33499999999999</c:v>
                </c:pt>
                <c:pt idx="55">
                  <c:v>104.66</c:v>
                </c:pt>
                <c:pt idx="56">
                  <c:v>114.02</c:v>
                </c:pt>
                <c:pt idx="57">
                  <c:v>113.02</c:v>
                </c:pt>
                <c:pt idx="58">
                  <c:v>112.35499999999999</c:v>
                </c:pt>
                <c:pt idx="59">
                  <c:v>107.33499999999999</c:v>
                </c:pt>
                <c:pt idx="60">
                  <c:v>106.33</c:v>
                </c:pt>
                <c:pt idx="61">
                  <c:v>105.33</c:v>
                </c:pt>
                <c:pt idx="62">
                  <c:v>109.35</c:v>
                </c:pt>
                <c:pt idx="63">
                  <c:v>103.82299999999998</c:v>
                </c:pt>
                <c:pt idx="64">
                  <c:v>99.167999999999992</c:v>
                </c:pt>
                <c:pt idx="65">
                  <c:v>98.33</c:v>
                </c:pt>
                <c:pt idx="66">
                  <c:v>102</c:v>
                </c:pt>
                <c:pt idx="67">
                  <c:v>101.66999999999999</c:v>
                </c:pt>
                <c:pt idx="68">
                  <c:v>103.34</c:v>
                </c:pt>
                <c:pt idx="69">
                  <c:v>102.67499999999998</c:v>
                </c:pt>
                <c:pt idx="70">
                  <c:v>100.426</c:v>
                </c:pt>
                <c:pt idx="71">
                  <c:v>99.664999999999992</c:v>
                </c:pt>
                <c:pt idx="72">
                  <c:v>102.66500000000001</c:v>
                </c:pt>
                <c:pt idx="73">
                  <c:v>104.005</c:v>
                </c:pt>
                <c:pt idx="74">
                  <c:v>102.66500000000001</c:v>
                </c:pt>
                <c:pt idx="75">
                  <c:v>101.959</c:v>
                </c:pt>
                <c:pt idx="76">
                  <c:v>102.33</c:v>
                </c:pt>
                <c:pt idx="77">
                  <c:v>107.93899999999999</c:v>
                </c:pt>
                <c:pt idx="78">
                  <c:v>107.83</c:v>
                </c:pt>
                <c:pt idx="79">
                  <c:v>101.33499999999999</c:v>
                </c:pt>
                <c:pt idx="80">
                  <c:v>101.4970000000002</c:v>
                </c:pt>
                <c:pt idx="81">
                  <c:v>102.4970000000002</c:v>
                </c:pt>
                <c:pt idx="82">
                  <c:v>103.66</c:v>
                </c:pt>
                <c:pt idx="83">
                  <c:v>104.33499999999999</c:v>
                </c:pt>
                <c:pt idx="84">
                  <c:v>103</c:v>
                </c:pt>
                <c:pt idx="85">
                  <c:v>102.87499999999999</c:v>
                </c:pt>
                <c:pt idx="86">
                  <c:v>102.34</c:v>
                </c:pt>
                <c:pt idx="87">
                  <c:v>102</c:v>
                </c:pt>
                <c:pt idx="88">
                  <c:v>100.68499999999999</c:v>
                </c:pt>
                <c:pt idx="89">
                  <c:v>101.4970000000002</c:v>
                </c:pt>
                <c:pt idx="90">
                  <c:v>100</c:v>
                </c:pt>
                <c:pt idx="91">
                  <c:v>98.345000000000013</c:v>
                </c:pt>
                <c:pt idx="92">
                  <c:v>96.503</c:v>
                </c:pt>
                <c:pt idx="93">
                  <c:v>97.826999999999998</c:v>
                </c:pt>
                <c:pt idx="94">
                  <c:v>96.161999999999992</c:v>
                </c:pt>
                <c:pt idx="95">
                  <c:v>93.837999999999994</c:v>
                </c:pt>
                <c:pt idx="96">
                  <c:v>95.33</c:v>
                </c:pt>
                <c:pt idx="97">
                  <c:v>97.334999999999994</c:v>
                </c:pt>
                <c:pt idx="98">
                  <c:v>99.334999999999994</c:v>
                </c:pt>
                <c:pt idx="99">
                  <c:v>100.66</c:v>
                </c:pt>
                <c:pt idx="100">
                  <c:v>100.33499999999999</c:v>
                </c:pt>
                <c:pt idx="101">
                  <c:v>98.54</c:v>
                </c:pt>
                <c:pt idx="102">
                  <c:v>96.004999999999995</c:v>
                </c:pt>
                <c:pt idx="103">
                  <c:v>95.151999999999987</c:v>
                </c:pt>
                <c:pt idx="104">
                  <c:v>93.34</c:v>
                </c:pt>
                <c:pt idx="105">
                  <c:v>92.345000000000013</c:v>
                </c:pt>
                <c:pt idx="106">
                  <c:v>91.674999999999983</c:v>
                </c:pt>
                <c:pt idx="107">
                  <c:v>89.669999999999987</c:v>
                </c:pt>
                <c:pt idx="108">
                  <c:v>89.669999999999987</c:v>
                </c:pt>
                <c:pt idx="109">
                  <c:v>88.995000000000005</c:v>
                </c:pt>
                <c:pt idx="110">
                  <c:v>90</c:v>
                </c:pt>
                <c:pt idx="111">
                  <c:v>88.669999999999987</c:v>
                </c:pt>
                <c:pt idx="112">
                  <c:v>84.674999999999983</c:v>
                </c:pt>
                <c:pt idx="113">
                  <c:v>83.33</c:v>
                </c:pt>
                <c:pt idx="114">
                  <c:v>83.467000000000027</c:v>
                </c:pt>
                <c:pt idx="115">
                  <c:v>85.66</c:v>
                </c:pt>
                <c:pt idx="116">
                  <c:v>86.32</c:v>
                </c:pt>
                <c:pt idx="117">
                  <c:v>86.575999999999979</c:v>
                </c:pt>
                <c:pt idx="118">
                  <c:v>87.325000000000003</c:v>
                </c:pt>
                <c:pt idx="119">
                  <c:v>88.497000000000199</c:v>
                </c:pt>
                <c:pt idx="120">
                  <c:v>85.33</c:v>
                </c:pt>
                <c:pt idx="121">
                  <c:v>82.995000000000005</c:v>
                </c:pt>
                <c:pt idx="122">
                  <c:v>86.33</c:v>
                </c:pt>
                <c:pt idx="123">
                  <c:v>85.995000000000005</c:v>
                </c:pt>
                <c:pt idx="124">
                  <c:v>85.492999999999995</c:v>
                </c:pt>
                <c:pt idx="125">
                  <c:v>86.497000000000199</c:v>
                </c:pt>
                <c:pt idx="126">
                  <c:v>86.375999999999948</c:v>
                </c:pt>
                <c:pt idx="127">
                  <c:v>88.581000000000003</c:v>
                </c:pt>
                <c:pt idx="128">
                  <c:v>87.048000000000002</c:v>
                </c:pt>
                <c:pt idx="129">
                  <c:v>86</c:v>
                </c:pt>
                <c:pt idx="130">
                  <c:v>83.995000000000005</c:v>
                </c:pt>
                <c:pt idx="131">
                  <c:v>82.708000000000013</c:v>
                </c:pt>
                <c:pt idx="132">
                  <c:v>81.664999999999992</c:v>
                </c:pt>
                <c:pt idx="133">
                  <c:v>82.664999999999992</c:v>
                </c:pt>
                <c:pt idx="134">
                  <c:v>83.585999999999999</c:v>
                </c:pt>
                <c:pt idx="135">
                  <c:v>85.411000000000229</c:v>
                </c:pt>
                <c:pt idx="136">
                  <c:v>85.66</c:v>
                </c:pt>
                <c:pt idx="137">
                  <c:v>86.128999999999948</c:v>
                </c:pt>
                <c:pt idx="138">
                  <c:v>87.32</c:v>
                </c:pt>
                <c:pt idx="139">
                  <c:v>86.01</c:v>
                </c:pt>
                <c:pt idx="140">
                  <c:v>86.990000000000023</c:v>
                </c:pt>
                <c:pt idx="141">
                  <c:v>87</c:v>
                </c:pt>
                <c:pt idx="142">
                  <c:v>89.325000000000003</c:v>
                </c:pt>
                <c:pt idx="143">
                  <c:v>88.315000000000012</c:v>
                </c:pt>
                <c:pt idx="144">
                  <c:v>87.66</c:v>
                </c:pt>
                <c:pt idx="145">
                  <c:v>86.98</c:v>
                </c:pt>
                <c:pt idx="146">
                  <c:v>85.32</c:v>
                </c:pt>
                <c:pt idx="147">
                  <c:v>84.664999999999992</c:v>
                </c:pt>
                <c:pt idx="148">
                  <c:v>86.649999999999991</c:v>
                </c:pt>
                <c:pt idx="149">
                  <c:v>86.644999999999996</c:v>
                </c:pt>
                <c:pt idx="150">
                  <c:v>87.31</c:v>
                </c:pt>
                <c:pt idx="151">
                  <c:v>87.488</c:v>
                </c:pt>
                <c:pt idx="152">
                  <c:v>91.664999999999992</c:v>
                </c:pt>
                <c:pt idx="153">
                  <c:v>88.669999999999987</c:v>
                </c:pt>
                <c:pt idx="154">
                  <c:v>88.66</c:v>
                </c:pt>
                <c:pt idx="155">
                  <c:v>92.654999999999987</c:v>
                </c:pt>
                <c:pt idx="156">
                  <c:v>92.004999999999995</c:v>
                </c:pt>
                <c:pt idx="157">
                  <c:v>94.995000000000005</c:v>
                </c:pt>
                <c:pt idx="158">
                  <c:v>92.995000000000005</c:v>
                </c:pt>
                <c:pt idx="159">
                  <c:v>88.34</c:v>
                </c:pt>
                <c:pt idx="160">
                  <c:v>88.66</c:v>
                </c:pt>
                <c:pt idx="161">
                  <c:v>86.679999999999978</c:v>
                </c:pt>
                <c:pt idx="162">
                  <c:v>86.33</c:v>
                </c:pt>
                <c:pt idx="163">
                  <c:v>87.304999999999993</c:v>
                </c:pt>
                <c:pt idx="164">
                  <c:v>83.985000000000014</c:v>
                </c:pt>
                <c:pt idx="165">
                  <c:v>84.649999999999991</c:v>
                </c:pt>
                <c:pt idx="166">
                  <c:v>81.345000000000013</c:v>
                </c:pt>
                <c:pt idx="167">
                  <c:v>81.985000000000014</c:v>
                </c:pt>
                <c:pt idx="168">
                  <c:v>79.334999999999994</c:v>
                </c:pt>
                <c:pt idx="169">
                  <c:v>80.98</c:v>
                </c:pt>
                <c:pt idx="170">
                  <c:v>77.669999999999987</c:v>
                </c:pt>
                <c:pt idx="171">
                  <c:v>80.477999999999994</c:v>
                </c:pt>
                <c:pt idx="172">
                  <c:v>78.004999999999995</c:v>
                </c:pt>
                <c:pt idx="173">
                  <c:v>78.664999999999992</c:v>
                </c:pt>
                <c:pt idx="174">
                  <c:v>79.654999999999987</c:v>
                </c:pt>
                <c:pt idx="175">
                  <c:v>76.674999999999983</c:v>
                </c:pt>
                <c:pt idx="176">
                  <c:v>78.319999999999993</c:v>
                </c:pt>
                <c:pt idx="177">
                  <c:v>77.325000000000003</c:v>
                </c:pt>
                <c:pt idx="178">
                  <c:v>75.674999999999983</c:v>
                </c:pt>
                <c:pt idx="179">
                  <c:v>78.315000000000012</c:v>
                </c:pt>
                <c:pt idx="180">
                  <c:v>80.319999999999993</c:v>
                </c:pt>
                <c:pt idx="181">
                  <c:v>79.304999999999993</c:v>
                </c:pt>
                <c:pt idx="182">
                  <c:v>77.654999999999987</c:v>
                </c:pt>
                <c:pt idx="183">
                  <c:v>81.472999999999999</c:v>
                </c:pt>
                <c:pt idx="184">
                  <c:v>81.990000000000023</c:v>
                </c:pt>
                <c:pt idx="185">
                  <c:v>78.010000000000005</c:v>
                </c:pt>
                <c:pt idx="186">
                  <c:v>79.157999999999987</c:v>
                </c:pt>
                <c:pt idx="187">
                  <c:v>77.492999999999995</c:v>
                </c:pt>
                <c:pt idx="188">
                  <c:v>85.147000000000006</c:v>
                </c:pt>
                <c:pt idx="189">
                  <c:v>85.679999999999978</c:v>
                </c:pt>
                <c:pt idx="190">
                  <c:v>85.34</c:v>
                </c:pt>
                <c:pt idx="191">
                  <c:v>87.147000000000006</c:v>
                </c:pt>
                <c:pt idx="192">
                  <c:v>91.634999999999991</c:v>
                </c:pt>
                <c:pt idx="193">
                  <c:v>92.654999999999987</c:v>
                </c:pt>
                <c:pt idx="194">
                  <c:v>92.33</c:v>
                </c:pt>
                <c:pt idx="195">
                  <c:v>93.31</c:v>
                </c:pt>
                <c:pt idx="196">
                  <c:v>93.315000000000012</c:v>
                </c:pt>
                <c:pt idx="197">
                  <c:v>89.345000000000013</c:v>
                </c:pt>
                <c:pt idx="198">
                  <c:v>87.664999999999992</c:v>
                </c:pt>
                <c:pt idx="199">
                  <c:v>89.334999999999994</c:v>
                </c:pt>
                <c:pt idx="200">
                  <c:v>91.654999999999987</c:v>
                </c:pt>
                <c:pt idx="201">
                  <c:v>90.649999999999991</c:v>
                </c:pt>
                <c:pt idx="202">
                  <c:v>91</c:v>
                </c:pt>
                <c:pt idx="203">
                  <c:v>96</c:v>
                </c:pt>
                <c:pt idx="204">
                  <c:v>92.649999999999991</c:v>
                </c:pt>
                <c:pt idx="205">
                  <c:v>90.01</c:v>
                </c:pt>
                <c:pt idx="206">
                  <c:v>90.985000000000014</c:v>
                </c:pt>
                <c:pt idx="207">
                  <c:v>91.985000000000014</c:v>
                </c:pt>
                <c:pt idx="208">
                  <c:v>91.157999999999987</c:v>
                </c:pt>
                <c:pt idx="209">
                  <c:v>88.649999999999991</c:v>
                </c:pt>
                <c:pt idx="210">
                  <c:v>85.674999999999983</c:v>
                </c:pt>
                <c:pt idx="211">
                  <c:v>84.66</c:v>
                </c:pt>
                <c:pt idx="212">
                  <c:v>84.674999999999983</c:v>
                </c:pt>
                <c:pt idx="213">
                  <c:v>83</c:v>
                </c:pt>
                <c:pt idx="214">
                  <c:v>85.98</c:v>
                </c:pt>
                <c:pt idx="215">
                  <c:v>83.669999999999987</c:v>
                </c:pt>
                <c:pt idx="216">
                  <c:v>86.151999999999987</c:v>
                </c:pt>
                <c:pt idx="217">
                  <c:v>83.669999999999987</c:v>
                </c:pt>
                <c:pt idx="218">
                  <c:v>86.34</c:v>
                </c:pt>
                <c:pt idx="219">
                  <c:v>88.679999999999978</c:v>
                </c:pt>
                <c:pt idx="220">
                  <c:v>87.822999999999979</c:v>
                </c:pt>
                <c:pt idx="221">
                  <c:v>88.32</c:v>
                </c:pt>
                <c:pt idx="222">
                  <c:v>87.649999999999991</c:v>
                </c:pt>
                <c:pt idx="223">
                  <c:v>84.669999999999987</c:v>
                </c:pt>
                <c:pt idx="224">
                  <c:v>87.985000000000014</c:v>
                </c:pt>
                <c:pt idx="225">
                  <c:v>85.669999999999987</c:v>
                </c:pt>
                <c:pt idx="226">
                  <c:v>86.334999999999994</c:v>
                </c:pt>
                <c:pt idx="227">
                  <c:v>89.669999999999987</c:v>
                </c:pt>
                <c:pt idx="228">
                  <c:v>89.66</c:v>
                </c:pt>
                <c:pt idx="229">
                  <c:v>84.744000000000199</c:v>
                </c:pt>
                <c:pt idx="230">
                  <c:v>84.990000000000023</c:v>
                </c:pt>
                <c:pt idx="231">
                  <c:v>83.669999999999987</c:v>
                </c:pt>
                <c:pt idx="232">
                  <c:v>83.664999999999992</c:v>
                </c:pt>
                <c:pt idx="233">
                  <c:v>88.664999999999992</c:v>
                </c:pt>
                <c:pt idx="234">
                  <c:v>85.664999999999992</c:v>
                </c:pt>
                <c:pt idx="235">
                  <c:v>85.164999999999992</c:v>
                </c:pt>
                <c:pt idx="236">
                  <c:v>85.337999999999994</c:v>
                </c:pt>
                <c:pt idx="237">
                  <c:v>85.016000000000005</c:v>
                </c:pt>
                <c:pt idx="238">
                  <c:v>86</c:v>
                </c:pt>
                <c:pt idx="239">
                  <c:v>93.332999999999998</c:v>
                </c:pt>
                <c:pt idx="240">
                  <c:v>94</c:v>
                </c:pt>
                <c:pt idx="241">
                  <c:v>96.438999999999993</c:v>
                </c:pt>
                <c:pt idx="242">
                  <c:v>102.617</c:v>
                </c:pt>
                <c:pt idx="243">
                  <c:v>109.361</c:v>
                </c:pt>
                <c:pt idx="244">
                  <c:v>117.995</c:v>
                </c:pt>
                <c:pt idx="245">
                  <c:v>111.00700000000002</c:v>
                </c:pt>
                <c:pt idx="246">
                  <c:v>114.30200000000001</c:v>
                </c:pt>
                <c:pt idx="247">
                  <c:v>117.11499999999999</c:v>
                </c:pt>
                <c:pt idx="248">
                  <c:v>137.001</c:v>
                </c:pt>
                <c:pt idx="249">
                  <c:v>140.333</c:v>
                </c:pt>
                <c:pt idx="250">
                  <c:v>137.33000000000001</c:v>
                </c:pt>
                <c:pt idx="251">
                  <c:v>141.666</c:v>
                </c:pt>
                <c:pt idx="252">
                  <c:v>144.667</c:v>
                </c:pt>
                <c:pt idx="253">
                  <c:v>154.994</c:v>
                </c:pt>
                <c:pt idx="254">
                  <c:v>149.999</c:v>
                </c:pt>
                <c:pt idx="255">
                  <c:v>148.00200000000001</c:v>
                </c:pt>
                <c:pt idx="256">
                  <c:v>151.667</c:v>
                </c:pt>
                <c:pt idx="257">
                  <c:v>149.11399999999998</c:v>
                </c:pt>
                <c:pt idx="258">
                  <c:v>149.55800000000039</c:v>
                </c:pt>
                <c:pt idx="259">
                  <c:v>140.33600000000001</c:v>
                </c:pt>
                <c:pt idx="260">
                  <c:v>134.33200000000039</c:v>
                </c:pt>
                <c:pt idx="261">
                  <c:v>129.89500000000001</c:v>
                </c:pt>
                <c:pt idx="262">
                  <c:v>134.333</c:v>
                </c:pt>
                <c:pt idx="263">
                  <c:v>134.666</c:v>
                </c:pt>
                <c:pt idx="264">
                  <c:v>138.334</c:v>
                </c:pt>
                <c:pt idx="265">
                  <c:v>133.66999999999999</c:v>
                </c:pt>
                <c:pt idx="266">
                  <c:v>141.001</c:v>
                </c:pt>
                <c:pt idx="267">
                  <c:v>131.446</c:v>
                </c:pt>
                <c:pt idx="268">
                  <c:v>128.66499999999999</c:v>
                </c:pt>
                <c:pt idx="269">
                  <c:v>131.148</c:v>
                </c:pt>
                <c:pt idx="270">
                  <c:v>128.417</c:v>
                </c:pt>
                <c:pt idx="271">
                  <c:v>131</c:v>
                </c:pt>
                <c:pt idx="272">
                  <c:v>131.334</c:v>
                </c:pt>
                <c:pt idx="273">
                  <c:v>133.72</c:v>
                </c:pt>
                <c:pt idx="274">
                  <c:v>136.68800000000007</c:v>
                </c:pt>
                <c:pt idx="275">
                  <c:v>130.672</c:v>
                </c:pt>
                <c:pt idx="276">
                  <c:v>127.67499999999998</c:v>
                </c:pt>
                <c:pt idx="277">
                  <c:v>125.98699999999999</c:v>
                </c:pt>
                <c:pt idx="278">
                  <c:v>122.98399999999999</c:v>
                </c:pt>
                <c:pt idx="279">
                  <c:v>122.9110000000002</c:v>
                </c:pt>
                <c:pt idx="280">
                  <c:v>122.571</c:v>
                </c:pt>
                <c:pt idx="281">
                  <c:v>120.31</c:v>
                </c:pt>
                <c:pt idx="282">
                  <c:v>125.316</c:v>
                </c:pt>
                <c:pt idx="283">
                  <c:v>124.33499999999999</c:v>
                </c:pt>
                <c:pt idx="284">
                  <c:v>120.337</c:v>
                </c:pt>
                <c:pt idx="285">
                  <c:v>120</c:v>
                </c:pt>
                <c:pt idx="286">
                  <c:v>121.96899999999999</c:v>
                </c:pt>
                <c:pt idx="287">
                  <c:v>130.99</c:v>
                </c:pt>
                <c:pt idx="288">
                  <c:v>136</c:v>
                </c:pt>
                <c:pt idx="289">
                  <c:v>131.99</c:v>
                </c:pt>
                <c:pt idx="290">
                  <c:v>140.99</c:v>
                </c:pt>
                <c:pt idx="291">
                  <c:v>140.82600000000039</c:v>
                </c:pt>
                <c:pt idx="292">
                  <c:v>143.99600000000001</c:v>
                </c:pt>
                <c:pt idx="293">
                  <c:v>143.65700000000001</c:v>
                </c:pt>
                <c:pt idx="294">
                  <c:v>137.834</c:v>
                </c:pt>
                <c:pt idx="295">
                  <c:v>138.32000000000039</c:v>
                </c:pt>
                <c:pt idx="296">
                  <c:v>140.54399999999998</c:v>
                </c:pt>
                <c:pt idx="297">
                  <c:v>142.34399999999999</c:v>
                </c:pt>
                <c:pt idx="298">
                  <c:v>142.20299999999997</c:v>
                </c:pt>
                <c:pt idx="299">
                  <c:v>137.691</c:v>
                </c:pt>
                <c:pt idx="300">
                  <c:v>142.81800000000001</c:v>
                </c:pt>
                <c:pt idx="301">
                  <c:v>144.334</c:v>
                </c:pt>
                <c:pt idx="302">
                  <c:v>139.33100000000007</c:v>
                </c:pt>
                <c:pt idx="303">
                  <c:v>141.375</c:v>
                </c:pt>
                <c:pt idx="304">
                  <c:v>143.40900000000002</c:v>
                </c:pt>
                <c:pt idx="305">
                  <c:v>138.006</c:v>
                </c:pt>
                <c:pt idx="306">
                  <c:v>136.06900000000002</c:v>
                </c:pt>
                <c:pt idx="307">
                  <c:v>135.32000000000039</c:v>
                </c:pt>
                <c:pt idx="308">
                  <c:v>132.32000000000039</c:v>
                </c:pt>
                <c:pt idx="309">
                  <c:v>131.3570000000004</c:v>
                </c:pt>
                <c:pt idx="310">
                  <c:v>130.27299999999997</c:v>
                </c:pt>
                <c:pt idx="311">
                  <c:v>132.08100000000007</c:v>
                </c:pt>
                <c:pt idx="312">
                  <c:v>129.43800000000007</c:v>
                </c:pt>
                <c:pt idx="313">
                  <c:v>125.193</c:v>
                </c:pt>
                <c:pt idx="314">
                  <c:v>122.32299999999998</c:v>
                </c:pt>
                <c:pt idx="315">
                  <c:v>123.67299999999985</c:v>
                </c:pt>
                <c:pt idx="316">
                  <c:v>121.99900000000002</c:v>
                </c:pt>
                <c:pt idx="317">
                  <c:v>126.66800000000001</c:v>
                </c:pt>
                <c:pt idx="318">
                  <c:v>127.66500000000001</c:v>
                </c:pt>
                <c:pt idx="319">
                  <c:v>124</c:v>
                </c:pt>
                <c:pt idx="320">
                  <c:v>128.33000000000001</c:v>
                </c:pt>
                <c:pt idx="321">
                  <c:v>127.268</c:v>
                </c:pt>
                <c:pt idx="322">
                  <c:v>126.336</c:v>
                </c:pt>
                <c:pt idx="323">
                  <c:v>126.226</c:v>
                </c:pt>
                <c:pt idx="324">
                  <c:v>127.98399999999999</c:v>
                </c:pt>
                <c:pt idx="325">
                  <c:v>126</c:v>
                </c:pt>
                <c:pt idx="326">
                  <c:v>126.99000000000002</c:v>
                </c:pt>
                <c:pt idx="327">
                  <c:v>125.456</c:v>
                </c:pt>
                <c:pt idx="328">
                  <c:v>123.77500000000001</c:v>
                </c:pt>
                <c:pt idx="329">
                  <c:v>124.687</c:v>
                </c:pt>
                <c:pt idx="330">
                  <c:v>125.02</c:v>
                </c:pt>
                <c:pt idx="331">
                  <c:v>123.01600000000002</c:v>
                </c:pt>
                <c:pt idx="332">
                  <c:v>122.669</c:v>
                </c:pt>
                <c:pt idx="333">
                  <c:v>121.881</c:v>
                </c:pt>
                <c:pt idx="334">
                  <c:v>123.66</c:v>
                </c:pt>
                <c:pt idx="335">
                  <c:v>122.49299999999999</c:v>
                </c:pt>
                <c:pt idx="336">
                  <c:v>120.669</c:v>
                </c:pt>
                <c:pt idx="337">
                  <c:v>119.871</c:v>
                </c:pt>
                <c:pt idx="338">
                  <c:v>119.955</c:v>
                </c:pt>
                <c:pt idx="339">
                  <c:v>120.08199999999999</c:v>
                </c:pt>
                <c:pt idx="340">
                  <c:v>118.236</c:v>
                </c:pt>
                <c:pt idx="341">
                  <c:v>115.277</c:v>
                </c:pt>
                <c:pt idx="342">
                  <c:v>115.99000000000002</c:v>
                </c:pt>
                <c:pt idx="343">
                  <c:v>115.65799999999999</c:v>
                </c:pt>
                <c:pt idx="344">
                  <c:v>114</c:v>
                </c:pt>
                <c:pt idx="345">
                  <c:v>112.26900000000002</c:v>
                </c:pt>
                <c:pt idx="346">
                  <c:v>112.501</c:v>
                </c:pt>
                <c:pt idx="347">
                  <c:v>112.779</c:v>
                </c:pt>
                <c:pt idx="348">
                  <c:v>114.337</c:v>
                </c:pt>
                <c:pt idx="349">
                  <c:v>115.773</c:v>
                </c:pt>
                <c:pt idx="350">
                  <c:v>116.374</c:v>
                </c:pt>
                <c:pt idx="351">
                  <c:v>117.01700000000002</c:v>
                </c:pt>
                <c:pt idx="352">
                  <c:v>116.76600000000002</c:v>
                </c:pt>
                <c:pt idx="353">
                  <c:v>117.33</c:v>
                </c:pt>
                <c:pt idx="354">
                  <c:v>119.062</c:v>
                </c:pt>
                <c:pt idx="355">
                  <c:v>122.09399999999999</c:v>
                </c:pt>
                <c:pt idx="356">
                  <c:v>128.59200000000001</c:v>
                </c:pt>
                <c:pt idx="357">
                  <c:v>132.602</c:v>
                </c:pt>
                <c:pt idx="358">
                  <c:v>129.989</c:v>
                </c:pt>
                <c:pt idx="359">
                  <c:v>128.63900000000001</c:v>
                </c:pt>
                <c:pt idx="360">
                  <c:v>129.71499999999995</c:v>
                </c:pt>
                <c:pt idx="361">
                  <c:v>131.035</c:v>
                </c:pt>
                <c:pt idx="362">
                  <c:v>130.70499999999998</c:v>
                </c:pt>
                <c:pt idx="363">
                  <c:v>131.66800000000001</c:v>
                </c:pt>
                <c:pt idx="364">
                  <c:v>131.001</c:v>
                </c:pt>
                <c:pt idx="365">
                  <c:v>129.66900000000001</c:v>
                </c:pt>
                <c:pt idx="366">
                  <c:v>133.345</c:v>
                </c:pt>
                <c:pt idx="367">
                  <c:v>133.33000000000001</c:v>
                </c:pt>
                <c:pt idx="368">
                  <c:v>134.65700000000001</c:v>
                </c:pt>
                <c:pt idx="369">
                  <c:v>133.261</c:v>
                </c:pt>
                <c:pt idx="370">
                  <c:v>136.40800000000004</c:v>
                </c:pt>
                <c:pt idx="371">
                  <c:v>141.672</c:v>
                </c:pt>
                <c:pt idx="372">
                  <c:v>140.66900000000001</c:v>
                </c:pt>
                <c:pt idx="373">
                  <c:v>137.75399999999999</c:v>
                </c:pt>
                <c:pt idx="374">
                  <c:v>129.99200000000027</c:v>
                </c:pt>
                <c:pt idx="375">
                  <c:v>132.72200000000001</c:v>
                </c:pt>
                <c:pt idx="376">
                  <c:v>136.13399999999999</c:v>
                </c:pt>
                <c:pt idx="377">
                  <c:v>142.06900000000002</c:v>
                </c:pt>
                <c:pt idx="378">
                  <c:v>149.995</c:v>
                </c:pt>
                <c:pt idx="379">
                  <c:v>142.08600000000001</c:v>
                </c:pt>
                <c:pt idx="380">
                  <c:v>130.65600000000001</c:v>
                </c:pt>
                <c:pt idx="381">
                  <c:v>127.65300000000001</c:v>
                </c:pt>
                <c:pt idx="382">
                  <c:v>128.32200000000046</c:v>
                </c:pt>
                <c:pt idx="383">
                  <c:v>127.687</c:v>
                </c:pt>
                <c:pt idx="384">
                  <c:v>128.33000000000001</c:v>
                </c:pt>
                <c:pt idx="385">
                  <c:v>124.566</c:v>
                </c:pt>
                <c:pt idx="386">
                  <c:v>124.66999999999999</c:v>
                </c:pt>
                <c:pt idx="387">
                  <c:v>126.9910000000002</c:v>
                </c:pt>
                <c:pt idx="388">
                  <c:v>129.3210000000004</c:v>
                </c:pt>
                <c:pt idx="389">
                  <c:v>130.721</c:v>
                </c:pt>
                <c:pt idx="390">
                  <c:v>139.65800000000004</c:v>
                </c:pt>
                <c:pt idx="391">
                  <c:v>146.33000000000001</c:v>
                </c:pt>
                <c:pt idx="392">
                  <c:v>142.66</c:v>
                </c:pt>
                <c:pt idx="393">
                  <c:v>142.33200000000039</c:v>
                </c:pt>
                <c:pt idx="394">
                  <c:v>145.58100000000007</c:v>
                </c:pt>
                <c:pt idx="395">
                  <c:v>151.16399999999999</c:v>
                </c:pt>
                <c:pt idx="396">
                  <c:v>154.464</c:v>
                </c:pt>
                <c:pt idx="397">
                  <c:v>156.04399999999998</c:v>
                </c:pt>
                <c:pt idx="398">
                  <c:v>151.672</c:v>
                </c:pt>
                <c:pt idx="399">
                  <c:v>153.31</c:v>
                </c:pt>
                <c:pt idx="400">
                  <c:v>154.40900000000002</c:v>
                </c:pt>
                <c:pt idx="401">
                  <c:v>156.46100000000001</c:v>
                </c:pt>
                <c:pt idx="402">
                  <c:v>166.309</c:v>
                </c:pt>
                <c:pt idx="403">
                  <c:v>179</c:v>
                </c:pt>
                <c:pt idx="404">
                  <c:v>166.65200000000004</c:v>
                </c:pt>
                <c:pt idx="405">
                  <c:v>175.66</c:v>
                </c:pt>
                <c:pt idx="406">
                  <c:v>180.77599999999998</c:v>
                </c:pt>
                <c:pt idx="407">
                  <c:v>178.24399999999972</c:v>
                </c:pt>
                <c:pt idx="408">
                  <c:v>182.83200000000039</c:v>
                </c:pt>
                <c:pt idx="409">
                  <c:v>183.28300000000002</c:v>
                </c:pt>
                <c:pt idx="410">
                  <c:v>187.23399999999998</c:v>
                </c:pt>
                <c:pt idx="411">
                  <c:v>198.572</c:v>
                </c:pt>
                <c:pt idx="412">
                  <c:v>182.37100000000001</c:v>
                </c:pt>
                <c:pt idx="413">
                  <c:v>182.03100000000001</c:v>
                </c:pt>
                <c:pt idx="414">
                  <c:v>170.14699999999999</c:v>
                </c:pt>
                <c:pt idx="415">
                  <c:v>174.68200000000004</c:v>
                </c:pt>
                <c:pt idx="416">
                  <c:v>178.5</c:v>
                </c:pt>
                <c:pt idx="417">
                  <c:v>181.36500000000001</c:v>
                </c:pt>
                <c:pt idx="418">
                  <c:v>190</c:v>
                </c:pt>
                <c:pt idx="419">
                  <c:v>184.98000000000027</c:v>
                </c:pt>
                <c:pt idx="420">
                  <c:v>186.93</c:v>
                </c:pt>
                <c:pt idx="421">
                  <c:v>195.048</c:v>
                </c:pt>
                <c:pt idx="422">
                  <c:v>195.12200000000001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D6B-4BD7-B63F-7A84A03BF5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태국</c:v>
                </c:pt>
              </c:strCache>
            </c:strRef>
          </c:tx>
          <c:spPr>
            <a:ln w="47625" cmpd="dbl"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Sheet1!$A$2:$A$424</c:f>
              <c:numCache>
                <c:formatCode>yyyy/mm/dd</c:formatCode>
                <c:ptCount val="423"/>
                <c:pt idx="0">
                  <c:v>41640</c:v>
                </c:pt>
                <c:pt idx="1">
                  <c:v>41641</c:v>
                </c:pt>
                <c:pt idx="2">
                  <c:v>41642</c:v>
                </c:pt>
                <c:pt idx="3">
                  <c:v>41645</c:v>
                </c:pt>
                <c:pt idx="4">
                  <c:v>41646</c:v>
                </c:pt>
                <c:pt idx="5">
                  <c:v>41647</c:v>
                </c:pt>
                <c:pt idx="6">
                  <c:v>41648</c:v>
                </c:pt>
                <c:pt idx="7">
                  <c:v>41649</c:v>
                </c:pt>
                <c:pt idx="8">
                  <c:v>41652</c:v>
                </c:pt>
                <c:pt idx="9">
                  <c:v>41653</c:v>
                </c:pt>
                <c:pt idx="10">
                  <c:v>41654</c:v>
                </c:pt>
                <c:pt idx="11">
                  <c:v>41655</c:v>
                </c:pt>
                <c:pt idx="12">
                  <c:v>41656</c:v>
                </c:pt>
                <c:pt idx="13">
                  <c:v>41659</c:v>
                </c:pt>
                <c:pt idx="14">
                  <c:v>41660</c:v>
                </c:pt>
                <c:pt idx="15">
                  <c:v>41661</c:v>
                </c:pt>
                <c:pt idx="16">
                  <c:v>41662</c:v>
                </c:pt>
                <c:pt idx="17">
                  <c:v>41663</c:v>
                </c:pt>
                <c:pt idx="18">
                  <c:v>41666</c:v>
                </c:pt>
                <c:pt idx="19">
                  <c:v>41667</c:v>
                </c:pt>
                <c:pt idx="20">
                  <c:v>41668</c:v>
                </c:pt>
                <c:pt idx="21">
                  <c:v>41669</c:v>
                </c:pt>
                <c:pt idx="22">
                  <c:v>41670</c:v>
                </c:pt>
                <c:pt idx="23">
                  <c:v>41673</c:v>
                </c:pt>
                <c:pt idx="24">
                  <c:v>41674</c:v>
                </c:pt>
                <c:pt idx="25">
                  <c:v>41675</c:v>
                </c:pt>
                <c:pt idx="26">
                  <c:v>41676</c:v>
                </c:pt>
                <c:pt idx="27">
                  <c:v>41677</c:v>
                </c:pt>
                <c:pt idx="28">
                  <c:v>41680</c:v>
                </c:pt>
                <c:pt idx="29">
                  <c:v>41681</c:v>
                </c:pt>
                <c:pt idx="30">
                  <c:v>41682</c:v>
                </c:pt>
                <c:pt idx="31">
                  <c:v>41683</c:v>
                </c:pt>
                <c:pt idx="32">
                  <c:v>41684</c:v>
                </c:pt>
                <c:pt idx="33">
                  <c:v>41687</c:v>
                </c:pt>
                <c:pt idx="34">
                  <c:v>41688</c:v>
                </c:pt>
                <c:pt idx="35">
                  <c:v>41689</c:v>
                </c:pt>
                <c:pt idx="36">
                  <c:v>41690</c:v>
                </c:pt>
                <c:pt idx="37">
                  <c:v>41691</c:v>
                </c:pt>
                <c:pt idx="38">
                  <c:v>41694</c:v>
                </c:pt>
                <c:pt idx="39">
                  <c:v>41695</c:v>
                </c:pt>
                <c:pt idx="40">
                  <c:v>41696</c:v>
                </c:pt>
                <c:pt idx="41">
                  <c:v>41697</c:v>
                </c:pt>
                <c:pt idx="42">
                  <c:v>41698</c:v>
                </c:pt>
                <c:pt idx="43">
                  <c:v>41701</c:v>
                </c:pt>
                <c:pt idx="44">
                  <c:v>41702</c:v>
                </c:pt>
                <c:pt idx="45">
                  <c:v>41703</c:v>
                </c:pt>
                <c:pt idx="46">
                  <c:v>41704</c:v>
                </c:pt>
                <c:pt idx="47">
                  <c:v>41705</c:v>
                </c:pt>
                <c:pt idx="48">
                  <c:v>41708</c:v>
                </c:pt>
                <c:pt idx="49">
                  <c:v>41709</c:v>
                </c:pt>
                <c:pt idx="50">
                  <c:v>41710</c:v>
                </c:pt>
                <c:pt idx="51">
                  <c:v>41711</c:v>
                </c:pt>
                <c:pt idx="52">
                  <c:v>41712</c:v>
                </c:pt>
                <c:pt idx="53">
                  <c:v>41715</c:v>
                </c:pt>
                <c:pt idx="54">
                  <c:v>41716</c:v>
                </c:pt>
                <c:pt idx="55">
                  <c:v>41717</c:v>
                </c:pt>
                <c:pt idx="56">
                  <c:v>41718</c:v>
                </c:pt>
                <c:pt idx="57">
                  <c:v>41719</c:v>
                </c:pt>
                <c:pt idx="58">
                  <c:v>41722</c:v>
                </c:pt>
                <c:pt idx="59">
                  <c:v>41723</c:v>
                </c:pt>
                <c:pt idx="60">
                  <c:v>41724</c:v>
                </c:pt>
                <c:pt idx="61">
                  <c:v>41725</c:v>
                </c:pt>
                <c:pt idx="62">
                  <c:v>41726</c:v>
                </c:pt>
                <c:pt idx="63">
                  <c:v>41729</c:v>
                </c:pt>
                <c:pt idx="64">
                  <c:v>41730</c:v>
                </c:pt>
                <c:pt idx="65">
                  <c:v>41731</c:v>
                </c:pt>
                <c:pt idx="66">
                  <c:v>41732</c:v>
                </c:pt>
                <c:pt idx="67">
                  <c:v>41733</c:v>
                </c:pt>
                <c:pt idx="68">
                  <c:v>41736</c:v>
                </c:pt>
                <c:pt idx="69">
                  <c:v>41737</c:v>
                </c:pt>
                <c:pt idx="70">
                  <c:v>41738</c:v>
                </c:pt>
                <c:pt idx="71">
                  <c:v>41739</c:v>
                </c:pt>
                <c:pt idx="72">
                  <c:v>41740</c:v>
                </c:pt>
                <c:pt idx="73">
                  <c:v>41743</c:v>
                </c:pt>
                <c:pt idx="74">
                  <c:v>41744</c:v>
                </c:pt>
                <c:pt idx="75">
                  <c:v>41745</c:v>
                </c:pt>
                <c:pt idx="76">
                  <c:v>41746</c:v>
                </c:pt>
                <c:pt idx="77">
                  <c:v>41747</c:v>
                </c:pt>
                <c:pt idx="78">
                  <c:v>41750</c:v>
                </c:pt>
                <c:pt idx="79">
                  <c:v>41751</c:v>
                </c:pt>
                <c:pt idx="80">
                  <c:v>41752</c:v>
                </c:pt>
                <c:pt idx="81">
                  <c:v>41753</c:v>
                </c:pt>
                <c:pt idx="82">
                  <c:v>41754</c:v>
                </c:pt>
                <c:pt idx="83">
                  <c:v>41757</c:v>
                </c:pt>
                <c:pt idx="84">
                  <c:v>41758</c:v>
                </c:pt>
                <c:pt idx="85">
                  <c:v>41759</c:v>
                </c:pt>
                <c:pt idx="86">
                  <c:v>41760</c:v>
                </c:pt>
                <c:pt idx="87">
                  <c:v>41761</c:v>
                </c:pt>
                <c:pt idx="88">
                  <c:v>41764</c:v>
                </c:pt>
                <c:pt idx="89">
                  <c:v>41765</c:v>
                </c:pt>
                <c:pt idx="90">
                  <c:v>41766</c:v>
                </c:pt>
                <c:pt idx="91">
                  <c:v>41767</c:v>
                </c:pt>
                <c:pt idx="92">
                  <c:v>41768</c:v>
                </c:pt>
                <c:pt idx="93">
                  <c:v>41771</c:v>
                </c:pt>
                <c:pt idx="94">
                  <c:v>41772</c:v>
                </c:pt>
                <c:pt idx="95">
                  <c:v>41773</c:v>
                </c:pt>
                <c:pt idx="96">
                  <c:v>41774</c:v>
                </c:pt>
                <c:pt idx="97">
                  <c:v>41775</c:v>
                </c:pt>
                <c:pt idx="98">
                  <c:v>41778</c:v>
                </c:pt>
                <c:pt idx="99">
                  <c:v>41779</c:v>
                </c:pt>
                <c:pt idx="100">
                  <c:v>41780</c:v>
                </c:pt>
                <c:pt idx="101">
                  <c:v>41781</c:v>
                </c:pt>
                <c:pt idx="102">
                  <c:v>41782</c:v>
                </c:pt>
                <c:pt idx="103">
                  <c:v>41785</c:v>
                </c:pt>
                <c:pt idx="104">
                  <c:v>41786</c:v>
                </c:pt>
                <c:pt idx="105">
                  <c:v>41787</c:v>
                </c:pt>
                <c:pt idx="106">
                  <c:v>41788</c:v>
                </c:pt>
                <c:pt idx="107">
                  <c:v>41789</c:v>
                </c:pt>
                <c:pt idx="108">
                  <c:v>41792</c:v>
                </c:pt>
                <c:pt idx="109">
                  <c:v>41793</c:v>
                </c:pt>
                <c:pt idx="110">
                  <c:v>41794</c:v>
                </c:pt>
                <c:pt idx="111">
                  <c:v>41795</c:v>
                </c:pt>
                <c:pt idx="112">
                  <c:v>41796</c:v>
                </c:pt>
                <c:pt idx="113">
                  <c:v>41799</c:v>
                </c:pt>
                <c:pt idx="114">
                  <c:v>41800</c:v>
                </c:pt>
                <c:pt idx="115">
                  <c:v>41801</c:v>
                </c:pt>
                <c:pt idx="116">
                  <c:v>41802</c:v>
                </c:pt>
                <c:pt idx="117">
                  <c:v>41803</c:v>
                </c:pt>
                <c:pt idx="118">
                  <c:v>41806</c:v>
                </c:pt>
                <c:pt idx="119">
                  <c:v>41807</c:v>
                </c:pt>
                <c:pt idx="120">
                  <c:v>41808</c:v>
                </c:pt>
                <c:pt idx="121">
                  <c:v>41809</c:v>
                </c:pt>
                <c:pt idx="122">
                  <c:v>41810</c:v>
                </c:pt>
                <c:pt idx="123">
                  <c:v>41813</c:v>
                </c:pt>
                <c:pt idx="124">
                  <c:v>41814</c:v>
                </c:pt>
                <c:pt idx="125">
                  <c:v>41815</c:v>
                </c:pt>
                <c:pt idx="126">
                  <c:v>41816</c:v>
                </c:pt>
                <c:pt idx="127">
                  <c:v>41817</c:v>
                </c:pt>
                <c:pt idx="128">
                  <c:v>41820</c:v>
                </c:pt>
                <c:pt idx="129">
                  <c:v>41821</c:v>
                </c:pt>
                <c:pt idx="130">
                  <c:v>41822</c:v>
                </c:pt>
                <c:pt idx="131">
                  <c:v>41823</c:v>
                </c:pt>
                <c:pt idx="132">
                  <c:v>41824</c:v>
                </c:pt>
                <c:pt idx="133">
                  <c:v>41827</c:v>
                </c:pt>
                <c:pt idx="134">
                  <c:v>41828</c:v>
                </c:pt>
                <c:pt idx="135">
                  <c:v>41829</c:v>
                </c:pt>
                <c:pt idx="136">
                  <c:v>41830</c:v>
                </c:pt>
                <c:pt idx="137">
                  <c:v>41831</c:v>
                </c:pt>
                <c:pt idx="138">
                  <c:v>41834</c:v>
                </c:pt>
                <c:pt idx="139">
                  <c:v>41835</c:v>
                </c:pt>
                <c:pt idx="140">
                  <c:v>41836</c:v>
                </c:pt>
                <c:pt idx="141">
                  <c:v>41837</c:v>
                </c:pt>
                <c:pt idx="142">
                  <c:v>41838</c:v>
                </c:pt>
                <c:pt idx="143">
                  <c:v>41841</c:v>
                </c:pt>
                <c:pt idx="144">
                  <c:v>41842</c:v>
                </c:pt>
                <c:pt idx="145">
                  <c:v>41843</c:v>
                </c:pt>
                <c:pt idx="146">
                  <c:v>41844</c:v>
                </c:pt>
                <c:pt idx="147">
                  <c:v>41845</c:v>
                </c:pt>
                <c:pt idx="148">
                  <c:v>41848</c:v>
                </c:pt>
                <c:pt idx="149">
                  <c:v>41849</c:v>
                </c:pt>
                <c:pt idx="150">
                  <c:v>41850</c:v>
                </c:pt>
                <c:pt idx="151">
                  <c:v>41851</c:v>
                </c:pt>
                <c:pt idx="152">
                  <c:v>41852</c:v>
                </c:pt>
                <c:pt idx="153">
                  <c:v>41855</c:v>
                </c:pt>
                <c:pt idx="154">
                  <c:v>41856</c:v>
                </c:pt>
                <c:pt idx="155">
                  <c:v>41857</c:v>
                </c:pt>
                <c:pt idx="156">
                  <c:v>41858</c:v>
                </c:pt>
                <c:pt idx="157">
                  <c:v>41859</c:v>
                </c:pt>
                <c:pt idx="158">
                  <c:v>41862</c:v>
                </c:pt>
                <c:pt idx="159">
                  <c:v>41863</c:v>
                </c:pt>
                <c:pt idx="160">
                  <c:v>41864</c:v>
                </c:pt>
                <c:pt idx="161">
                  <c:v>41865</c:v>
                </c:pt>
                <c:pt idx="162">
                  <c:v>41866</c:v>
                </c:pt>
                <c:pt idx="163">
                  <c:v>41869</c:v>
                </c:pt>
                <c:pt idx="164">
                  <c:v>41870</c:v>
                </c:pt>
                <c:pt idx="165">
                  <c:v>41871</c:v>
                </c:pt>
                <c:pt idx="166">
                  <c:v>41872</c:v>
                </c:pt>
                <c:pt idx="167">
                  <c:v>41873</c:v>
                </c:pt>
                <c:pt idx="168">
                  <c:v>41876</c:v>
                </c:pt>
                <c:pt idx="169">
                  <c:v>41877</c:v>
                </c:pt>
                <c:pt idx="170">
                  <c:v>41878</c:v>
                </c:pt>
                <c:pt idx="171">
                  <c:v>41879</c:v>
                </c:pt>
                <c:pt idx="172">
                  <c:v>41880</c:v>
                </c:pt>
                <c:pt idx="173">
                  <c:v>41883</c:v>
                </c:pt>
                <c:pt idx="174">
                  <c:v>41884</c:v>
                </c:pt>
                <c:pt idx="175">
                  <c:v>41885</c:v>
                </c:pt>
                <c:pt idx="176">
                  <c:v>41886</c:v>
                </c:pt>
                <c:pt idx="177">
                  <c:v>41887</c:v>
                </c:pt>
                <c:pt idx="178">
                  <c:v>41890</c:v>
                </c:pt>
                <c:pt idx="179">
                  <c:v>41891</c:v>
                </c:pt>
                <c:pt idx="180">
                  <c:v>41892</c:v>
                </c:pt>
                <c:pt idx="181">
                  <c:v>41893</c:v>
                </c:pt>
                <c:pt idx="182">
                  <c:v>41894</c:v>
                </c:pt>
                <c:pt idx="183">
                  <c:v>41897</c:v>
                </c:pt>
                <c:pt idx="184">
                  <c:v>41898</c:v>
                </c:pt>
                <c:pt idx="185">
                  <c:v>41899</c:v>
                </c:pt>
                <c:pt idx="186">
                  <c:v>41900</c:v>
                </c:pt>
                <c:pt idx="187">
                  <c:v>41901</c:v>
                </c:pt>
                <c:pt idx="188">
                  <c:v>41904</c:v>
                </c:pt>
                <c:pt idx="189">
                  <c:v>41905</c:v>
                </c:pt>
                <c:pt idx="190">
                  <c:v>41906</c:v>
                </c:pt>
                <c:pt idx="191">
                  <c:v>41907</c:v>
                </c:pt>
                <c:pt idx="192">
                  <c:v>41908</c:v>
                </c:pt>
                <c:pt idx="193">
                  <c:v>41911</c:v>
                </c:pt>
                <c:pt idx="194">
                  <c:v>41912</c:v>
                </c:pt>
                <c:pt idx="195">
                  <c:v>41913</c:v>
                </c:pt>
                <c:pt idx="196">
                  <c:v>41914</c:v>
                </c:pt>
                <c:pt idx="197">
                  <c:v>41915</c:v>
                </c:pt>
                <c:pt idx="198">
                  <c:v>41918</c:v>
                </c:pt>
                <c:pt idx="199">
                  <c:v>41919</c:v>
                </c:pt>
                <c:pt idx="200">
                  <c:v>41920</c:v>
                </c:pt>
                <c:pt idx="201">
                  <c:v>41921</c:v>
                </c:pt>
                <c:pt idx="202">
                  <c:v>41922</c:v>
                </c:pt>
                <c:pt idx="203">
                  <c:v>41929</c:v>
                </c:pt>
                <c:pt idx="204">
                  <c:v>41932</c:v>
                </c:pt>
                <c:pt idx="205">
                  <c:v>41933</c:v>
                </c:pt>
                <c:pt idx="206">
                  <c:v>41934</c:v>
                </c:pt>
                <c:pt idx="207">
                  <c:v>41935</c:v>
                </c:pt>
                <c:pt idx="208">
                  <c:v>41936</c:v>
                </c:pt>
                <c:pt idx="209">
                  <c:v>41939</c:v>
                </c:pt>
                <c:pt idx="210">
                  <c:v>41940</c:v>
                </c:pt>
                <c:pt idx="211">
                  <c:v>41941</c:v>
                </c:pt>
                <c:pt idx="212">
                  <c:v>41942</c:v>
                </c:pt>
                <c:pt idx="213">
                  <c:v>41943</c:v>
                </c:pt>
                <c:pt idx="214">
                  <c:v>41946</c:v>
                </c:pt>
                <c:pt idx="215">
                  <c:v>41947</c:v>
                </c:pt>
                <c:pt idx="216">
                  <c:v>41948</c:v>
                </c:pt>
                <c:pt idx="217">
                  <c:v>41949</c:v>
                </c:pt>
                <c:pt idx="218">
                  <c:v>41950</c:v>
                </c:pt>
                <c:pt idx="219">
                  <c:v>41953</c:v>
                </c:pt>
                <c:pt idx="220">
                  <c:v>41954</c:v>
                </c:pt>
                <c:pt idx="221">
                  <c:v>41955</c:v>
                </c:pt>
                <c:pt idx="222">
                  <c:v>41956</c:v>
                </c:pt>
                <c:pt idx="223">
                  <c:v>41957</c:v>
                </c:pt>
                <c:pt idx="224">
                  <c:v>41960</c:v>
                </c:pt>
                <c:pt idx="225">
                  <c:v>41961</c:v>
                </c:pt>
                <c:pt idx="226">
                  <c:v>41962</c:v>
                </c:pt>
                <c:pt idx="227">
                  <c:v>41963</c:v>
                </c:pt>
                <c:pt idx="228">
                  <c:v>41964</c:v>
                </c:pt>
                <c:pt idx="229">
                  <c:v>41968</c:v>
                </c:pt>
                <c:pt idx="230">
                  <c:v>41969</c:v>
                </c:pt>
                <c:pt idx="231">
                  <c:v>41970</c:v>
                </c:pt>
                <c:pt idx="232">
                  <c:v>41971</c:v>
                </c:pt>
                <c:pt idx="233">
                  <c:v>41974</c:v>
                </c:pt>
                <c:pt idx="234">
                  <c:v>41975</c:v>
                </c:pt>
                <c:pt idx="235">
                  <c:v>41976</c:v>
                </c:pt>
                <c:pt idx="236">
                  <c:v>41977</c:v>
                </c:pt>
                <c:pt idx="237">
                  <c:v>41978</c:v>
                </c:pt>
                <c:pt idx="238">
                  <c:v>41981</c:v>
                </c:pt>
                <c:pt idx="239">
                  <c:v>41982</c:v>
                </c:pt>
                <c:pt idx="240">
                  <c:v>41983</c:v>
                </c:pt>
                <c:pt idx="241">
                  <c:v>41984</c:v>
                </c:pt>
                <c:pt idx="242">
                  <c:v>41985</c:v>
                </c:pt>
                <c:pt idx="243">
                  <c:v>41988</c:v>
                </c:pt>
                <c:pt idx="244">
                  <c:v>41989</c:v>
                </c:pt>
                <c:pt idx="245">
                  <c:v>42004</c:v>
                </c:pt>
                <c:pt idx="246">
                  <c:v>42006</c:v>
                </c:pt>
                <c:pt idx="247">
                  <c:v>42009</c:v>
                </c:pt>
                <c:pt idx="248">
                  <c:v>42010</c:v>
                </c:pt>
                <c:pt idx="249">
                  <c:v>42011</c:v>
                </c:pt>
                <c:pt idx="250">
                  <c:v>42012</c:v>
                </c:pt>
                <c:pt idx="251">
                  <c:v>42013</c:v>
                </c:pt>
                <c:pt idx="252">
                  <c:v>42016</c:v>
                </c:pt>
                <c:pt idx="253">
                  <c:v>42017</c:v>
                </c:pt>
                <c:pt idx="254">
                  <c:v>42018</c:v>
                </c:pt>
                <c:pt idx="255">
                  <c:v>42019</c:v>
                </c:pt>
                <c:pt idx="256">
                  <c:v>42020</c:v>
                </c:pt>
                <c:pt idx="257">
                  <c:v>42023</c:v>
                </c:pt>
                <c:pt idx="258">
                  <c:v>42024</c:v>
                </c:pt>
                <c:pt idx="259">
                  <c:v>42025</c:v>
                </c:pt>
                <c:pt idx="260">
                  <c:v>42026</c:v>
                </c:pt>
                <c:pt idx="261">
                  <c:v>42027</c:v>
                </c:pt>
                <c:pt idx="262">
                  <c:v>42030</c:v>
                </c:pt>
                <c:pt idx="263">
                  <c:v>42032</c:v>
                </c:pt>
                <c:pt idx="264">
                  <c:v>42033</c:v>
                </c:pt>
                <c:pt idx="265">
                  <c:v>42034</c:v>
                </c:pt>
                <c:pt idx="266">
                  <c:v>42037</c:v>
                </c:pt>
                <c:pt idx="267">
                  <c:v>42038</c:v>
                </c:pt>
                <c:pt idx="268">
                  <c:v>42039</c:v>
                </c:pt>
                <c:pt idx="269">
                  <c:v>42040</c:v>
                </c:pt>
                <c:pt idx="270">
                  <c:v>42041</c:v>
                </c:pt>
                <c:pt idx="271">
                  <c:v>42044</c:v>
                </c:pt>
                <c:pt idx="272">
                  <c:v>42045</c:v>
                </c:pt>
                <c:pt idx="273">
                  <c:v>42046</c:v>
                </c:pt>
                <c:pt idx="274">
                  <c:v>42047</c:v>
                </c:pt>
                <c:pt idx="275">
                  <c:v>42048</c:v>
                </c:pt>
                <c:pt idx="276">
                  <c:v>42051</c:v>
                </c:pt>
                <c:pt idx="277">
                  <c:v>42052</c:v>
                </c:pt>
                <c:pt idx="278">
                  <c:v>42053</c:v>
                </c:pt>
                <c:pt idx="279">
                  <c:v>42054</c:v>
                </c:pt>
                <c:pt idx="280">
                  <c:v>42055</c:v>
                </c:pt>
                <c:pt idx="281">
                  <c:v>42058</c:v>
                </c:pt>
                <c:pt idx="282">
                  <c:v>42059</c:v>
                </c:pt>
                <c:pt idx="283">
                  <c:v>42060</c:v>
                </c:pt>
                <c:pt idx="284">
                  <c:v>42061</c:v>
                </c:pt>
                <c:pt idx="285">
                  <c:v>42062</c:v>
                </c:pt>
                <c:pt idx="286">
                  <c:v>42065</c:v>
                </c:pt>
                <c:pt idx="287">
                  <c:v>42066</c:v>
                </c:pt>
                <c:pt idx="288">
                  <c:v>42067</c:v>
                </c:pt>
                <c:pt idx="289">
                  <c:v>42068</c:v>
                </c:pt>
                <c:pt idx="290">
                  <c:v>42069</c:v>
                </c:pt>
                <c:pt idx="291">
                  <c:v>42072</c:v>
                </c:pt>
                <c:pt idx="292">
                  <c:v>42073</c:v>
                </c:pt>
                <c:pt idx="293">
                  <c:v>42074</c:v>
                </c:pt>
                <c:pt idx="294">
                  <c:v>42075</c:v>
                </c:pt>
                <c:pt idx="295">
                  <c:v>42076</c:v>
                </c:pt>
                <c:pt idx="296">
                  <c:v>42079</c:v>
                </c:pt>
                <c:pt idx="297">
                  <c:v>42080</c:v>
                </c:pt>
                <c:pt idx="298">
                  <c:v>42081</c:v>
                </c:pt>
                <c:pt idx="299">
                  <c:v>42082</c:v>
                </c:pt>
                <c:pt idx="300">
                  <c:v>42083</c:v>
                </c:pt>
                <c:pt idx="301">
                  <c:v>42086</c:v>
                </c:pt>
                <c:pt idx="302">
                  <c:v>42087</c:v>
                </c:pt>
                <c:pt idx="303">
                  <c:v>42088</c:v>
                </c:pt>
                <c:pt idx="304">
                  <c:v>42089</c:v>
                </c:pt>
                <c:pt idx="305">
                  <c:v>42090</c:v>
                </c:pt>
                <c:pt idx="306">
                  <c:v>42093</c:v>
                </c:pt>
                <c:pt idx="307">
                  <c:v>42094</c:v>
                </c:pt>
                <c:pt idx="308">
                  <c:v>42095</c:v>
                </c:pt>
                <c:pt idx="309">
                  <c:v>42096</c:v>
                </c:pt>
                <c:pt idx="310">
                  <c:v>42097</c:v>
                </c:pt>
                <c:pt idx="311">
                  <c:v>42100</c:v>
                </c:pt>
                <c:pt idx="312">
                  <c:v>42101</c:v>
                </c:pt>
                <c:pt idx="313">
                  <c:v>42102</c:v>
                </c:pt>
                <c:pt idx="314">
                  <c:v>42103</c:v>
                </c:pt>
                <c:pt idx="315">
                  <c:v>42104</c:v>
                </c:pt>
                <c:pt idx="316">
                  <c:v>42107</c:v>
                </c:pt>
                <c:pt idx="317">
                  <c:v>42108</c:v>
                </c:pt>
                <c:pt idx="318">
                  <c:v>42109</c:v>
                </c:pt>
                <c:pt idx="319">
                  <c:v>42110</c:v>
                </c:pt>
                <c:pt idx="320">
                  <c:v>42111</c:v>
                </c:pt>
                <c:pt idx="321">
                  <c:v>42114</c:v>
                </c:pt>
                <c:pt idx="322">
                  <c:v>42115</c:v>
                </c:pt>
                <c:pt idx="323">
                  <c:v>42116</c:v>
                </c:pt>
                <c:pt idx="324">
                  <c:v>42117</c:v>
                </c:pt>
                <c:pt idx="325">
                  <c:v>42118</c:v>
                </c:pt>
                <c:pt idx="326">
                  <c:v>42121</c:v>
                </c:pt>
                <c:pt idx="327">
                  <c:v>42122</c:v>
                </c:pt>
                <c:pt idx="328">
                  <c:v>42123</c:v>
                </c:pt>
                <c:pt idx="329">
                  <c:v>42124</c:v>
                </c:pt>
                <c:pt idx="330">
                  <c:v>42125</c:v>
                </c:pt>
                <c:pt idx="331">
                  <c:v>42128</c:v>
                </c:pt>
                <c:pt idx="332">
                  <c:v>42129</c:v>
                </c:pt>
                <c:pt idx="333">
                  <c:v>42130</c:v>
                </c:pt>
                <c:pt idx="334">
                  <c:v>42131</c:v>
                </c:pt>
                <c:pt idx="335">
                  <c:v>42132</c:v>
                </c:pt>
                <c:pt idx="336">
                  <c:v>42135</c:v>
                </c:pt>
                <c:pt idx="337">
                  <c:v>42136</c:v>
                </c:pt>
                <c:pt idx="338">
                  <c:v>42137</c:v>
                </c:pt>
                <c:pt idx="339">
                  <c:v>42138</c:v>
                </c:pt>
                <c:pt idx="340">
                  <c:v>42139</c:v>
                </c:pt>
                <c:pt idx="341">
                  <c:v>42142</c:v>
                </c:pt>
                <c:pt idx="342">
                  <c:v>42143</c:v>
                </c:pt>
                <c:pt idx="343">
                  <c:v>42144</c:v>
                </c:pt>
                <c:pt idx="344">
                  <c:v>42145</c:v>
                </c:pt>
                <c:pt idx="345">
                  <c:v>42146</c:v>
                </c:pt>
                <c:pt idx="346">
                  <c:v>42149</c:v>
                </c:pt>
                <c:pt idx="347">
                  <c:v>42150</c:v>
                </c:pt>
                <c:pt idx="348">
                  <c:v>42151</c:v>
                </c:pt>
                <c:pt idx="349">
                  <c:v>42152</c:v>
                </c:pt>
                <c:pt idx="350">
                  <c:v>42153</c:v>
                </c:pt>
                <c:pt idx="351">
                  <c:v>42156</c:v>
                </c:pt>
                <c:pt idx="352">
                  <c:v>42157</c:v>
                </c:pt>
                <c:pt idx="353">
                  <c:v>42158</c:v>
                </c:pt>
                <c:pt idx="354">
                  <c:v>42159</c:v>
                </c:pt>
                <c:pt idx="355">
                  <c:v>42160</c:v>
                </c:pt>
                <c:pt idx="356">
                  <c:v>42163</c:v>
                </c:pt>
                <c:pt idx="357">
                  <c:v>42164</c:v>
                </c:pt>
                <c:pt idx="358">
                  <c:v>42165</c:v>
                </c:pt>
                <c:pt idx="359">
                  <c:v>42166</c:v>
                </c:pt>
                <c:pt idx="360">
                  <c:v>42167</c:v>
                </c:pt>
                <c:pt idx="361">
                  <c:v>42170</c:v>
                </c:pt>
                <c:pt idx="362">
                  <c:v>42171</c:v>
                </c:pt>
                <c:pt idx="363">
                  <c:v>42172</c:v>
                </c:pt>
                <c:pt idx="364">
                  <c:v>42173</c:v>
                </c:pt>
                <c:pt idx="365">
                  <c:v>42174</c:v>
                </c:pt>
                <c:pt idx="366">
                  <c:v>42177</c:v>
                </c:pt>
                <c:pt idx="367">
                  <c:v>42178</c:v>
                </c:pt>
                <c:pt idx="368">
                  <c:v>42179</c:v>
                </c:pt>
                <c:pt idx="369">
                  <c:v>42180</c:v>
                </c:pt>
                <c:pt idx="370">
                  <c:v>42181</c:v>
                </c:pt>
                <c:pt idx="371">
                  <c:v>42184</c:v>
                </c:pt>
                <c:pt idx="372">
                  <c:v>42185</c:v>
                </c:pt>
                <c:pt idx="373">
                  <c:v>42186</c:v>
                </c:pt>
                <c:pt idx="374">
                  <c:v>42187</c:v>
                </c:pt>
                <c:pt idx="375">
                  <c:v>42188</c:v>
                </c:pt>
                <c:pt idx="376">
                  <c:v>42191</c:v>
                </c:pt>
                <c:pt idx="377">
                  <c:v>42192</c:v>
                </c:pt>
                <c:pt idx="378">
                  <c:v>42193</c:v>
                </c:pt>
                <c:pt idx="379">
                  <c:v>42194</c:v>
                </c:pt>
                <c:pt idx="380">
                  <c:v>42195</c:v>
                </c:pt>
                <c:pt idx="381">
                  <c:v>42198</c:v>
                </c:pt>
                <c:pt idx="382">
                  <c:v>42199</c:v>
                </c:pt>
                <c:pt idx="383">
                  <c:v>42200</c:v>
                </c:pt>
                <c:pt idx="384">
                  <c:v>42201</c:v>
                </c:pt>
                <c:pt idx="385">
                  <c:v>42202</c:v>
                </c:pt>
                <c:pt idx="386">
                  <c:v>42205</c:v>
                </c:pt>
                <c:pt idx="387">
                  <c:v>42206</c:v>
                </c:pt>
                <c:pt idx="388">
                  <c:v>42207</c:v>
                </c:pt>
                <c:pt idx="389">
                  <c:v>42208</c:v>
                </c:pt>
                <c:pt idx="390">
                  <c:v>42209</c:v>
                </c:pt>
                <c:pt idx="391">
                  <c:v>42212</c:v>
                </c:pt>
                <c:pt idx="392">
                  <c:v>42213</c:v>
                </c:pt>
                <c:pt idx="393">
                  <c:v>42214</c:v>
                </c:pt>
                <c:pt idx="394">
                  <c:v>42215</c:v>
                </c:pt>
                <c:pt idx="395">
                  <c:v>42216</c:v>
                </c:pt>
                <c:pt idx="396">
                  <c:v>42219</c:v>
                </c:pt>
                <c:pt idx="397">
                  <c:v>42220</c:v>
                </c:pt>
                <c:pt idx="398">
                  <c:v>42221</c:v>
                </c:pt>
                <c:pt idx="399">
                  <c:v>42222</c:v>
                </c:pt>
                <c:pt idx="400">
                  <c:v>42223</c:v>
                </c:pt>
                <c:pt idx="401">
                  <c:v>42226</c:v>
                </c:pt>
                <c:pt idx="402">
                  <c:v>42227</c:v>
                </c:pt>
                <c:pt idx="403">
                  <c:v>42228</c:v>
                </c:pt>
                <c:pt idx="404">
                  <c:v>42229</c:v>
                </c:pt>
                <c:pt idx="405">
                  <c:v>42230</c:v>
                </c:pt>
                <c:pt idx="406">
                  <c:v>42233</c:v>
                </c:pt>
                <c:pt idx="407">
                  <c:v>42234</c:v>
                </c:pt>
                <c:pt idx="408">
                  <c:v>42235</c:v>
                </c:pt>
                <c:pt idx="409">
                  <c:v>42236</c:v>
                </c:pt>
                <c:pt idx="410">
                  <c:v>42237</c:v>
                </c:pt>
                <c:pt idx="411">
                  <c:v>42240</c:v>
                </c:pt>
                <c:pt idx="412">
                  <c:v>42241</c:v>
                </c:pt>
                <c:pt idx="413">
                  <c:v>42242</c:v>
                </c:pt>
                <c:pt idx="414">
                  <c:v>42243</c:v>
                </c:pt>
                <c:pt idx="415">
                  <c:v>42244</c:v>
                </c:pt>
                <c:pt idx="416">
                  <c:v>42247</c:v>
                </c:pt>
                <c:pt idx="417">
                  <c:v>42248</c:v>
                </c:pt>
                <c:pt idx="418">
                  <c:v>42249</c:v>
                </c:pt>
                <c:pt idx="419">
                  <c:v>42250</c:v>
                </c:pt>
                <c:pt idx="420">
                  <c:v>42251</c:v>
                </c:pt>
                <c:pt idx="421">
                  <c:v>42254</c:v>
                </c:pt>
                <c:pt idx="422">
                  <c:v>42255</c:v>
                </c:pt>
              </c:numCache>
            </c:numRef>
          </c:cat>
          <c:val>
            <c:numRef>
              <c:f>Sheet1!$D$2:$D$424</c:f>
              <c:numCache>
                <c:formatCode>General</c:formatCode>
                <c:ptCount val="423"/>
                <c:pt idx="0">
                  <c:v>135.47</c:v>
                </c:pt>
                <c:pt idx="1">
                  <c:v>140.01499999999999</c:v>
                </c:pt>
                <c:pt idx="2">
                  <c:v>143.005</c:v>
                </c:pt>
                <c:pt idx="3">
                  <c:v>145.81399999999999</c:v>
                </c:pt>
                <c:pt idx="4">
                  <c:v>149.34</c:v>
                </c:pt>
                <c:pt idx="5">
                  <c:v>151.005</c:v>
                </c:pt>
                <c:pt idx="6">
                  <c:v>152.32000000000039</c:v>
                </c:pt>
                <c:pt idx="7">
                  <c:v>154.01</c:v>
                </c:pt>
                <c:pt idx="8">
                  <c:v>155.33500000000001</c:v>
                </c:pt>
                <c:pt idx="9">
                  <c:v>158.66999999999999</c:v>
                </c:pt>
                <c:pt idx="10">
                  <c:v>155.66999999999999</c:v>
                </c:pt>
                <c:pt idx="11">
                  <c:v>152.66499999999999</c:v>
                </c:pt>
                <c:pt idx="12">
                  <c:v>154.66499999999999</c:v>
                </c:pt>
                <c:pt idx="13">
                  <c:v>161.71899999999999</c:v>
                </c:pt>
                <c:pt idx="14">
                  <c:v>163.31</c:v>
                </c:pt>
                <c:pt idx="15">
                  <c:v>164.995</c:v>
                </c:pt>
                <c:pt idx="16">
                  <c:v>165.655</c:v>
                </c:pt>
                <c:pt idx="17">
                  <c:v>175.95000000000007</c:v>
                </c:pt>
                <c:pt idx="18">
                  <c:v>173.98500000000001</c:v>
                </c:pt>
                <c:pt idx="19">
                  <c:v>166.66</c:v>
                </c:pt>
                <c:pt idx="20">
                  <c:v>168.64499999999998</c:v>
                </c:pt>
                <c:pt idx="21">
                  <c:v>170.67499999999998</c:v>
                </c:pt>
                <c:pt idx="22">
                  <c:v>171.071</c:v>
                </c:pt>
                <c:pt idx="23">
                  <c:v>173.101</c:v>
                </c:pt>
                <c:pt idx="24">
                  <c:v>171.67499999999998</c:v>
                </c:pt>
                <c:pt idx="25">
                  <c:v>166.66499999999999</c:v>
                </c:pt>
                <c:pt idx="26">
                  <c:v>165.3810000000004</c:v>
                </c:pt>
                <c:pt idx="27">
                  <c:v>164.76900000000001</c:v>
                </c:pt>
                <c:pt idx="28">
                  <c:v>163.035</c:v>
                </c:pt>
                <c:pt idx="29">
                  <c:v>156.65</c:v>
                </c:pt>
                <c:pt idx="30">
                  <c:v>153.33500000000001</c:v>
                </c:pt>
                <c:pt idx="31">
                  <c:v>156.35000000000039</c:v>
                </c:pt>
                <c:pt idx="32">
                  <c:v>149.66999999999999</c:v>
                </c:pt>
                <c:pt idx="33">
                  <c:v>145.49700000000001</c:v>
                </c:pt>
                <c:pt idx="34">
                  <c:v>146.01499999999999</c:v>
                </c:pt>
                <c:pt idx="35">
                  <c:v>151.33500000000001</c:v>
                </c:pt>
                <c:pt idx="36">
                  <c:v>152.68</c:v>
                </c:pt>
                <c:pt idx="37">
                  <c:v>152.345</c:v>
                </c:pt>
                <c:pt idx="38">
                  <c:v>155.17599999999999</c:v>
                </c:pt>
                <c:pt idx="39">
                  <c:v>154.965</c:v>
                </c:pt>
                <c:pt idx="40">
                  <c:v>151.81200000000001</c:v>
                </c:pt>
                <c:pt idx="41">
                  <c:v>155.69499999999999</c:v>
                </c:pt>
                <c:pt idx="42">
                  <c:v>155.02500000000001</c:v>
                </c:pt>
                <c:pt idx="43">
                  <c:v>157.02500000000001</c:v>
                </c:pt>
                <c:pt idx="44">
                  <c:v>152.36000000000001</c:v>
                </c:pt>
                <c:pt idx="45">
                  <c:v>144.33000000000001</c:v>
                </c:pt>
                <c:pt idx="46">
                  <c:v>136.68</c:v>
                </c:pt>
                <c:pt idx="47">
                  <c:v>137.99</c:v>
                </c:pt>
                <c:pt idx="48">
                  <c:v>139.99</c:v>
                </c:pt>
                <c:pt idx="49">
                  <c:v>135.64499999999998</c:v>
                </c:pt>
                <c:pt idx="50">
                  <c:v>138.66</c:v>
                </c:pt>
                <c:pt idx="51">
                  <c:v>138.83600000000001</c:v>
                </c:pt>
                <c:pt idx="52">
                  <c:v>139.99</c:v>
                </c:pt>
                <c:pt idx="53">
                  <c:v>134.66999999999999</c:v>
                </c:pt>
                <c:pt idx="54">
                  <c:v>131.995</c:v>
                </c:pt>
                <c:pt idx="55">
                  <c:v>132.99</c:v>
                </c:pt>
                <c:pt idx="56">
                  <c:v>139.11599999999999</c:v>
                </c:pt>
                <c:pt idx="57">
                  <c:v>138.66499999999999</c:v>
                </c:pt>
                <c:pt idx="58">
                  <c:v>135.33000000000001</c:v>
                </c:pt>
                <c:pt idx="59">
                  <c:v>133.33500000000001</c:v>
                </c:pt>
                <c:pt idx="60">
                  <c:v>131.66</c:v>
                </c:pt>
                <c:pt idx="61">
                  <c:v>131.33000000000001</c:v>
                </c:pt>
                <c:pt idx="62">
                  <c:v>129.655</c:v>
                </c:pt>
                <c:pt idx="63">
                  <c:v>128.33500000000001</c:v>
                </c:pt>
                <c:pt idx="64">
                  <c:v>126.66500000000001</c:v>
                </c:pt>
                <c:pt idx="65">
                  <c:v>126.33</c:v>
                </c:pt>
                <c:pt idx="66">
                  <c:v>129</c:v>
                </c:pt>
                <c:pt idx="67">
                  <c:v>128.005</c:v>
                </c:pt>
                <c:pt idx="68">
                  <c:v>130.34</c:v>
                </c:pt>
                <c:pt idx="69">
                  <c:v>130.66999999999999</c:v>
                </c:pt>
                <c:pt idx="70">
                  <c:v>128.12200000000001</c:v>
                </c:pt>
                <c:pt idx="71">
                  <c:v>127.30500000000001</c:v>
                </c:pt>
                <c:pt idx="72">
                  <c:v>125.33499999999999</c:v>
                </c:pt>
                <c:pt idx="73">
                  <c:v>126.34</c:v>
                </c:pt>
                <c:pt idx="74">
                  <c:v>124.33499999999999</c:v>
                </c:pt>
                <c:pt idx="75">
                  <c:v>124.14999999999999</c:v>
                </c:pt>
                <c:pt idx="76">
                  <c:v>123.79900000000002</c:v>
                </c:pt>
                <c:pt idx="77">
                  <c:v>123.23699999999999</c:v>
                </c:pt>
                <c:pt idx="78">
                  <c:v>122.67499999999998</c:v>
                </c:pt>
                <c:pt idx="79">
                  <c:v>123.67499999999998</c:v>
                </c:pt>
                <c:pt idx="80">
                  <c:v>123.66999999999999</c:v>
                </c:pt>
                <c:pt idx="81">
                  <c:v>125.005</c:v>
                </c:pt>
                <c:pt idx="82">
                  <c:v>127.66</c:v>
                </c:pt>
                <c:pt idx="83">
                  <c:v>128.005</c:v>
                </c:pt>
                <c:pt idx="84">
                  <c:v>127.66999999999999</c:v>
                </c:pt>
                <c:pt idx="85">
                  <c:v>126.886</c:v>
                </c:pt>
                <c:pt idx="86">
                  <c:v>126.345</c:v>
                </c:pt>
                <c:pt idx="87">
                  <c:v>126.34</c:v>
                </c:pt>
                <c:pt idx="88">
                  <c:v>125.02</c:v>
                </c:pt>
                <c:pt idx="89">
                  <c:v>126.66999999999999</c:v>
                </c:pt>
                <c:pt idx="90">
                  <c:v>130.33500000000001</c:v>
                </c:pt>
                <c:pt idx="91">
                  <c:v>129.345</c:v>
                </c:pt>
                <c:pt idx="92">
                  <c:v>128.66499999999999</c:v>
                </c:pt>
                <c:pt idx="93">
                  <c:v>128.655</c:v>
                </c:pt>
                <c:pt idx="94">
                  <c:v>126.33499999999999</c:v>
                </c:pt>
                <c:pt idx="95">
                  <c:v>123.66</c:v>
                </c:pt>
                <c:pt idx="96">
                  <c:v>125.645</c:v>
                </c:pt>
                <c:pt idx="97">
                  <c:v>127.64999999999999</c:v>
                </c:pt>
                <c:pt idx="98">
                  <c:v>128.65</c:v>
                </c:pt>
                <c:pt idx="99">
                  <c:v>135.32500000000007</c:v>
                </c:pt>
                <c:pt idx="100">
                  <c:v>133.34</c:v>
                </c:pt>
                <c:pt idx="101">
                  <c:v>138.98500000000001</c:v>
                </c:pt>
                <c:pt idx="102">
                  <c:v>129.04300000000001</c:v>
                </c:pt>
                <c:pt idx="103">
                  <c:v>129.59399999999999</c:v>
                </c:pt>
                <c:pt idx="104">
                  <c:v>126.67499999999998</c:v>
                </c:pt>
                <c:pt idx="105">
                  <c:v>127.33499999999999</c:v>
                </c:pt>
                <c:pt idx="106">
                  <c:v>127</c:v>
                </c:pt>
                <c:pt idx="107">
                  <c:v>125.66</c:v>
                </c:pt>
                <c:pt idx="108">
                  <c:v>125.66</c:v>
                </c:pt>
                <c:pt idx="109">
                  <c:v>125.65499999999999</c:v>
                </c:pt>
                <c:pt idx="110">
                  <c:v>126.32799999999999</c:v>
                </c:pt>
                <c:pt idx="111">
                  <c:v>124.66800000000001</c:v>
                </c:pt>
                <c:pt idx="112">
                  <c:v>119.343</c:v>
                </c:pt>
                <c:pt idx="113">
                  <c:v>117.657</c:v>
                </c:pt>
                <c:pt idx="114">
                  <c:v>119.318</c:v>
                </c:pt>
                <c:pt idx="115">
                  <c:v>117.67299999999985</c:v>
                </c:pt>
                <c:pt idx="116">
                  <c:v>118.663</c:v>
                </c:pt>
                <c:pt idx="117">
                  <c:v>119.99299999999999</c:v>
                </c:pt>
                <c:pt idx="118">
                  <c:v>119.343</c:v>
                </c:pt>
                <c:pt idx="119">
                  <c:v>119.348</c:v>
                </c:pt>
                <c:pt idx="120">
                  <c:v>117.348</c:v>
                </c:pt>
                <c:pt idx="121">
                  <c:v>115.67799999999998</c:v>
                </c:pt>
                <c:pt idx="122">
                  <c:v>118.89100000000002</c:v>
                </c:pt>
                <c:pt idx="123">
                  <c:v>117.348</c:v>
                </c:pt>
                <c:pt idx="124">
                  <c:v>116.18600000000001</c:v>
                </c:pt>
                <c:pt idx="125">
                  <c:v>115.68300000000001</c:v>
                </c:pt>
                <c:pt idx="126">
                  <c:v>117.09099999999999</c:v>
                </c:pt>
                <c:pt idx="127">
                  <c:v>118.33799999999999</c:v>
                </c:pt>
                <c:pt idx="128">
                  <c:v>117.66</c:v>
                </c:pt>
                <c:pt idx="129">
                  <c:v>117.66800000000001</c:v>
                </c:pt>
                <c:pt idx="130">
                  <c:v>113.777</c:v>
                </c:pt>
                <c:pt idx="131">
                  <c:v>112.98</c:v>
                </c:pt>
                <c:pt idx="132">
                  <c:v>110.563</c:v>
                </c:pt>
                <c:pt idx="133">
                  <c:v>112.333</c:v>
                </c:pt>
                <c:pt idx="134">
                  <c:v>113.33199999999999</c:v>
                </c:pt>
                <c:pt idx="135">
                  <c:v>112.79400000000012</c:v>
                </c:pt>
                <c:pt idx="136">
                  <c:v>109.88500000000001</c:v>
                </c:pt>
                <c:pt idx="137">
                  <c:v>110.52800000000001</c:v>
                </c:pt>
                <c:pt idx="138">
                  <c:v>110.65499999999999</c:v>
                </c:pt>
                <c:pt idx="139">
                  <c:v>105.64999999999999</c:v>
                </c:pt>
                <c:pt idx="140">
                  <c:v>109.33</c:v>
                </c:pt>
                <c:pt idx="141">
                  <c:v>110.64999999999999</c:v>
                </c:pt>
                <c:pt idx="142">
                  <c:v>111</c:v>
                </c:pt>
                <c:pt idx="143">
                  <c:v>110.33</c:v>
                </c:pt>
                <c:pt idx="144">
                  <c:v>109.005</c:v>
                </c:pt>
                <c:pt idx="145">
                  <c:v>107.33</c:v>
                </c:pt>
                <c:pt idx="146">
                  <c:v>103.66</c:v>
                </c:pt>
                <c:pt idx="147">
                  <c:v>103.01</c:v>
                </c:pt>
                <c:pt idx="148">
                  <c:v>104.995</c:v>
                </c:pt>
                <c:pt idx="149">
                  <c:v>104.99000000000002</c:v>
                </c:pt>
                <c:pt idx="150">
                  <c:v>104.995</c:v>
                </c:pt>
                <c:pt idx="151">
                  <c:v>105.995</c:v>
                </c:pt>
                <c:pt idx="152">
                  <c:v>109.005</c:v>
                </c:pt>
                <c:pt idx="153">
                  <c:v>105.36</c:v>
                </c:pt>
                <c:pt idx="154">
                  <c:v>104.67999999999998</c:v>
                </c:pt>
                <c:pt idx="155">
                  <c:v>108</c:v>
                </c:pt>
                <c:pt idx="156">
                  <c:v>104.67999999999998</c:v>
                </c:pt>
                <c:pt idx="157">
                  <c:v>107.005</c:v>
                </c:pt>
                <c:pt idx="158">
                  <c:v>104.66500000000001</c:v>
                </c:pt>
                <c:pt idx="159">
                  <c:v>101.35</c:v>
                </c:pt>
                <c:pt idx="160">
                  <c:v>102.34</c:v>
                </c:pt>
                <c:pt idx="161">
                  <c:v>102.33499999999999</c:v>
                </c:pt>
                <c:pt idx="162">
                  <c:v>99.35</c:v>
                </c:pt>
                <c:pt idx="163">
                  <c:v>99.01</c:v>
                </c:pt>
                <c:pt idx="164">
                  <c:v>98.004999999999995</c:v>
                </c:pt>
                <c:pt idx="165">
                  <c:v>97.685000000000002</c:v>
                </c:pt>
                <c:pt idx="166">
                  <c:v>99.664999999999992</c:v>
                </c:pt>
                <c:pt idx="167">
                  <c:v>98.334999999999994</c:v>
                </c:pt>
                <c:pt idx="168">
                  <c:v>96.34</c:v>
                </c:pt>
                <c:pt idx="169">
                  <c:v>96</c:v>
                </c:pt>
                <c:pt idx="170">
                  <c:v>93.990000000000023</c:v>
                </c:pt>
                <c:pt idx="171">
                  <c:v>92.325000000000003</c:v>
                </c:pt>
                <c:pt idx="172">
                  <c:v>89.345000000000013</c:v>
                </c:pt>
                <c:pt idx="173">
                  <c:v>90.995000000000005</c:v>
                </c:pt>
                <c:pt idx="174">
                  <c:v>90.66</c:v>
                </c:pt>
                <c:pt idx="175">
                  <c:v>86.674999999999983</c:v>
                </c:pt>
                <c:pt idx="176">
                  <c:v>87.985000000000014</c:v>
                </c:pt>
                <c:pt idx="177">
                  <c:v>86.66</c:v>
                </c:pt>
                <c:pt idx="178">
                  <c:v>83.674999999999983</c:v>
                </c:pt>
                <c:pt idx="179">
                  <c:v>84.004999999999995</c:v>
                </c:pt>
                <c:pt idx="180">
                  <c:v>88.654999999999987</c:v>
                </c:pt>
                <c:pt idx="181">
                  <c:v>86.004999999999995</c:v>
                </c:pt>
                <c:pt idx="182">
                  <c:v>86</c:v>
                </c:pt>
                <c:pt idx="183">
                  <c:v>90.97</c:v>
                </c:pt>
                <c:pt idx="184">
                  <c:v>89.66</c:v>
                </c:pt>
                <c:pt idx="185">
                  <c:v>85.34</c:v>
                </c:pt>
                <c:pt idx="186">
                  <c:v>85.325000000000003</c:v>
                </c:pt>
                <c:pt idx="187">
                  <c:v>83.990000000000023</c:v>
                </c:pt>
                <c:pt idx="188">
                  <c:v>91.644999999999996</c:v>
                </c:pt>
                <c:pt idx="189">
                  <c:v>92.679999999999978</c:v>
                </c:pt>
                <c:pt idx="190">
                  <c:v>91.848000000000013</c:v>
                </c:pt>
                <c:pt idx="191">
                  <c:v>92</c:v>
                </c:pt>
                <c:pt idx="192">
                  <c:v>95.161999999999992</c:v>
                </c:pt>
                <c:pt idx="193">
                  <c:v>100.30500000000001</c:v>
                </c:pt>
                <c:pt idx="194">
                  <c:v>96.334999999999994</c:v>
                </c:pt>
                <c:pt idx="195">
                  <c:v>95.664999999999992</c:v>
                </c:pt>
                <c:pt idx="196">
                  <c:v>95.669999999999987</c:v>
                </c:pt>
                <c:pt idx="197">
                  <c:v>95.33</c:v>
                </c:pt>
                <c:pt idx="198">
                  <c:v>92.995000000000005</c:v>
                </c:pt>
                <c:pt idx="199">
                  <c:v>92.345000000000013</c:v>
                </c:pt>
                <c:pt idx="200">
                  <c:v>93.015000000000001</c:v>
                </c:pt>
                <c:pt idx="201">
                  <c:v>92.669999999999987</c:v>
                </c:pt>
                <c:pt idx="202">
                  <c:v>94.01</c:v>
                </c:pt>
                <c:pt idx="203">
                  <c:v>101.66500000000001</c:v>
                </c:pt>
                <c:pt idx="204">
                  <c:v>96.654999999999987</c:v>
                </c:pt>
                <c:pt idx="205">
                  <c:v>95.334999999999994</c:v>
                </c:pt>
                <c:pt idx="206">
                  <c:v>94.32</c:v>
                </c:pt>
                <c:pt idx="207">
                  <c:v>95.325000000000003</c:v>
                </c:pt>
                <c:pt idx="208">
                  <c:v>92.188000000000002</c:v>
                </c:pt>
                <c:pt idx="209">
                  <c:v>91.995000000000005</c:v>
                </c:pt>
                <c:pt idx="210">
                  <c:v>88.35499999999999</c:v>
                </c:pt>
                <c:pt idx="211">
                  <c:v>89.990000000000023</c:v>
                </c:pt>
                <c:pt idx="212">
                  <c:v>90.33</c:v>
                </c:pt>
                <c:pt idx="213">
                  <c:v>87.995000000000005</c:v>
                </c:pt>
                <c:pt idx="214">
                  <c:v>88.325000000000003</c:v>
                </c:pt>
                <c:pt idx="215">
                  <c:v>86.842000000000013</c:v>
                </c:pt>
                <c:pt idx="216">
                  <c:v>89.161999999999992</c:v>
                </c:pt>
                <c:pt idx="217">
                  <c:v>87.01</c:v>
                </c:pt>
                <c:pt idx="218">
                  <c:v>90.995000000000005</c:v>
                </c:pt>
                <c:pt idx="219">
                  <c:v>90.995000000000005</c:v>
                </c:pt>
                <c:pt idx="220">
                  <c:v>88.325000000000003</c:v>
                </c:pt>
                <c:pt idx="221">
                  <c:v>87.334999999999994</c:v>
                </c:pt>
                <c:pt idx="222">
                  <c:v>87.66</c:v>
                </c:pt>
                <c:pt idx="223">
                  <c:v>85.01</c:v>
                </c:pt>
                <c:pt idx="224">
                  <c:v>87.004999999999995</c:v>
                </c:pt>
                <c:pt idx="225">
                  <c:v>86.004999999999995</c:v>
                </c:pt>
                <c:pt idx="226">
                  <c:v>85.674999999999983</c:v>
                </c:pt>
                <c:pt idx="227">
                  <c:v>89.669999999999987</c:v>
                </c:pt>
                <c:pt idx="228">
                  <c:v>89.98</c:v>
                </c:pt>
                <c:pt idx="229">
                  <c:v>84.978999999999999</c:v>
                </c:pt>
                <c:pt idx="230">
                  <c:v>85.33</c:v>
                </c:pt>
                <c:pt idx="231">
                  <c:v>85.66</c:v>
                </c:pt>
                <c:pt idx="232">
                  <c:v>84.334999999999994</c:v>
                </c:pt>
                <c:pt idx="233">
                  <c:v>88</c:v>
                </c:pt>
                <c:pt idx="234">
                  <c:v>85.669999999999987</c:v>
                </c:pt>
                <c:pt idx="235">
                  <c:v>85.334999999999994</c:v>
                </c:pt>
                <c:pt idx="236">
                  <c:v>85.367999999999995</c:v>
                </c:pt>
                <c:pt idx="237">
                  <c:v>87.087999999999994</c:v>
                </c:pt>
                <c:pt idx="238">
                  <c:v>86.331999999999994</c:v>
                </c:pt>
                <c:pt idx="239">
                  <c:v>93.661999999999992</c:v>
                </c:pt>
                <c:pt idx="240">
                  <c:v>94.263000000000005</c:v>
                </c:pt>
                <c:pt idx="241">
                  <c:v>96.452000000000012</c:v>
                </c:pt>
                <c:pt idx="242">
                  <c:v>101.589</c:v>
                </c:pt>
                <c:pt idx="243">
                  <c:v>106.062</c:v>
                </c:pt>
                <c:pt idx="244">
                  <c:v>111.9970000000002</c:v>
                </c:pt>
                <c:pt idx="245">
                  <c:v>107.023</c:v>
                </c:pt>
                <c:pt idx="246">
                  <c:v>110.33</c:v>
                </c:pt>
                <c:pt idx="247">
                  <c:v>111.333</c:v>
                </c:pt>
                <c:pt idx="248">
                  <c:v>120.33</c:v>
                </c:pt>
                <c:pt idx="249">
                  <c:v>120.334</c:v>
                </c:pt>
                <c:pt idx="250">
                  <c:v>118.008</c:v>
                </c:pt>
                <c:pt idx="251">
                  <c:v>117.334</c:v>
                </c:pt>
                <c:pt idx="252">
                  <c:v>120.33</c:v>
                </c:pt>
                <c:pt idx="253">
                  <c:v>121.75700000000002</c:v>
                </c:pt>
                <c:pt idx="254">
                  <c:v>123.006</c:v>
                </c:pt>
                <c:pt idx="255">
                  <c:v>120.334</c:v>
                </c:pt>
                <c:pt idx="256">
                  <c:v>123.67400000000001</c:v>
                </c:pt>
                <c:pt idx="257">
                  <c:v>121.452</c:v>
                </c:pt>
                <c:pt idx="258">
                  <c:v>121.13500000000001</c:v>
                </c:pt>
                <c:pt idx="259">
                  <c:v>115.33799999999999</c:v>
                </c:pt>
                <c:pt idx="260">
                  <c:v>110.99600000000002</c:v>
                </c:pt>
                <c:pt idx="261">
                  <c:v>109.617</c:v>
                </c:pt>
                <c:pt idx="262">
                  <c:v>112.34399999999999</c:v>
                </c:pt>
                <c:pt idx="263">
                  <c:v>111.90100000000002</c:v>
                </c:pt>
                <c:pt idx="264">
                  <c:v>115.26300000000002</c:v>
                </c:pt>
                <c:pt idx="265">
                  <c:v>113.023</c:v>
                </c:pt>
                <c:pt idx="266">
                  <c:v>116.38</c:v>
                </c:pt>
                <c:pt idx="267">
                  <c:v>114.06100000000002</c:v>
                </c:pt>
                <c:pt idx="268">
                  <c:v>111.193</c:v>
                </c:pt>
                <c:pt idx="269">
                  <c:v>113.85</c:v>
                </c:pt>
                <c:pt idx="270">
                  <c:v>112.146</c:v>
                </c:pt>
                <c:pt idx="271">
                  <c:v>115</c:v>
                </c:pt>
                <c:pt idx="272">
                  <c:v>115.476</c:v>
                </c:pt>
                <c:pt idx="273">
                  <c:v>115.06699999999999</c:v>
                </c:pt>
                <c:pt idx="274">
                  <c:v>116.67199999999998</c:v>
                </c:pt>
                <c:pt idx="275">
                  <c:v>113.33499999999999</c:v>
                </c:pt>
                <c:pt idx="276">
                  <c:v>111.37799999999999</c:v>
                </c:pt>
                <c:pt idx="277">
                  <c:v>111.098</c:v>
                </c:pt>
                <c:pt idx="278">
                  <c:v>110.67299999999985</c:v>
                </c:pt>
                <c:pt idx="279">
                  <c:v>109.84150000000002</c:v>
                </c:pt>
                <c:pt idx="280">
                  <c:v>110.26275</c:v>
                </c:pt>
                <c:pt idx="281">
                  <c:v>109.01</c:v>
                </c:pt>
                <c:pt idx="282">
                  <c:v>110.684</c:v>
                </c:pt>
                <c:pt idx="283">
                  <c:v>109.33499999999999</c:v>
                </c:pt>
                <c:pt idx="284">
                  <c:v>106.99900000000002</c:v>
                </c:pt>
                <c:pt idx="285">
                  <c:v>104.03700000000002</c:v>
                </c:pt>
                <c:pt idx="286">
                  <c:v>102.634</c:v>
                </c:pt>
                <c:pt idx="287">
                  <c:v>106</c:v>
                </c:pt>
                <c:pt idx="288">
                  <c:v>106.31</c:v>
                </c:pt>
                <c:pt idx="289">
                  <c:v>101.646</c:v>
                </c:pt>
                <c:pt idx="290">
                  <c:v>102.65600000000001</c:v>
                </c:pt>
                <c:pt idx="291">
                  <c:v>106.333</c:v>
                </c:pt>
                <c:pt idx="292">
                  <c:v>110.556</c:v>
                </c:pt>
                <c:pt idx="293">
                  <c:v>110.426</c:v>
                </c:pt>
                <c:pt idx="294">
                  <c:v>107.4610000000002</c:v>
                </c:pt>
                <c:pt idx="295">
                  <c:v>106.12899999999998</c:v>
                </c:pt>
                <c:pt idx="296">
                  <c:v>109.10499999999999</c:v>
                </c:pt>
                <c:pt idx="297">
                  <c:v>109.06699999999999</c:v>
                </c:pt>
                <c:pt idx="298">
                  <c:v>108.9755</c:v>
                </c:pt>
                <c:pt idx="299">
                  <c:v>108.20474999999999</c:v>
                </c:pt>
                <c:pt idx="300">
                  <c:v>108.64337499999998</c:v>
                </c:pt>
                <c:pt idx="301">
                  <c:v>108.884</c:v>
                </c:pt>
                <c:pt idx="302">
                  <c:v>107.4340000000002</c:v>
                </c:pt>
                <c:pt idx="303">
                  <c:v>109.08199999999999</c:v>
                </c:pt>
                <c:pt idx="304">
                  <c:v>110.55200000000001</c:v>
                </c:pt>
                <c:pt idx="305">
                  <c:v>109.30500000000001</c:v>
                </c:pt>
                <c:pt idx="306">
                  <c:v>107.292</c:v>
                </c:pt>
                <c:pt idx="307">
                  <c:v>107.654</c:v>
                </c:pt>
                <c:pt idx="308">
                  <c:v>108.66500000000001</c:v>
                </c:pt>
                <c:pt idx="309">
                  <c:v>109.99900000000002</c:v>
                </c:pt>
                <c:pt idx="310">
                  <c:v>106.9445000000003</c:v>
                </c:pt>
                <c:pt idx="311">
                  <c:v>105.24775000000002</c:v>
                </c:pt>
                <c:pt idx="312">
                  <c:v>106.89</c:v>
                </c:pt>
                <c:pt idx="313">
                  <c:v>103.89</c:v>
                </c:pt>
                <c:pt idx="314">
                  <c:v>103.551</c:v>
                </c:pt>
                <c:pt idx="315">
                  <c:v>104.313</c:v>
                </c:pt>
                <c:pt idx="316">
                  <c:v>103.333</c:v>
                </c:pt>
                <c:pt idx="317">
                  <c:v>105.423</c:v>
                </c:pt>
                <c:pt idx="318">
                  <c:v>106.905</c:v>
                </c:pt>
                <c:pt idx="319">
                  <c:v>106.666</c:v>
                </c:pt>
                <c:pt idx="320">
                  <c:v>108.331</c:v>
                </c:pt>
                <c:pt idx="321">
                  <c:v>108.78400000000002</c:v>
                </c:pt>
                <c:pt idx="322">
                  <c:v>107.67400000000001</c:v>
                </c:pt>
                <c:pt idx="323">
                  <c:v>108.666</c:v>
                </c:pt>
                <c:pt idx="324">
                  <c:v>108.667</c:v>
                </c:pt>
                <c:pt idx="325">
                  <c:v>108.01300000000002</c:v>
                </c:pt>
                <c:pt idx="326">
                  <c:v>107.67100000000001</c:v>
                </c:pt>
                <c:pt idx="327">
                  <c:v>108.04600000000002</c:v>
                </c:pt>
                <c:pt idx="328">
                  <c:v>109.01</c:v>
                </c:pt>
                <c:pt idx="329">
                  <c:v>108.005</c:v>
                </c:pt>
                <c:pt idx="330">
                  <c:v>107.2170000000002</c:v>
                </c:pt>
                <c:pt idx="331">
                  <c:v>106.645</c:v>
                </c:pt>
                <c:pt idx="332">
                  <c:v>106.32199999999999</c:v>
                </c:pt>
                <c:pt idx="333">
                  <c:v>106.429</c:v>
                </c:pt>
                <c:pt idx="334">
                  <c:v>107.27500000000001</c:v>
                </c:pt>
                <c:pt idx="335">
                  <c:v>106.833</c:v>
                </c:pt>
                <c:pt idx="336">
                  <c:v>105.803</c:v>
                </c:pt>
                <c:pt idx="337">
                  <c:v>103.687</c:v>
                </c:pt>
                <c:pt idx="338">
                  <c:v>103.589</c:v>
                </c:pt>
                <c:pt idx="339">
                  <c:v>103.462</c:v>
                </c:pt>
                <c:pt idx="340">
                  <c:v>103.4615000000002</c:v>
                </c:pt>
                <c:pt idx="341">
                  <c:v>101.571</c:v>
                </c:pt>
                <c:pt idx="342">
                  <c:v>103.4910000000002</c:v>
                </c:pt>
                <c:pt idx="343">
                  <c:v>103.33499999999999</c:v>
                </c:pt>
                <c:pt idx="344">
                  <c:v>103.4610000000002</c:v>
                </c:pt>
                <c:pt idx="345">
                  <c:v>102.342</c:v>
                </c:pt>
                <c:pt idx="346">
                  <c:v>101.90100000000002</c:v>
                </c:pt>
                <c:pt idx="347">
                  <c:v>102.003</c:v>
                </c:pt>
                <c:pt idx="348">
                  <c:v>102.03400000000002</c:v>
                </c:pt>
                <c:pt idx="349">
                  <c:v>103.669</c:v>
                </c:pt>
                <c:pt idx="350">
                  <c:v>105.66500000000001</c:v>
                </c:pt>
                <c:pt idx="351">
                  <c:v>107.8365</c:v>
                </c:pt>
                <c:pt idx="352">
                  <c:v>109.4182500000002</c:v>
                </c:pt>
                <c:pt idx="353">
                  <c:v>109.126125</c:v>
                </c:pt>
                <c:pt idx="354">
                  <c:v>108.6220624999998</c:v>
                </c:pt>
                <c:pt idx="355">
                  <c:v>107.51903125</c:v>
                </c:pt>
                <c:pt idx="356">
                  <c:v>108.59651562499999</c:v>
                </c:pt>
                <c:pt idx="357">
                  <c:v>107.97025781249954</c:v>
                </c:pt>
                <c:pt idx="358">
                  <c:v>107.54062890624999</c:v>
                </c:pt>
                <c:pt idx="359">
                  <c:v>107.60631445312475</c:v>
                </c:pt>
                <c:pt idx="360">
                  <c:v>107.84215722656251</c:v>
                </c:pt>
                <c:pt idx="361">
                  <c:v>110.008</c:v>
                </c:pt>
                <c:pt idx="362">
                  <c:v>111</c:v>
                </c:pt>
                <c:pt idx="363">
                  <c:v>108.834</c:v>
                </c:pt>
                <c:pt idx="364">
                  <c:v>108.11799999999999</c:v>
                </c:pt>
                <c:pt idx="365">
                  <c:v>106.41600000000012</c:v>
                </c:pt>
                <c:pt idx="366">
                  <c:v>109.67400000000001</c:v>
                </c:pt>
                <c:pt idx="367">
                  <c:v>107.34399999999999</c:v>
                </c:pt>
                <c:pt idx="368">
                  <c:v>107.111</c:v>
                </c:pt>
                <c:pt idx="369">
                  <c:v>107.67199999999998</c:v>
                </c:pt>
                <c:pt idx="370">
                  <c:v>108.07799999999999</c:v>
                </c:pt>
                <c:pt idx="371">
                  <c:v>109.99900000000002</c:v>
                </c:pt>
                <c:pt idx="372">
                  <c:v>108.20699999999999</c:v>
                </c:pt>
                <c:pt idx="373">
                  <c:v>108.664</c:v>
                </c:pt>
                <c:pt idx="374">
                  <c:v>107</c:v>
                </c:pt>
                <c:pt idx="375">
                  <c:v>106.34</c:v>
                </c:pt>
                <c:pt idx="376">
                  <c:v>107</c:v>
                </c:pt>
                <c:pt idx="377">
                  <c:v>108.334</c:v>
                </c:pt>
                <c:pt idx="378">
                  <c:v>111.003</c:v>
                </c:pt>
                <c:pt idx="379">
                  <c:v>106.584</c:v>
                </c:pt>
                <c:pt idx="380">
                  <c:v>103.667</c:v>
                </c:pt>
                <c:pt idx="381">
                  <c:v>101.66500000000001</c:v>
                </c:pt>
                <c:pt idx="382">
                  <c:v>103.33</c:v>
                </c:pt>
                <c:pt idx="383">
                  <c:v>103.226</c:v>
                </c:pt>
                <c:pt idx="384">
                  <c:v>102.896</c:v>
                </c:pt>
                <c:pt idx="385">
                  <c:v>102.4495000000002</c:v>
                </c:pt>
                <c:pt idx="386">
                  <c:v>102.003</c:v>
                </c:pt>
                <c:pt idx="387">
                  <c:v>102.66800000000001</c:v>
                </c:pt>
                <c:pt idx="388">
                  <c:v>104.2440000000002</c:v>
                </c:pt>
                <c:pt idx="389">
                  <c:v>104.005</c:v>
                </c:pt>
                <c:pt idx="390">
                  <c:v>106.35</c:v>
                </c:pt>
                <c:pt idx="391">
                  <c:v>108.687</c:v>
                </c:pt>
                <c:pt idx="392">
                  <c:v>107.667</c:v>
                </c:pt>
                <c:pt idx="393">
                  <c:v>106.666</c:v>
                </c:pt>
                <c:pt idx="394">
                  <c:v>108.40100000000002</c:v>
                </c:pt>
                <c:pt idx="395">
                  <c:v>110</c:v>
                </c:pt>
                <c:pt idx="396">
                  <c:v>111.64400000000002</c:v>
                </c:pt>
                <c:pt idx="397">
                  <c:v>113.33199999999999</c:v>
                </c:pt>
                <c:pt idx="398">
                  <c:v>114.68300000000001</c:v>
                </c:pt>
                <c:pt idx="399">
                  <c:v>114.666</c:v>
                </c:pt>
                <c:pt idx="400">
                  <c:v>117.3325</c:v>
                </c:pt>
                <c:pt idx="401">
                  <c:v>119.99900000000002</c:v>
                </c:pt>
                <c:pt idx="402">
                  <c:v>131.256</c:v>
                </c:pt>
                <c:pt idx="403">
                  <c:v>142.66300000000001</c:v>
                </c:pt>
                <c:pt idx="404">
                  <c:v>132.333</c:v>
                </c:pt>
                <c:pt idx="405">
                  <c:v>137.667</c:v>
                </c:pt>
                <c:pt idx="406">
                  <c:v>142.33200000000039</c:v>
                </c:pt>
                <c:pt idx="407">
                  <c:v>142.66900000000001</c:v>
                </c:pt>
                <c:pt idx="408">
                  <c:v>151.33500000000001</c:v>
                </c:pt>
                <c:pt idx="409">
                  <c:v>157.33200000000039</c:v>
                </c:pt>
                <c:pt idx="410">
                  <c:v>159.00399999999999</c:v>
                </c:pt>
                <c:pt idx="411">
                  <c:v>171.33600000000001</c:v>
                </c:pt>
                <c:pt idx="412">
                  <c:v>155.32800000000046</c:v>
                </c:pt>
                <c:pt idx="413">
                  <c:v>156.33700000000007</c:v>
                </c:pt>
                <c:pt idx="414">
                  <c:v>143.66900000000001</c:v>
                </c:pt>
                <c:pt idx="415">
                  <c:v>145.66499999999999</c:v>
                </c:pt>
                <c:pt idx="416">
                  <c:v>147.69</c:v>
                </c:pt>
                <c:pt idx="417">
                  <c:v>150.66300000000001</c:v>
                </c:pt>
                <c:pt idx="418">
                  <c:v>153.298</c:v>
                </c:pt>
                <c:pt idx="419">
                  <c:v>151.33500000000001</c:v>
                </c:pt>
                <c:pt idx="420">
                  <c:v>152.59399999999999</c:v>
                </c:pt>
                <c:pt idx="421">
                  <c:v>161.66499999999999</c:v>
                </c:pt>
                <c:pt idx="422">
                  <c:v>160.33200000000039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D6B-4BD7-B63F-7A84A03BF5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611584"/>
        <c:axId val="210617472"/>
      </c:lineChart>
      <c:dateAx>
        <c:axId val="210611584"/>
        <c:scaling>
          <c:orientation val="minMax"/>
        </c:scaling>
        <c:delete val="0"/>
        <c:axPos val="b"/>
        <c:numFmt formatCode="\'yy\.m" sourceLinked="0"/>
        <c:majorTickMark val="out"/>
        <c:minorTickMark val="none"/>
        <c:tickLblPos val="nextTo"/>
        <c:txPr>
          <a:bodyPr rot="0"/>
          <a:lstStyle/>
          <a:p>
            <a:pPr>
              <a:defRPr sz="1200"/>
            </a:pPr>
            <a:endParaRPr lang="ko-KR"/>
          </a:p>
        </c:txPr>
        <c:crossAx val="210617472"/>
        <c:crosses val="autoZero"/>
        <c:auto val="1"/>
        <c:lblOffset val="100"/>
        <c:baseTimeUnit val="days"/>
        <c:majorUnit val="6"/>
        <c:majorTimeUnit val="months"/>
      </c:dateAx>
      <c:valAx>
        <c:axId val="210617472"/>
        <c:scaling>
          <c:orientation val="minMax"/>
          <c:max val="300"/>
          <c:min val="5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210611584"/>
        <c:crosses val="autoZero"/>
        <c:crossBetween val="between"/>
        <c:majorUnit val="50"/>
      </c:valAx>
    </c:plotArea>
    <c:legend>
      <c:legendPos val="r"/>
      <c:layout>
        <c:manualLayout>
          <c:xMode val="edge"/>
          <c:yMode val="edge"/>
          <c:x val="0.24962882911999676"/>
          <c:y val="6.2647467291296374E-2"/>
          <c:w val="0.47138701760410495"/>
          <c:h val="0.28859517004124807"/>
        </c:manualLayout>
      </c:layout>
      <c:overlay val="0"/>
      <c:txPr>
        <a:bodyPr/>
        <a:lstStyle/>
        <a:p>
          <a:pPr>
            <a:defRPr sz="1400" b="1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300" b="1"/>
      </a:pPr>
      <a:endParaRPr lang="ko-KR"/>
    </a:p>
  </c:txPr>
  <c:externalData r:id="rId1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617830342083204"/>
          <c:y val="0.12125876246060421"/>
          <c:w val="0.71951954833301368"/>
          <c:h val="0.7490470403849496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인도네시아</c:v>
                </c:pt>
              </c:strCache>
            </c:strRef>
          </c:tx>
          <c:spPr>
            <a:ln w="25400">
              <a:solidFill>
                <a:schemeClr val="tx2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Sheet1!$A$2:$A$417</c:f>
              <c:numCache>
                <c:formatCode>yyyy/mm/dd</c:formatCode>
                <c:ptCount val="416"/>
                <c:pt idx="0">
                  <c:v>41641</c:v>
                </c:pt>
                <c:pt idx="1">
                  <c:v>41642</c:v>
                </c:pt>
                <c:pt idx="2">
                  <c:v>41645</c:v>
                </c:pt>
                <c:pt idx="3">
                  <c:v>41646</c:v>
                </c:pt>
                <c:pt idx="4">
                  <c:v>41647</c:v>
                </c:pt>
                <c:pt idx="5">
                  <c:v>41648</c:v>
                </c:pt>
                <c:pt idx="6">
                  <c:v>41649</c:v>
                </c:pt>
                <c:pt idx="7">
                  <c:v>41652</c:v>
                </c:pt>
                <c:pt idx="8">
                  <c:v>41653</c:v>
                </c:pt>
                <c:pt idx="9">
                  <c:v>41654</c:v>
                </c:pt>
                <c:pt idx="10">
                  <c:v>41655</c:v>
                </c:pt>
                <c:pt idx="11">
                  <c:v>41656</c:v>
                </c:pt>
                <c:pt idx="12">
                  <c:v>41659</c:v>
                </c:pt>
                <c:pt idx="13">
                  <c:v>41660</c:v>
                </c:pt>
                <c:pt idx="14">
                  <c:v>41661</c:v>
                </c:pt>
                <c:pt idx="15">
                  <c:v>41662</c:v>
                </c:pt>
                <c:pt idx="16">
                  <c:v>41663</c:v>
                </c:pt>
                <c:pt idx="17">
                  <c:v>41666</c:v>
                </c:pt>
                <c:pt idx="18">
                  <c:v>41667</c:v>
                </c:pt>
                <c:pt idx="19">
                  <c:v>41668</c:v>
                </c:pt>
                <c:pt idx="20">
                  <c:v>41673</c:v>
                </c:pt>
                <c:pt idx="21">
                  <c:v>41674</c:v>
                </c:pt>
                <c:pt idx="22">
                  <c:v>41675</c:v>
                </c:pt>
                <c:pt idx="23">
                  <c:v>41676</c:v>
                </c:pt>
                <c:pt idx="24">
                  <c:v>41677</c:v>
                </c:pt>
                <c:pt idx="25">
                  <c:v>41680</c:v>
                </c:pt>
                <c:pt idx="26">
                  <c:v>41681</c:v>
                </c:pt>
                <c:pt idx="27">
                  <c:v>41682</c:v>
                </c:pt>
                <c:pt idx="28">
                  <c:v>41683</c:v>
                </c:pt>
                <c:pt idx="29">
                  <c:v>41684</c:v>
                </c:pt>
                <c:pt idx="30">
                  <c:v>41687</c:v>
                </c:pt>
                <c:pt idx="31">
                  <c:v>41688</c:v>
                </c:pt>
                <c:pt idx="32">
                  <c:v>41689</c:v>
                </c:pt>
                <c:pt idx="33">
                  <c:v>41690</c:v>
                </c:pt>
                <c:pt idx="34">
                  <c:v>41691</c:v>
                </c:pt>
                <c:pt idx="35">
                  <c:v>41694</c:v>
                </c:pt>
                <c:pt idx="36">
                  <c:v>41695</c:v>
                </c:pt>
                <c:pt idx="37">
                  <c:v>41696</c:v>
                </c:pt>
                <c:pt idx="38">
                  <c:v>41697</c:v>
                </c:pt>
                <c:pt idx="39">
                  <c:v>41698</c:v>
                </c:pt>
                <c:pt idx="40">
                  <c:v>41701</c:v>
                </c:pt>
                <c:pt idx="41">
                  <c:v>41702</c:v>
                </c:pt>
                <c:pt idx="42">
                  <c:v>41703</c:v>
                </c:pt>
                <c:pt idx="43">
                  <c:v>41704</c:v>
                </c:pt>
                <c:pt idx="44">
                  <c:v>41705</c:v>
                </c:pt>
                <c:pt idx="45">
                  <c:v>41708</c:v>
                </c:pt>
                <c:pt idx="46">
                  <c:v>41709</c:v>
                </c:pt>
                <c:pt idx="47">
                  <c:v>41710</c:v>
                </c:pt>
                <c:pt idx="48">
                  <c:v>41711</c:v>
                </c:pt>
                <c:pt idx="49">
                  <c:v>41712</c:v>
                </c:pt>
                <c:pt idx="50">
                  <c:v>41715</c:v>
                </c:pt>
                <c:pt idx="51">
                  <c:v>41716</c:v>
                </c:pt>
                <c:pt idx="52">
                  <c:v>41717</c:v>
                </c:pt>
                <c:pt idx="53">
                  <c:v>41718</c:v>
                </c:pt>
                <c:pt idx="54">
                  <c:v>41719</c:v>
                </c:pt>
                <c:pt idx="55">
                  <c:v>41722</c:v>
                </c:pt>
                <c:pt idx="56">
                  <c:v>41723</c:v>
                </c:pt>
                <c:pt idx="57">
                  <c:v>41724</c:v>
                </c:pt>
                <c:pt idx="58">
                  <c:v>41725</c:v>
                </c:pt>
                <c:pt idx="59">
                  <c:v>41726</c:v>
                </c:pt>
                <c:pt idx="60">
                  <c:v>41729</c:v>
                </c:pt>
                <c:pt idx="61">
                  <c:v>41730</c:v>
                </c:pt>
                <c:pt idx="62">
                  <c:v>41731</c:v>
                </c:pt>
                <c:pt idx="63">
                  <c:v>41732</c:v>
                </c:pt>
                <c:pt idx="64">
                  <c:v>41733</c:v>
                </c:pt>
                <c:pt idx="65">
                  <c:v>41736</c:v>
                </c:pt>
                <c:pt idx="66">
                  <c:v>41737</c:v>
                </c:pt>
                <c:pt idx="67">
                  <c:v>41738</c:v>
                </c:pt>
                <c:pt idx="68">
                  <c:v>41739</c:v>
                </c:pt>
                <c:pt idx="69">
                  <c:v>41740</c:v>
                </c:pt>
                <c:pt idx="70">
                  <c:v>41743</c:v>
                </c:pt>
                <c:pt idx="71">
                  <c:v>41744</c:v>
                </c:pt>
                <c:pt idx="72">
                  <c:v>41745</c:v>
                </c:pt>
                <c:pt idx="73">
                  <c:v>41746</c:v>
                </c:pt>
                <c:pt idx="74">
                  <c:v>41747</c:v>
                </c:pt>
                <c:pt idx="75">
                  <c:v>41750</c:v>
                </c:pt>
                <c:pt idx="76">
                  <c:v>41751</c:v>
                </c:pt>
                <c:pt idx="77">
                  <c:v>41752</c:v>
                </c:pt>
                <c:pt idx="78">
                  <c:v>41753</c:v>
                </c:pt>
                <c:pt idx="79">
                  <c:v>41754</c:v>
                </c:pt>
                <c:pt idx="80">
                  <c:v>41757</c:v>
                </c:pt>
                <c:pt idx="81">
                  <c:v>41758</c:v>
                </c:pt>
                <c:pt idx="82">
                  <c:v>41759</c:v>
                </c:pt>
                <c:pt idx="83">
                  <c:v>41761</c:v>
                </c:pt>
                <c:pt idx="84">
                  <c:v>41766</c:v>
                </c:pt>
                <c:pt idx="85">
                  <c:v>41767</c:v>
                </c:pt>
                <c:pt idx="86">
                  <c:v>41768</c:v>
                </c:pt>
                <c:pt idx="87">
                  <c:v>41771</c:v>
                </c:pt>
                <c:pt idx="88">
                  <c:v>41772</c:v>
                </c:pt>
                <c:pt idx="89">
                  <c:v>41773</c:v>
                </c:pt>
                <c:pt idx="90">
                  <c:v>41774</c:v>
                </c:pt>
                <c:pt idx="91">
                  <c:v>41775</c:v>
                </c:pt>
                <c:pt idx="92">
                  <c:v>41778</c:v>
                </c:pt>
                <c:pt idx="93">
                  <c:v>41779</c:v>
                </c:pt>
                <c:pt idx="94">
                  <c:v>41780</c:v>
                </c:pt>
                <c:pt idx="95">
                  <c:v>41781</c:v>
                </c:pt>
                <c:pt idx="96">
                  <c:v>41782</c:v>
                </c:pt>
                <c:pt idx="97">
                  <c:v>41785</c:v>
                </c:pt>
                <c:pt idx="98">
                  <c:v>41786</c:v>
                </c:pt>
                <c:pt idx="99">
                  <c:v>41787</c:v>
                </c:pt>
                <c:pt idx="100">
                  <c:v>41788</c:v>
                </c:pt>
                <c:pt idx="101">
                  <c:v>41789</c:v>
                </c:pt>
                <c:pt idx="102">
                  <c:v>41792</c:v>
                </c:pt>
                <c:pt idx="103">
                  <c:v>41793</c:v>
                </c:pt>
                <c:pt idx="104">
                  <c:v>41795</c:v>
                </c:pt>
                <c:pt idx="105">
                  <c:v>41799</c:v>
                </c:pt>
                <c:pt idx="106">
                  <c:v>41800</c:v>
                </c:pt>
                <c:pt idx="107">
                  <c:v>41801</c:v>
                </c:pt>
                <c:pt idx="108">
                  <c:v>41802</c:v>
                </c:pt>
                <c:pt idx="109">
                  <c:v>41803</c:v>
                </c:pt>
                <c:pt idx="110">
                  <c:v>41806</c:v>
                </c:pt>
                <c:pt idx="111">
                  <c:v>41807</c:v>
                </c:pt>
                <c:pt idx="112">
                  <c:v>41808</c:v>
                </c:pt>
                <c:pt idx="113">
                  <c:v>41809</c:v>
                </c:pt>
                <c:pt idx="114">
                  <c:v>41810</c:v>
                </c:pt>
                <c:pt idx="115">
                  <c:v>41813</c:v>
                </c:pt>
                <c:pt idx="116">
                  <c:v>41814</c:v>
                </c:pt>
                <c:pt idx="117">
                  <c:v>41815</c:v>
                </c:pt>
                <c:pt idx="118">
                  <c:v>41816</c:v>
                </c:pt>
                <c:pt idx="119">
                  <c:v>41817</c:v>
                </c:pt>
                <c:pt idx="120">
                  <c:v>41820</c:v>
                </c:pt>
                <c:pt idx="121">
                  <c:v>41821</c:v>
                </c:pt>
                <c:pt idx="122">
                  <c:v>41822</c:v>
                </c:pt>
                <c:pt idx="123">
                  <c:v>41823</c:v>
                </c:pt>
                <c:pt idx="124">
                  <c:v>41824</c:v>
                </c:pt>
                <c:pt idx="125">
                  <c:v>41827</c:v>
                </c:pt>
                <c:pt idx="126">
                  <c:v>41828</c:v>
                </c:pt>
                <c:pt idx="127">
                  <c:v>41829</c:v>
                </c:pt>
                <c:pt idx="128">
                  <c:v>41830</c:v>
                </c:pt>
                <c:pt idx="129">
                  <c:v>41831</c:v>
                </c:pt>
                <c:pt idx="130">
                  <c:v>41834</c:v>
                </c:pt>
                <c:pt idx="131">
                  <c:v>41835</c:v>
                </c:pt>
                <c:pt idx="132">
                  <c:v>41836</c:v>
                </c:pt>
                <c:pt idx="133">
                  <c:v>41837</c:v>
                </c:pt>
                <c:pt idx="134">
                  <c:v>41838</c:v>
                </c:pt>
                <c:pt idx="135">
                  <c:v>41841</c:v>
                </c:pt>
                <c:pt idx="136">
                  <c:v>41842</c:v>
                </c:pt>
                <c:pt idx="137">
                  <c:v>41843</c:v>
                </c:pt>
                <c:pt idx="138">
                  <c:v>41844</c:v>
                </c:pt>
                <c:pt idx="139">
                  <c:v>41845</c:v>
                </c:pt>
                <c:pt idx="140">
                  <c:v>41848</c:v>
                </c:pt>
                <c:pt idx="141">
                  <c:v>41849</c:v>
                </c:pt>
                <c:pt idx="142">
                  <c:v>41850</c:v>
                </c:pt>
                <c:pt idx="143">
                  <c:v>41851</c:v>
                </c:pt>
                <c:pt idx="144">
                  <c:v>41852</c:v>
                </c:pt>
                <c:pt idx="145">
                  <c:v>41855</c:v>
                </c:pt>
                <c:pt idx="146">
                  <c:v>41856</c:v>
                </c:pt>
                <c:pt idx="147">
                  <c:v>41857</c:v>
                </c:pt>
                <c:pt idx="148">
                  <c:v>41858</c:v>
                </c:pt>
                <c:pt idx="149">
                  <c:v>41859</c:v>
                </c:pt>
                <c:pt idx="150">
                  <c:v>41862</c:v>
                </c:pt>
                <c:pt idx="151">
                  <c:v>41863</c:v>
                </c:pt>
                <c:pt idx="152">
                  <c:v>41864</c:v>
                </c:pt>
                <c:pt idx="153">
                  <c:v>41865</c:v>
                </c:pt>
                <c:pt idx="154">
                  <c:v>41869</c:v>
                </c:pt>
                <c:pt idx="155">
                  <c:v>41870</c:v>
                </c:pt>
                <c:pt idx="156">
                  <c:v>41871</c:v>
                </c:pt>
                <c:pt idx="157">
                  <c:v>41872</c:v>
                </c:pt>
                <c:pt idx="158">
                  <c:v>41873</c:v>
                </c:pt>
                <c:pt idx="159">
                  <c:v>41876</c:v>
                </c:pt>
                <c:pt idx="160">
                  <c:v>41877</c:v>
                </c:pt>
                <c:pt idx="161">
                  <c:v>41878</c:v>
                </c:pt>
                <c:pt idx="162">
                  <c:v>41879</c:v>
                </c:pt>
                <c:pt idx="163">
                  <c:v>41880</c:v>
                </c:pt>
                <c:pt idx="164">
                  <c:v>41883</c:v>
                </c:pt>
                <c:pt idx="165">
                  <c:v>41884</c:v>
                </c:pt>
                <c:pt idx="166">
                  <c:v>41885</c:v>
                </c:pt>
                <c:pt idx="167">
                  <c:v>41886</c:v>
                </c:pt>
                <c:pt idx="168">
                  <c:v>41887</c:v>
                </c:pt>
                <c:pt idx="169">
                  <c:v>41893</c:v>
                </c:pt>
                <c:pt idx="170">
                  <c:v>41894</c:v>
                </c:pt>
                <c:pt idx="171">
                  <c:v>41897</c:v>
                </c:pt>
                <c:pt idx="172">
                  <c:v>41898</c:v>
                </c:pt>
                <c:pt idx="173">
                  <c:v>41899</c:v>
                </c:pt>
                <c:pt idx="174">
                  <c:v>41900</c:v>
                </c:pt>
                <c:pt idx="175">
                  <c:v>41901</c:v>
                </c:pt>
                <c:pt idx="176">
                  <c:v>41904</c:v>
                </c:pt>
                <c:pt idx="177">
                  <c:v>41905</c:v>
                </c:pt>
                <c:pt idx="178">
                  <c:v>41906</c:v>
                </c:pt>
                <c:pt idx="179">
                  <c:v>41907</c:v>
                </c:pt>
                <c:pt idx="180">
                  <c:v>41908</c:v>
                </c:pt>
                <c:pt idx="181">
                  <c:v>41911</c:v>
                </c:pt>
                <c:pt idx="182">
                  <c:v>41912</c:v>
                </c:pt>
                <c:pt idx="183">
                  <c:v>41913</c:v>
                </c:pt>
                <c:pt idx="184">
                  <c:v>41914</c:v>
                </c:pt>
                <c:pt idx="185">
                  <c:v>41918</c:v>
                </c:pt>
                <c:pt idx="186">
                  <c:v>41919</c:v>
                </c:pt>
                <c:pt idx="187">
                  <c:v>41920</c:v>
                </c:pt>
                <c:pt idx="188">
                  <c:v>41922</c:v>
                </c:pt>
                <c:pt idx="189">
                  <c:v>41925</c:v>
                </c:pt>
                <c:pt idx="190">
                  <c:v>41926</c:v>
                </c:pt>
                <c:pt idx="191">
                  <c:v>41927</c:v>
                </c:pt>
                <c:pt idx="192">
                  <c:v>41928</c:v>
                </c:pt>
                <c:pt idx="193">
                  <c:v>41929</c:v>
                </c:pt>
                <c:pt idx="194">
                  <c:v>41932</c:v>
                </c:pt>
                <c:pt idx="195">
                  <c:v>41933</c:v>
                </c:pt>
                <c:pt idx="196">
                  <c:v>41934</c:v>
                </c:pt>
                <c:pt idx="197">
                  <c:v>41935</c:v>
                </c:pt>
                <c:pt idx="198">
                  <c:v>41936</c:v>
                </c:pt>
                <c:pt idx="199">
                  <c:v>41939</c:v>
                </c:pt>
                <c:pt idx="200">
                  <c:v>41940</c:v>
                </c:pt>
                <c:pt idx="201">
                  <c:v>41941</c:v>
                </c:pt>
                <c:pt idx="202">
                  <c:v>41942</c:v>
                </c:pt>
                <c:pt idx="203">
                  <c:v>41943</c:v>
                </c:pt>
                <c:pt idx="204">
                  <c:v>41946</c:v>
                </c:pt>
                <c:pt idx="205">
                  <c:v>41947</c:v>
                </c:pt>
                <c:pt idx="206">
                  <c:v>41948</c:v>
                </c:pt>
                <c:pt idx="207">
                  <c:v>41949</c:v>
                </c:pt>
                <c:pt idx="208">
                  <c:v>41950</c:v>
                </c:pt>
                <c:pt idx="209">
                  <c:v>41953</c:v>
                </c:pt>
                <c:pt idx="210">
                  <c:v>41954</c:v>
                </c:pt>
                <c:pt idx="211">
                  <c:v>41955</c:v>
                </c:pt>
                <c:pt idx="212">
                  <c:v>41956</c:v>
                </c:pt>
                <c:pt idx="213">
                  <c:v>41957</c:v>
                </c:pt>
                <c:pt idx="214">
                  <c:v>41960</c:v>
                </c:pt>
                <c:pt idx="215">
                  <c:v>41961</c:v>
                </c:pt>
                <c:pt idx="216">
                  <c:v>41962</c:v>
                </c:pt>
                <c:pt idx="217">
                  <c:v>41963</c:v>
                </c:pt>
                <c:pt idx="218">
                  <c:v>41964</c:v>
                </c:pt>
                <c:pt idx="219">
                  <c:v>41967</c:v>
                </c:pt>
                <c:pt idx="220">
                  <c:v>41968</c:v>
                </c:pt>
                <c:pt idx="221">
                  <c:v>41969</c:v>
                </c:pt>
                <c:pt idx="222">
                  <c:v>41970</c:v>
                </c:pt>
                <c:pt idx="223">
                  <c:v>41971</c:v>
                </c:pt>
                <c:pt idx="224">
                  <c:v>41974</c:v>
                </c:pt>
                <c:pt idx="225">
                  <c:v>41975</c:v>
                </c:pt>
                <c:pt idx="226">
                  <c:v>41976</c:v>
                </c:pt>
                <c:pt idx="227">
                  <c:v>41977</c:v>
                </c:pt>
                <c:pt idx="228">
                  <c:v>41978</c:v>
                </c:pt>
                <c:pt idx="229">
                  <c:v>41981</c:v>
                </c:pt>
                <c:pt idx="230">
                  <c:v>41982</c:v>
                </c:pt>
                <c:pt idx="231">
                  <c:v>41983</c:v>
                </c:pt>
                <c:pt idx="232">
                  <c:v>41984</c:v>
                </c:pt>
                <c:pt idx="233">
                  <c:v>41985</c:v>
                </c:pt>
                <c:pt idx="234">
                  <c:v>41988</c:v>
                </c:pt>
                <c:pt idx="235">
                  <c:v>41989</c:v>
                </c:pt>
                <c:pt idx="236">
                  <c:v>41990</c:v>
                </c:pt>
                <c:pt idx="237">
                  <c:v>41991</c:v>
                </c:pt>
                <c:pt idx="238">
                  <c:v>41992</c:v>
                </c:pt>
                <c:pt idx="239">
                  <c:v>41995</c:v>
                </c:pt>
                <c:pt idx="240">
                  <c:v>41996</c:v>
                </c:pt>
                <c:pt idx="241">
                  <c:v>41997</c:v>
                </c:pt>
                <c:pt idx="242">
                  <c:v>41999</c:v>
                </c:pt>
                <c:pt idx="243">
                  <c:v>42002</c:v>
                </c:pt>
                <c:pt idx="244">
                  <c:v>42003</c:v>
                </c:pt>
                <c:pt idx="245">
                  <c:v>42004</c:v>
                </c:pt>
                <c:pt idx="246">
                  <c:v>42006</c:v>
                </c:pt>
                <c:pt idx="247">
                  <c:v>42009</c:v>
                </c:pt>
                <c:pt idx="248">
                  <c:v>42010</c:v>
                </c:pt>
                <c:pt idx="249">
                  <c:v>42011</c:v>
                </c:pt>
                <c:pt idx="250">
                  <c:v>42012</c:v>
                </c:pt>
                <c:pt idx="251">
                  <c:v>42013</c:v>
                </c:pt>
                <c:pt idx="252">
                  <c:v>42016</c:v>
                </c:pt>
                <c:pt idx="253">
                  <c:v>42017</c:v>
                </c:pt>
                <c:pt idx="254">
                  <c:v>42018</c:v>
                </c:pt>
                <c:pt idx="255">
                  <c:v>42019</c:v>
                </c:pt>
                <c:pt idx="256">
                  <c:v>42020</c:v>
                </c:pt>
                <c:pt idx="257">
                  <c:v>42023</c:v>
                </c:pt>
                <c:pt idx="258">
                  <c:v>42024</c:v>
                </c:pt>
                <c:pt idx="259">
                  <c:v>42025</c:v>
                </c:pt>
                <c:pt idx="260">
                  <c:v>42026</c:v>
                </c:pt>
                <c:pt idx="261">
                  <c:v>42027</c:v>
                </c:pt>
                <c:pt idx="262">
                  <c:v>42030</c:v>
                </c:pt>
                <c:pt idx="263">
                  <c:v>42031</c:v>
                </c:pt>
                <c:pt idx="264">
                  <c:v>42032</c:v>
                </c:pt>
                <c:pt idx="265">
                  <c:v>42033</c:v>
                </c:pt>
                <c:pt idx="266">
                  <c:v>42034</c:v>
                </c:pt>
                <c:pt idx="267">
                  <c:v>42037</c:v>
                </c:pt>
                <c:pt idx="268">
                  <c:v>42038</c:v>
                </c:pt>
                <c:pt idx="269">
                  <c:v>42039</c:v>
                </c:pt>
                <c:pt idx="270">
                  <c:v>42040</c:v>
                </c:pt>
                <c:pt idx="271">
                  <c:v>42041</c:v>
                </c:pt>
                <c:pt idx="272">
                  <c:v>42044</c:v>
                </c:pt>
                <c:pt idx="273">
                  <c:v>42045</c:v>
                </c:pt>
                <c:pt idx="274">
                  <c:v>42046</c:v>
                </c:pt>
                <c:pt idx="275">
                  <c:v>42047</c:v>
                </c:pt>
                <c:pt idx="276">
                  <c:v>42048</c:v>
                </c:pt>
                <c:pt idx="277">
                  <c:v>42051</c:v>
                </c:pt>
                <c:pt idx="278">
                  <c:v>42052</c:v>
                </c:pt>
                <c:pt idx="279">
                  <c:v>42058</c:v>
                </c:pt>
                <c:pt idx="280">
                  <c:v>42059</c:v>
                </c:pt>
                <c:pt idx="281">
                  <c:v>42060</c:v>
                </c:pt>
                <c:pt idx="282">
                  <c:v>42061</c:v>
                </c:pt>
                <c:pt idx="283">
                  <c:v>42062</c:v>
                </c:pt>
                <c:pt idx="284">
                  <c:v>42065</c:v>
                </c:pt>
                <c:pt idx="285">
                  <c:v>42066</c:v>
                </c:pt>
                <c:pt idx="286">
                  <c:v>42067</c:v>
                </c:pt>
                <c:pt idx="287">
                  <c:v>42068</c:v>
                </c:pt>
                <c:pt idx="288">
                  <c:v>42069</c:v>
                </c:pt>
                <c:pt idx="289">
                  <c:v>42072</c:v>
                </c:pt>
                <c:pt idx="290">
                  <c:v>42073</c:v>
                </c:pt>
                <c:pt idx="291">
                  <c:v>42074</c:v>
                </c:pt>
                <c:pt idx="292">
                  <c:v>42075</c:v>
                </c:pt>
                <c:pt idx="293">
                  <c:v>42076</c:v>
                </c:pt>
                <c:pt idx="294">
                  <c:v>42079</c:v>
                </c:pt>
                <c:pt idx="295">
                  <c:v>42080</c:v>
                </c:pt>
                <c:pt idx="296">
                  <c:v>42081</c:v>
                </c:pt>
                <c:pt idx="297">
                  <c:v>42082</c:v>
                </c:pt>
                <c:pt idx="298">
                  <c:v>42083</c:v>
                </c:pt>
                <c:pt idx="299">
                  <c:v>42086</c:v>
                </c:pt>
                <c:pt idx="300">
                  <c:v>42087</c:v>
                </c:pt>
                <c:pt idx="301">
                  <c:v>42088</c:v>
                </c:pt>
                <c:pt idx="302">
                  <c:v>42089</c:v>
                </c:pt>
                <c:pt idx="303">
                  <c:v>42090</c:v>
                </c:pt>
                <c:pt idx="304">
                  <c:v>42093</c:v>
                </c:pt>
                <c:pt idx="305">
                  <c:v>42094</c:v>
                </c:pt>
                <c:pt idx="306">
                  <c:v>42095</c:v>
                </c:pt>
                <c:pt idx="307">
                  <c:v>42096</c:v>
                </c:pt>
                <c:pt idx="308">
                  <c:v>42097</c:v>
                </c:pt>
                <c:pt idx="309">
                  <c:v>42100</c:v>
                </c:pt>
                <c:pt idx="310">
                  <c:v>42101</c:v>
                </c:pt>
                <c:pt idx="311">
                  <c:v>42102</c:v>
                </c:pt>
                <c:pt idx="312">
                  <c:v>42103</c:v>
                </c:pt>
                <c:pt idx="313">
                  <c:v>42104</c:v>
                </c:pt>
                <c:pt idx="314">
                  <c:v>42107</c:v>
                </c:pt>
                <c:pt idx="315">
                  <c:v>42108</c:v>
                </c:pt>
                <c:pt idx="316">
                  <c:v>42109</c:v>
                </c:pt>
                <c:pt idx="317">
                  <c:v>42110</c:v>
                </c:pt>
                <c:pt idx="318">
                  <c:v>42111</c:v>
                </c:pt>
                <c:pt idx="319">
                  <c:v>42114</c:v>
                </c:pt>
                <c:pt idx="320">
                  <c:v>42115</c:v>
                </c:pt>
                <c:pt idx="321">
                  <c:v>42116</c:v>
                </c:pt>
                <c:pt idx="322">
                  <c:v>42117</c:v>
                </c:pt>
                <c:pt idx="323">
                  <c:v>42118</c:v>
                </c:pt>
                <c:pt idx="324">
                  <c:v>42121</c:v>
                </c:pt>
                <c:pt idx="325">
                  <c:v>42122</c:v>
                </c:pt>
                <c:pt idx="326">
                  <c:v>42123</c:v>
                </c:pt>
                <c:pt idx="327">
                  <c:v>42124</c:v>
                </c:pt>
                <c:pt idx="328">
                  <c:v>42128</c:v>
                </c:pt>
                <c:pt idx="329">
                  <c:v>42130</c:v>
                </c:pt>
                <c:pt idx="330">
                  <c:v>42131</c:v>
                </c:pt>
                <c:pt idx="331">
                  <c:v>42132</c:v>
                </c:pt>
                <c:pt idx="332">
                  <c:v>42135</c:v>
                </c:pt>
                <c:pt idx="333">
                  <c:v>42136</c:v>
                </c:pt>
                <c:pt idx="334">
                  <c:v>42137</c:v>
                </c:pt>
                <c:pt idx="335">
                  <c:v>42138</c:v>
                </c:pt>
                <c:pt idx="336">
                  <c:v>42139</c:v>
                </c:pt>
                <c:pt idx="337">
                  <c:v>42142</c:v>
                </c:pt>
                <c:pt idx="338">
                  <c:v>42143</c:v>
                </c:pt>
                <c:pt idx="339">
                  <c:v>42144</c:v>
                </c:pt>
                <c:pt idx="340">
                  <c:v>42145</c:v>
                </c:pt>
                <c:pt idx="341">
                  <c:v>42146</c:v>
                </c:pt>
                <c:pt idx="342">
                  <c:v>42150</c:v>
                </c:pt>
                <c:pt idx="343">
                  <c:v>42151</c:v>
                </c:pt>
                <c:pt idx="344">
                  <c:v>42152</c:v>
                </c:pt>
                <c:pt idx="345">
                  <c:v>42153</c:v>
                </c:pt>
                <c:pt idx="346">
                  <c:v>42156</c:v>
                </c:pt>
                <c:pt idx="347">
                  <c:v>42157</c:v>
                </c:pt>
                <c:pt idx="348">
                  <c:v>42158</c:v>
                </c:pt>
                <c:pt idx="349">
                  <c:v>42159</c:v>
                </c:pt>
                <c:pt idx="350">
                  <c:v>42160</c:v>
                </c:pt>
                <c:pt idx="351">
                  <c:v>42163</c:v>
                </c:pt>
                <c:pt idx="352">
                  <c:v>42164</c:v>
                </c:pt>
                <c:pt idx="353">
                  <c:v>42165</c:v>
                </c:pt>
                <c:pt idx="354">
                  <c:v>42166</c:v>
                </c:pt>
                <c:pt idx="355">
                  <c:v>42167</c:v>
                </c:pt>
                <c:pt idx="356">
                  <c:v>42170</c:v>
                </c:pt>
                <c:pt idx="357">
                  <c:v>42171</c:v>
                </c:pt>
                <c:pt idx="358">
                  <c:v>42172</c:v>
                </c:pt>
                <c:pt idx="359">
                  <c:v>42173</c:v>
                </c:pt>
                <c:pt idx="360">
                  <c:v>42174</c:v>
                </c:pt>
                <c:pt idx="361">
                  <c:v>42177</c:v>
                </c:pt>
                <c:pt idx="362">
                  <c:v>42178</c:v>
                </c:pt>
                <c:pt idx="363">
                  <c:v>42179</c:v>
                </c:pt>
                <c:pt idx="364">
                  <c:v>42180</c:v>
                </c:pt>
                <c:pt idx="365">
                  <c:v>42181</c:v>
                </c:pt>
                <c:pt idx="366">
                  <c:v>42184</c:v>
                </c:pt>
                <c:pt idx="367">
                  <c:v>42185</c:v>
                </c:pt>
                <c:pt idx="368">
                  <c:v>42186</c:v>
                </c:pt>
                <c:pt idx="369">
                  <c:v>42187</c:v>
                </c:pt>
                <c:pt idx="370">
                  <c:v>42188</c:v>
                </c:pt>
                <c:pt idx="371">
                  <c:v>42191</c:v>
                </c:pt>
                <c:pt idx="372">
                  <c:v>42192</c:v>
                </c:pt>
                <c:pt idx="373">
                  <c:v>42193</c:v>
                </c:pt>
                <c:pt idx="374">
                  <c:v>42194</c:v>
                </c:pt>
                <c:pt idx="375">
                  <c:v>42195</c:v>
                </c:pt>
                <c:pt idx="376">
                  <c:v>42198</c:v>
                </c:pt>
                <c:pt idx="377">
                  <c:v>42199</c:v>
                </c:pt>
                <c:pt idx="378">
                  <c:v>42200</c:v>
                </c:pt>
                <c:pt idx="379">
                  <c:v>42201</c:v>
                </c:pt>
                <c:pt idx="380">
                  <c:v>42202</c:v>
                </c:pt>
                <c:pt idx="381">
                  <c:v>42205</c:v>
                </c:pt>
                <c:pt idx="382">
                  <c:v>42206</c:v>
                </c:pt>
                <c:pt idx="383">
                  <c:v>42207</c:v>
                </c:pt>
                <c:pt idx="384">
                  <c:v>42208</c:v>
                </c:pt>
                <c:pt idx="385">
                  <c:v>42209</c:v>
                </c:pt>
                <c:pt idx="386">
                  <c:v>42212</c:v>
                </c:pt>
                <c:pt idx="387">
                  <c:v>42213</c:v>
                </c:pt>
                <c:pt idx="388">
                  <c:v>42214</c:v>
                </c:pt>
                <c:pt idx="389">
                  <c:v>42215</c:v>
                </c:pt>
                <c:pt idx="390">
                  <c:v>42216</c:v>
                </c:pt>
                <c:pt idx="391">
                  <c:v>42219</c:v>
                </c:pt>
                <c:pt idx="392">
                  <c:v>42220</c:v>
                </c:pt>
                <c:pt idx="393">
                  <c:v>42221</c:v>
                </c:pt>
                <c:pt idx="394">
                  <c:v>42222</c:v>
                </c:pt>
                <c:pt idx="395">
                  <c:v>42223</c:v>
                </c:pt>
                <c:pt idx="396">
                  <c:v>42226</c:v>
                </c:pt>
                <c:pt idx="397">
                  <c:v>42227</c:v>
                </c:pt>
                <c:pt idx="398">
                  <c:v>42228</c:v>
                </c:pt>
                <c:pt idx="399">
                  <c:v>42229</c:v>
                </c:pt>
                <c:pt idx="400">
                  <c:v>42233</c:v>
                </c:pt>
                <c:pt idx="401">
                  <c:v>42234</c:v>
                </c:pt>
                <c:pt idx="402">
                  <c:v>42235</c:v>
                </c:pt>
                <c:pt idx="403">
                  <c:v>42236</c:v>
                </c:pt>
                <c:pt idx="404">
                  <c:v>42237</c:v>
                </c:pt>
                <c:pt idx="405">
                  <c:v>42241</c:v>
                </c:pt>
                <c:pt idx="406">
                  <c:v>42242</c:v>
                </c:pt>
                <c:pt idx="407">
                  <c:v>42243</c:v>
                </c:pt>
                <c:pt idx="408">
                  <c:v>42244</c:v>
                </c:pt>
                <c:pt idx="409">
                  <c:v>42247</c:v>
                </c:pt>
                <c:pt idx="410">
                  <c:v>42248</c:v>
                </c:pt>
                <c:pt idx="411">
                  <c:v>42249</c:v>
                </c:pt>
                <c:pt idx="412">
                  <c:v>42250</c:v>
                </c:pt>
                <c:pt idx="413">
                  <c:v>42251</c:v>
                </c:pt>
                <c:pt idx="414">
                  <c:v>42254</c:v>
                </c:pt>
                <c:pt idx="415">
                  <c:v>42255</c:v>
                </c:pt>
              </c:numCache>
            </c:numRef>
          </c:cat>
          <c:val>
            <c:numRef>
              <c:f>Sheet1!$B$2:$B$417</c:f>
              <c:numCache>
                <c:formatCode>0.0_ </c:formatCode>
                <c:ptCount val="416"/>
                <c:pt idx="0">
                  <c:v>100</c:v>
                </c:pt>
                <c:pt idx="1">
                  <c:v>99.917830731306495</c:v>
                </c:pt>
                <c:pt idx="2">
                  <c:v>100</c:v>
                </c:pt>
                <c:pt idx="3">
                  <c:v>100.08216926869352</c:v>
                </c:pt>
                <c:pt idx="4">
                  <c:v>100.55464256368104</c:v>
                </c:pt>
                <c:pt idx="5">
                  <c:v>100.53410024650779</c:v>
                </c:pt>
                <c:pt idx="6">
                  <c:v>100.16433853738675</c:v>
                </c:pt>
                <c:pt idx="7">
                  <c:v>99.930156121610523</c:v>
                </c:pt>
                <c:pt idx="8">
                  <c:v>99.013968775677895</c:v>
                </c:pt>
                <c:pt idx="9">
                  <c:v>99.013968775677895</c:v>
                </c:pt>
                <c:pt idx="10">
                  <c:v>99.301561216105171</c:v>
                </c:pt>
                <c:pt idx="11">
                  <c:v>99.56861133935908</c:v>
                </c:pt>
                <c:pt idx="12">
                  <c:v>99.342645850451675</c:v>
                </c:pt>
                <c:pt idx="13">
                  <c:v>99.506984387838955</c:v>
                </c:pt>
                <c:pt idx="14">
                  <c:v>99.691865242399345</c:v>
                </c:pt>
                <c:pt idx="15">
                  <c:v>99.753492193919342</c:v>
                </c:pt>
                <c:pt idx="16">
                  <c:v>99.95891536565324</c:v>
                </c:pt>
                <c:pt idx="17">
                  <c:v>100.08216926869352</c:v>
                </c:pt>
                <c:pt idx="18">
                  <c:v>100.49301561216106</c:v>
                </c:pt>
                <c:pt idx="19">
                  <c:v>100.16433853738675</c:v>
                </c:pt>
                <c:pt idx="20">
                  <c:v>100.32867707477382</c:v>
                </c:pt>
                <c:pt idx="21">
                  <c:v>100.57518488085435</c:v>
                </c:pt>
                <c:pt idx="22">
                  <c:v>100.2670501232539</c:v>
                </c:pt>
                <c:pt idx="23">
                  <c:v>100.18488085456013</c:v>
                </c:pt>
                <c:pt idx="24">
                  <c:v>100.12325390304026</c:v>
                </c:pt>
                <c:pt idx="25">
                  <c:v>99.917830731306495</c:v>
                </c:pt>
                <c:pt idx="26">
                  <c:v>100.02054231717318</c:v>
                </c:pt>
                <c:pt idx="27">
                  <c:v>99.79457682826623</c:v>
                </c:pt>
                <c:pt idx="28">
                  <c:v>99.301561216105171</c:v>
                </c:pt>
                <c:pt idx="29">
                  <c:v>98.397699260476728</c:v>
                </c:pt>
                <c:pt idx="30">
                  <c:v>97.165160230073951</c:v>
                </c:pt>
                <c:pt idx="31">
                  <c:v>96.836483155299888</c:v>
                </c:pt>
                <c:pt idx="32">
                  <c:v>97.247329498767726</c:v>
                </c:pt>
                <c:pt idx="33">
                  <c:v>96.713229252259666</c:v>
                </c:pt>
                <c:pt idx="34">
                  <c:v>97.062448644207066</c:v>
                </c:pt>
                <c:pt idx="35">
                  <c:v>96.466721446179122</c:v>
                </c:pt>
                <c:pt idx="36">
                  <c:v>95.706655710764181</c:v>
                </c:pt>
                <c:pt idx="37">
                  <c:v>95.870994248151149</c:v>
                </c:pt>
                <c:pt idx="38">
                  <c:v>95.645028759244042</c:v>
                </c:pt>
                <c:pt idx="39">
                  <c:v>95.850451930977812</c:v>
                </c:pt>
                <c:pt idx="40">
                  <c:v>95.390304026294118</c:v>
                </c:pt>
                <c:pt idx="41">
                  <c:v>95.230073952341812</c:v>
                </c:pt>
                <c:pt idx="42">
                  <c:v>95.275267050123219</c:v>
                </c:pt>
                <c:pt idx="43">
                  <c:v>95.164338537386683</c:v>
                </c:pt>
                <c:pt idx="44">
                  <c:v>94.268693508627777</c:v>
                </c:pt>
                <c:pt idx="45">
                  <c:v>93.997534921939376</c:v>
                </c:pt>
                <c:pt idx="46">
                  <c:v>93.385373870172458</c:v>
                </c:pt>
                <c:pt idx="47">
                  <c:v>93.631881676253059</c:v>
                </c:pt>
                <c:pt idx="48">
                  <c:v>93.878389482333588</c:v>
                </c:pt>
                <c:pt idx="49">
                  <c:v>93.529170090386188</c:v>
                </c:pt>
                <c:pt idx="50">
                  <c:v>93.303204601479067</c:v>
                </c:pt>
                <c:pt idx="51">
                  <c:v>92.789646672144613</c:v>
                </c:pt>
                <c:pt idx="52">
                  <c:v>93.015612161051749</c:v>
                </c:pt>
                <c:pt idx="53">
                  <c:v>92.966310599835666</c:v>
                </c:pt>
                <c:pt idx="54">
                  <c:v>94.042728019720471</c:v>
                </c:pt>
                <c:pt idx="55">
                  <c:v>93.857847165160209</c:v>
                </c:pt>
                <c:pt idx="56">
                  <c:v>93.508627773212822</c:v>
                </c:pt>
                <c:pt idx="57">
                  <c:v>93.611339359079679</c:v>
                </c:pt>
                <c:pt idx="58">
                  <c:v>93.755135579293352</c:v>
                </c:pt>
                <c:pt idx="59">
                  <c:v>94.063270336893765</c:v>
                </c:pt>
                <c:pt idx="60">
                  <c:v>93.344289235825826</c:v>
                </c:pt>
                <c:pt idx="61">
                  <c:v>93.344289235825826</c:v>
                </c:pt>
                <c:pt idx="62">
                  <c:v>92.953985209531638</c:v>
                </c:pt>
                <c:pt idx="63">
                  <c:v>92.789646672144613</c:v>
                </c:pt>
                <c:pt idx="64">
                  <c:v>93.023829087921115</c:v>
                </c:pt>
                <c:pt idx="65">
                  <c:v>92.986852917008989</c:v>
                </c:pt>
                <c:pt idx="66">
                  <c:v>92.892358258011342</c:v>
                </c:pt>
                <c:pt idx="67">
                  <c:v>92.756778964667149</c:v>
                </c:pt>
                <c:pt idx="68">
                  <c:v>92.756778964667149</c:v>
                </c:pt>
                <c:pt idx="69">
                  <c:v>93.2949876746097</c:v>
                </c:pt>
                <c:pt idx="70">
                  <c:v>93.775677896466348</c:v>
                </c:pt>
                <c:pt idx="71">
                  <c:v>94.001643385374109</c:v>
                </c:pt>
                <c:pt idx="72">
                  <c:v>93.919474116680107</c:v>
                </c:pt>
                <c:pt idx="73">
                  <c:v>93.956450287592446</c:v>
                </c:pt>
                <c:pt idx="74">
                  <c:v>93.837304847986758</c:v>
                </c:pt>
                <c:pt idx="75">
                  <c:v>93.837304847986758</c:v>
                </c:pt>
                <c:pt idx="76">
                  <c:v>94.042728019720471</c:v>
                </c:pt>
                <c:pt idx="77">
                  <c:v>94.658997534921582</c:v>
                </c:pt>
                <c:pt idx="78">
                  <c:v>95.562859490550508</c:v>
                </c:pt>
                <c:pt idx="79">
                  <c:v>95.316351684470007</c:v>
                </c:pt>
                <c:pt idx="80">
                  <c:v>95.024650780608127</c:v>
                </c:pt>
                <c:pt idx="81">
                  <c:v>95.152013147082798</c:v>
                </c:pt>
                <c:pt idx="82">
                  <c:v>94.884963023829087</c:v>
                </c:pt>
                <c:pt idx="83">
                  <c:v>95</c:v>
                </c:pt>
                <c:pt idx="84">
                  <c:v>94.634346754313881</c:v>
                </c:pt>
                <c:pt idx="85">
                  <c:v>95.110928512735995</c:v>
                </c:pt>
                <c:pt idx="86">
                  <c:v>94.987674609696114</c:v>
                </c:pt>
                <c:pt idx="87">
                  <c:v>94.741166803615599</c:v>
                </c:pt>
                <c:pt idx="88">
                  <c:v>94.667214461791474</c:v>
                </c:pt>
                <c:pt idx="89">
                  <c:v>94.79457682826623</c:v>
                </c:pt>
                <c:pt idx="90">
                  <c:v>94.046836483155303</c:v>
                </c:pt>
                <c:pt idx="91">
                  <c:v>94.046836483155303</c:v>
                </c:pt>
                <c:pt idx="92">
                  <c:v>93.775677896466348</c:v>
                </c:pt>
                <c:pt idx="93">
                  <c:v>93.816762530813449</c:v>
                </c:pt>
                <c:pt idx="94">
                  <c:v>94.391947411668028</c:v>
                </c:pt>
                <c:pt idx="95">
                  <c:v>94.556285949055066</c:v>
                </c:pt>
                <c:pt idx="96">
                  <c:v>94.745275267050133</c:v>
                </c:pt>
                <c:pt idx="97">
                  <c:v>95.398520953163512</c:v>
                </c:pt>
                <c:pt idx="98">
                  <c:v>95.131470829909588</c:v>
                </c:pt>
                <c:pt idx="99">
                  <c:v>95.131470829909588</c:v>
                </c:pt>
                <c:pt idx="100">
                  <c:v>95.562859490550508</c:v>
                </c:pt>
                <c:pt idx="101">
                  <c:v>95.562859490550508</c:v>
                </c:pt>
                <c:pt idx="102">
                  <c:v>95.932621199671317</c:v>
                </c:pt>
                <c:pt idx="103">
                  <c:v>96.672144617912878</c:v>
                </c:pt>
                <c:pt idx="104">
                  <c:v>97.699260476581614</c:v>
                </c:pt>
                <c:pt idx="105">
                  <c:v>97.247329498767726</c:v>
                </c:pt>
                <c:pt idx="106">
                  <c:v>96.758422350041059</c:v>
                </c:pt>
                <c:pt idx="107">
                  <c:v>97.041906327033686</c:v>
                </c:pt>
                <c:pt idx="108">
                  <c:v>97.041906327033686</c:v>
                </c:pt>
                <c:pt idx="109">
                  <c:v>96.861133935908114</c:v>
                </c:pt>
                <c:pt idx="110">
                  <c:v>96.91454396055893</c:v>
                </c:pt>
                <c:pt idx="111">
                  <c:v>97.103533278553641</c:v>
                </c:pt>
                <c:pt idx="112">
                  <c:v>97.719802793755079</c:v>
                </c:pt>
                <c:pt idx="113">
                  <c:v>98.574363188167624</c:v>
                </c:pt>
                <c:pt idx="114">
                  <c:v>98.060805258833199</c:v>
                </c:pt>
                <c:pt idx="115">
                  <c:v>98.368940016433527</c:v>
                </c:pt>
                <c:pt idx="116">
                  <c:v>98.52095316351685</c:v>
                </c:pt>
                <c:pt idx="117">
                  <c:v>98.50041084634347</c:v>
                </c:pt>
                <c:pt idx="118">
                  <c:v>99.342645850451675</c:v>
                </c:pt>
                <c:pt idx="119">
                  <c:v>99.416598192276084</c:v>
                </c:pt>
                <c:pt idx="120">
                  <c:v>98.562037797863368</c:v>
                </c:pt>
                <c:pt idx="121">
                  <c:v>97.411668036154481</c:v>
                </c:pt>
                <c:pt idx="122">
                  <c:v>97.411668036154481</c:v>
                </c:pt>
                <c:pt idx="123">
                  <c:v>97.863599013968752</c:v>
                </c:pt>
                <c:pt idx="124">
                  <c:v>97.925225965488906</c:v>
                </c:pt>
                <c:pt idx="125">
                  <c:v>97.555464256368111</c:v>
                </c:pt>
                <c:pt idx="126">
                  <c:v>96.138044371405059</c:v>
                </c:pt>
                <c:pt idx="127">
                  <c:v>95.521774856203535</c:v>
                </c:pt>
                <c:pt idx="128">
                  <c:v>95.521774856203535</c:v>
                </c:pt>
                <c:pt idx="129">
                  <c:v>95.110928512735995</c:v>
                </c:pt>
                <c:pt idx="130">
                  <c:v>95.1930977814296</c:v>
                </c:pt>
                <c:pt idx="131">
                  <c:v>95.821692686935094</c:v>
                </c:pt>
                <c:pt idx="132">
                  <c:v>96.425636811832348</c:v>
                </c:pt>
                <c:pt idx="133">
                  <c:v>96.096959737058341</c:v>
                </c:pt>
                <c:pt idx="134">
                  <c:v>96.014790468364836</c:v>
                </c:pt>
                <c:pt idx="135">
                  <c:v>95.439605587510414</c:v>
                </c:pt>
                <c:pt idx="136">
                  <c:v>95.069843878389449</c:v>
                </c:pt>
                <c:pt idx="137">
                  <c:v>95.357436318816539</c:v>
                </c:pt>
                <c:pt idx="138">
                  <c:v>94.494658997534913</c:v>
                </c:pt>
                <c:pt idx="139">
                  <c:v>95.049301561216097</c:v>
                </c:pt>
                <c:pt idx="140">
                  <c:v>95.131470829909588</c:v>
                </c:pt>
                <c:pt idx="141">
                  <c:v>95.131470829909588</c:v>
                </c:pt>
                <c:pt idx="142">
                  <c:v>95.131470829909588</c:v>
                </c:pt>
                <c:pt idx="143">
                  <c:v>95.131470829909588</c:v>
                </c:pt>
                <c:pt idx="144">
                  <c:v>95.131470829909588</c:v>
                </c:pt>
                <c:pt idx="145">
                  <c:v>96.959737058340181</c:v>
                </c:pt>
                <c:pt idx="146">
                  <c:v>96.614626129827585</c:v>
                </c:pt>
                <c:pt idx="147">
                  <c:v>96.113393590797045</c:v>
                </c:pt>
                <c:pt idx="148">
                  <c:v>96.548890714872641</c:v>
                </c:pt>
                <c:pt idx="149">
                  <c:v>96.918652423993422</c:v>
                </c:pt>
                <c:pt idx="150">
                  <c:v>96.774856203779748</c:v>
                </c:pt>
                <c:pt idx="151">
                  <c:v>95.891536565324571</c:v>
                </c:pt>
                <c:pt idx="152">
                  <c:v>96.035332785538188</c:v>
                </c:pt>
                <c:pt idx="153">
                  <c:v>96.064092029580848</c:v>
                </c:pt>
                <c:pt idx="154">
                  <c:v>95.932621199671317</c:v>
                </c:pt>
                <c:pt idx="155">
                  <c:v>96.01068200493016</c:v>
                </c:pt>
                <c:pt idx="156">
                  <c:v>95.96548890714871</c:v>
                </c:pt>
                <c:pt idx="157">
                  <c:v>96.138044371405059</c:v>
                </c:pt>
                <c:pt idx="158">
                  <c:v>96.055875102711255</c:v>
                </c:pt>
                <c:pt idx="159">
                  <c:v>95.961380443714063</c:v>
                </c:pt>
                <c:pt idx="160">
                  <c:v>96.285949055053408</c:v>
                </c:pt>
                <c:pt idx="161">
                  <c:v>96.244864420706818</c:v>
                </c:pt>
                <c:pt idx="162">
                  <c:v>95.986031224322105</c:v>
                </c:pt>
                <c:pt idx="163">
                  <c:v>96.142152834839507</c:v>
                </c:pt>
                <c:pt idx="164">
                  <c:v>96.055875102711255</c:v>
                </c:pt>
                <c:pt idx="165">
                  <c:v>96.269515201314874</c:v>
                </c:pt>
                <c:pt idx="166">
                  <c:v>96.528348397698892</c:v>
                </c:pt>
                <c:pt idx="167">
                  <c:v>96.672144617912878</c:v>
                </c:pt>
                <c:pt idx="168">
                  <c:v>96.663927691043597</c:v>
                </c:pt>
                <c:pt idx="169">
                  <c:v>97.058340180772348</c:v>
                </c:pt>
                <c:pt idx="170">
                  <c:v>97.165160230073951</c:v>
                </c:pt>
                <c:pt idx="171">
                  <c:v>97.124075595727149</c:v>
                </c:pt>
                <c:pt idx="172">
                  <c:v>98.007395234182411</c:v>
                </c:pt>
                <c:pt idx="173">
                  <c:v>98.315529991783066</c:v>
                </c:pt>
                <c:pt idx="174">
                  <c:v>98.233360723089518</c:v>
                </c:pt>
                <c:pt idx="175">
                  <c:v>98.438783894823288</c:v>
                </c:pt>
                <c:pt idx="176">
                  <c:v>98.336072308956204</c:v>
                </c:pt>
                <c:pt idx="177">
                  <c:v>98.385373870172558</c:v>
                </c:pt>
                <c:pt idx="178">
                  <c:v>98.377156943303206</c:v>
                </c:pt>
                <c:pt idx="179">
                  <c:v>98.212818405916195</c:v>
                </c:pt>
                <c:pt idx="180">
                  <c:v>98.426458504519289</c:v>
                </c:pt>
                <c:pt idx="181">
                  <c:v>98.788003286770746</c:v>
                </c:pt>
                <c:pt idx="182">
                  <c:v>100</c:v>
                </c:pt>
                <c:pt idx="183">
                  <c:v>100.12325390304026</c:v>
                </c:pt>
                <c:pt idx="184">
                  <c:v>99.650780608052443</c:v>
                </c:pt>
                <c:pt idx="185">
                  <c:v>100.05341002465065</c:v>
                </c:pt>
                <c:pt idx="186">
                  <c:v>100.32867707477382</c:v>
                </c:pt>
                <c:pt idx="187">
                  <c:v>100.2670501232539</c:v>
                </c:pt>
                <c:pt idx="188">
                  <c:v>100.12325390304026</c:v>
                </c:pt>
                <c:pt idx="189">
                  <c:v>100.41084634346755</c:v>
                </c:pt>
                <c:pt idx="190">
                  <c:v>100.37797863599008</c:v>
                </c:pt>
                <c:pt idx="191">
                  <c:v>100.30813475760051</c:v>
                </c:pt>
                <c:pt idx="192">
                  <c:v>100.45193097781431</c:v>
                </c:pt>
                <c:pt idx="193">
                  <c:v>100.63681183237443</c:v>
                </c:pt>
                <c:pt idx="194">
                  <c:v>99.478225143796209</c:v>
                </c:pt>
                <c:pt idx="195">
                  <c:v>98.870172555463924</c:v>
                </c:pt>
                <c:pt idx="196">
                  <c:v>98.603122432210355</c:v>
                </c:pt>
                <c:pt idx="197">
                  <c:v>98.70583401807724</c:v>
                </c:pt>
                <c:pt idx="198">
                  <c:v>99.096138044371401</c:v>
                </c:pt>
                <c:pt idx="199">
                  <c:v>99.145439605587512</c:v>
                </c:pt>
                <c:pt idx="200">
                  <c:v>99.527526705012491</c:v>
                </c:pt>
                <c:pt idx="201">
                  <c:v>100</c:v>
                </c:pt>
                <c:pt idx="202">
                  <c:v>99.260476581758411</c:v>
                </c:pt>
                <c:pt idx="203">
                  <c:v>99.630238290879149</c:v>
                </c:pt>
                <c:pt idx="204">
                  <c:v>99.301561216105171</c:v>
                </c:pt>
                <c:pt idx="205">
                  <c:v>99.486442070665518</c:v>
                </c:pt>
                <c:pt idx="206">
                  <c:v>99.486442070665518</c:v>
                </c:pt>
                <c:pt idx="207">
                  <c:v>99.77403451109285</c:v>
                </c:pt>
                <c:pt idx="208">
                  <c:v>99.753492193919342</c:v>
                </c:pt>
                <c:pt idx="209">
                  <c:v>100.02054231717318</c:v>
                </c:pt>
                <c:pt idx="210">
                  <c:v>99.856203779786355</c:v>
                </c:pt>
                <c:pt idx="211">
                  <c:v>100.28759244042729</c:v>
                </c:pt>
                <c:pt idx="212">
                  <c:v>100.2341824157765</c:v>
                </c:pt>
                <c:pt idx="213">
                  <c:v>100.2670501232539</c:v>
                </c:pt>
                <c:pt idx="214">
                  <c:v>100.33689400164339</c:v>
                </c:pt>
                <c:pt idx="215">
                  <c:v>100.2834839769926</c:v>
                </c:pt>
                <c:pt idx="216">
                  <c:v>99.835661462612975</c:v>
                </c:pt>
                <c:pt idx="217">
                  <c:v>99.815119145439581</c:v>
                </c:pt>
                <c:pt idx="218">
                  <c:v>100.0410846343469</c:v>
                </c:pt>
                <c:pt idx="219">
                  <c:v>99.823336072308706</c:v>
                </c:pt>
                <c:pt idx="220">
                  <c:v>99.847986852917032</c:v>
                </c:pt>
                <c:pt idx="221">
                  <c:v>99.950698438783888</c:v>
                </c:pt>
                <c:pt idx="222">
                  <c:v>100.0410846343469</c:v>
                </c:pt>
                <c:pt idx="223">
                  <c:v>100.05751848808546</c:v>
                </c:pt>
                <c:pt idx="224">
                  <c:v>100.27937551355758</c:v>
                </c:pt>
                <c:pt idx="225">
                  <c:v>100.84223500410847</c:v>
                </c:pt>
                <c:pt idx="226">
                  <c:v>100.82169268693509</c:v>
                </c:pt>
                <c:pt idx="227">
                  <c:v>101.05587510271131</c:v>
                </c:pt>
                <c:pt idx="228">
                  <c:v>101.12982744453574</c:v>
                </c:pt>
                <c:pt idx="229">
                  <c:v>101.03944124897289</c:v>
                </c:pt>
                <c:pt idx="230">
                  <c:v>101.46672144617912</c:v>
                </c:pt>
                <c:pt idx="231">
                  <c:v>101.31059983566145</c:v>
                </c:pt>
                <c:pt idx="232">
                  <c:v>101.36811832374678</c:v>
                </c:pt>
                <c:pt idx="233">
                  <c:v>101.46672144617912</c:v>
                </c:pt>
                <c:pt idx="234">
                  <c:v>102.36236647493837</c:v>
                </c:pt>
                <c:pt idx="235">
                  <c:v>104.33442892358258</c:v>
                </c:pt>
                <c:pt idx="236">
                  <c:v>104.19063270336895</c:v>
                </c:pt>
                <c:pt idx="237">
                  <c:v>104.00575184880839</c:v>
                </c:pt>
                <c:pt idx="238">
                  <c:v>103.22514379622021</c:v>
                </c:pt>
                <c:pt idx="239">
                  <c:v>102.58833196384548</c:v>
                </c:pt>
                <c:pt idx="240">
                  <c:v>102.21035332785537</c:v>
                </c:pt>
                <c:pt idx="241">
                  <c:v>102.3007395234181</c:v>
                </c:pt>
                <c:pt idx="242">
                  <c:v>102.44453574363189</c:v>
                </c:pt>
                <c:pt idx="243">
                  <c:v>102.44453574363189</c:v>
                </c:pt>
                <c:pt idx="244">
                  <c:v>102.27608874281015</c:v>
                </c:pt>
                <c:pt idx="245">
                  <c:v>102.27198027937565</c:v>
                </c:pt>
                <c:pt idx="246">
                  <c:v>101.76663927691042</c:v>
                </c:pt>
                <c:pt idx="247">
                  <c:v>103.06080525883318</c:v>
                </c:pt>
                <c:pt idx="248">
                  <c:v>103.75924404272803</c:v>
                </c:pt>
                <c:pt idx="249">
                  <c:v>104.00575184880839</c:v>
                </c:pt>
                <c:pt idx="250">
                  <c:v>104.67132292522597</c:v>
                </c:pt>
                <c:pt idx="251">
                  <c:v>104.19063270336895</c:v>
                </c:pt>
                <c:pt idx="252">
                  <c:v>103.95645028759246</c:v>
                </c:pt>
                <c:pt idx="253">
                  <c:v>103.51273623664736</c:v>
                </c:pt>
                <c:pt idx="254">
                  <c:v>103.51273623664736</c:v>
                </c:pt>
                <c:pt idx="255">
                  <c:v>103.64009860312241</c:v>
                </c:pt>
                <c:pt idx="256">
                  <c:v>103.20460147904699</c:v>
                </c:pt>
                <c:pt idx="257">
                  <c:v>103.43056696795399</c:v>
                </c:pt>
                <c:pt idx="258">
                  <c:v>103.68529170090385</c:v>
                </c:pt>
                <c:pt idx="259">
                  <c:v>103.40180772391126</c:v>
                </c:pt>
                <c:pt idx="260">
                  <c:v>102.54724732949876</c:v>
                </c:pt>
                <c:pt idx="261">
                  <c:v>102.6088742810189</c:v>
                </c:pt>
                <c:pt idx="262">
                  <c:v>102.48562037797863</c:v>
                </c:pt>
                <c:pt idx="263">
                  <c:v>102.79375513557925</c:v>
                </c:pt>
                <c:pt idx="264">
                  <c:v>102.51848808545591</c:v>
                </c:pt>
                <c:pt idx="265">
                  <c:v>102.59654889071473</c:v>
                </c:pt>
                <c:pt idx="266">
                  <c:v>103.26622843056697</c:v>
                </c:pt>
                <c:pt idx="267">
                  <c:v>104.08792111750205</c:v>
                </c:pt>
                <c:pt idx="268">
                  <c:v>104.23171733771571</c:v>
                </c:pt>
                <c:pt idx="269">
                  <c:v>103.97699260476583</c:v>
                </c:pt>
                <c:pt idx="270">
                  <c:v>103.73870172555439</c:v>
                </c:pt>
                <c:pt idx="271">
                  <c:v>103.80032867707475</c:v>
                </c:pt>
                <c:pt idx="272">
                  <c:v>103.6524239934263</c:v>
                </c:pt>
                <c:pt idx="273">
                  <c:v>103.92358258011502</c:v>
                </c:pt>
                <c:pt idx="274">
                  <c:v>104.12900575184881</c:v>
                </c:pt>
                <c:pt idx="275">
                  <c:v>104.47822514379621</c:v>
                </c:pt>
                <c:pt idx="276">
                  <c:v>105.11503697617076</c:v>
                </c:pt>
                <c:pt idx="277">
                  <c:v>105.073952341824</c:v>
                </c:pt>
                <c:pt idx="278">
                  <c:v>104.78635990139689</c:v>
                </c:pt>
                <c:pt idx="279">
                  <c:v>105.27937551355758</c:v>
                </c:pt>
                <c:pt idx="280">
                  <c:v>105.46014790468365</c:v>
                </c:pt>
                <c:pt idx="281">
                  <c:v>105.97781429745274</c:v>
                </c:pt>
                <c:pt idx="282">
                  <c:v>105.78060805258809</c:v>
                </c:pt>
                <c:pt idx="283">
                  <c:v>105.48479868529172</c:v>
                </c:pt>
                <c:pt idx="284">
                  <c:v>106.20377978635985</c:v>
                </c:pt>
                <c:pt idx="285">
                  <c:v>106.57354149548054</c:v>
                </c:pt>
                <c:pt idx="286">
                  <c:v>106.53245686113391</c:v>
                </c:pt>
                <c:pt idx="287">
                  <c:v>106.67625308134784</c:v>
                </c:pt>
                <c:pt idx="288">
                  <c:v>106.73788003286771</c:v>
                </c:pt>
                <c:pt idx="289">
                  <c:v>106.65571076417415</c:v>
                </c:pt>
                <c:pt idx="290">
                  <c:v>107.23089564502882</c:v>
                </c:pt>
                <c:pt idx="291">
                  <c:v>107.57189811010653</c:v>
                </c:pt>
                <c:pt idx="292">
                  <c:v>108.38537387017242</c:v>
                </c:pt>
                <c:pt idx="293">
                  <c:v>108.31963845521788</c:v>
                </c:pt>
                <c:pt idx="294">
                  <c:v>108.42235004108448</c:v>
                </c:pt>
                <c:pt idx="295">
                  <c:v>108.80854560394413</c:v>
                </c:pt>
                <c:pt idx="296">
                  <c:v>108.19638455217748</c:v>
                </c:pt>
                <c:pt idx="297">
                  <c:v>108.21692686935101</c:v>
                </c:pt>
                <c:pt idx="298">
                  <c:v>107.1076417419885</c:v>
                </c:pt>
                <c:pt idx="299">
                  <c:v>107.77321281840575</c:v>
                </c:pt>
                <c:pt idx="300">
                  <c:v>106.98027937551356</c:v>
                </c:pt>
                <c:pt idx="301">
                  <c:v>106.03944124897289</c:v>
                </c:pt>
                <c:pt idx="302">
                  <c:v>106.70501232539031</c:v>
                </c:pt>
                <c:pt idx="303">
                  <c:v>106.97617091207873</c:v>
                </c:pt>
                <c:pt idx="304">
                  <c:v>107.35414954806902</c:v>
                </c:pt>
                <c:pt idx="305">
                  <c:v>107.43631881676232</c:v>
                </c:pt>
                <c:pt idx="306">
                  <c:v>107.43631881676232</c:v>
                </c:pt>
                <c:pt idx="307">
                  <c:v>107.16926869350863</c:v>
                </c:pt>
                <c:pt idx="308">
                  <c:v>106.84059161873461</c:v>
                </c:pt>
                <c:pt idx="309">
                  <c:v>106.84059161873461</c:v>
                </c:pt>
                <c:pt idx="310">
                  <c:v>106.47904683648282</c:v>
                </c:pt>
                <c:pt idx="311">
                  <c:v>106.69679539852071</c:v>
                </c:pt>
                <c:pt idx="312">
                  <c:v>106.45028759244038</c:v>
                </c:pt>
                <c:pt idx="313">
                  <c:v>105.98192276088757</c:v>
                </c:pt>
                <c:pt idx="314">
                  <c:v>106.12161051766626</c:v>
                </c:pt>
                <c:pt idx="315">
                  <c:v>106.69679539852071</c:v>
                </c:pt>
                <c:pt idx="316">
                  <c:v>106.65981922760888</c:v>
                </c:pt>
                <c:pt idx="317">
                  <c:v>106.00246507806081</c:v>
                </c:pt>
                <c:pt idx="318">
                  <c:v>105.63681183237446</c:v>
                </c:pt>
                <c:pt idx="319">
                  <c:v>105.58751027115859</c:v>
                </c:pt>
                <c:pt idx="320">
                  <c:v>105.91618734593277</c:v>
                </c:pt>
                <c:pt idx="321">
                  <c:v>106.47082990961395</c:v>
                </c:pt>
                <c:pt idx="322">
                  <c:v>105.99835661462608</c:v>
                </c:pt>
                <c:pt idx="323">
                  <c:v>106.45028759244038</c:v>
                </c:pt>
                <c:pt idx="324">
                  <c:v>106.15858668857847</c:v>
                </c:pt>
                <c:pt idx="325">
                  <c:v>106.65571076417415</c:v>
                </c:pt>
                <c:pt idx="326">
                  <c:v>106.65571076417415</c:v>
                </c:pt>
                <c:pt idx="327">
                  <c:v>106.32703368940022</c:v>
                </c:pt>
                <c:pt idx="328">
                  <c:v>106.5119145439607</c:v>
                </c:pt>
                <c:pt idx="329">
                  <c:v>107.21035332785537</c:v>
                </c:pt>
                <c:pt idx="330">
                  <c:v>107.1076417419885</c:v>
                </c:pt>
                <c:pt idx="331">
                  <c:v>108.01150369761739</c:v>
                </c:pt>
                <c:pt idx="332">
                  <c:v>107.8677074774033</c:v>
                </c:pt>
                <c:pt idx="333">
                  <c:v>108.09367296631062</c:v>
                </c:pt>
                <c:pt idx="334">
                  <c:v>108.44700082169282</c:v>
                </c:pt>
                <c:pt idx="335">
                  <c:v>107.94987674609695</c:v>
                </c:pt>
                <c:pt idx="336">
                  <c:v>107.94987674609695</c:v>
                </c:pt>
                <c:pt idx="337">
                  <c:v>107.56778964667222</c:v>
                </c:pt>
                <c:pt idx="338">
                  <c:v>107.94576828266229</c:v>
                </c:pt>
                <c:pt idx="339">
                  <c:v>107.76910435497126</c:v>
                </c:pt>
                <c:pt idx="340">
                  <c:v>108.25801150369755</c:v>
                </c:pt>
                <c:pt idx="341">
                  <c:v>107.88414133114216</c:v>
                </c:pt>
                <c:pt idx="342">
                  <c:v>108.35250616269488</c:v>
                </c:pt>
                <c:pt idx="343">
                  <c:v>108.54560394412489</c:v>
                </c:pt>
                <c:pt idx="344">
                  <c:v>108.47986852917009</c:v>
                </c:pt>
                <c:pt idx="345">
                  <c:v>108.64009860312241</c:v>
                </c:pt>
                <c:pt idx="346">
                  <c:v>108.66064092029582</c:v>
                </c:pt>
                <c:pt idx="347">
                  <c:v>108.64831552999178</c:v>
                </c:pt>
                <c:pt idx="348">
                  <c:v>108.64831552999178</c:v>
                </c:pt>
                <c:pt idx="349">
                  <c:v>108.63599013968752</c:v>
                </c:pt>
                <c:pt idx="350">
                  <c:v>109.13722267871832</c:v>
                </c:pt>
                <c:pt idx="351">
                  <c:v>109.08381265406737</c:v>
                </c:pt>
                <c:pt idx="352">
                  <c:v>109.93837304847985</c:v>
                </c:pt>
                <c:pt idx="353">
                  <c:v>109.30566967953986</c:v>
                </c:pt>
                <c:pt idx="354">
                  <c:v>109.38783894823337</c:v>
                </c:pt>
                <c:pt idx="355">
                  <c:v>109.45357436318817</c:v>
                </c:pt>
                <c:pt idx="356">
                  <c:v>109.55217748562038</c:v>
                </c:pt>
                <c:pt idx="357">
                  <c:v>109.57271980279347</c:v>
                </c:pt>
                <c:pt idx="358">
                  <c:v>109.72062448644228</c:v>
                </c:pt>
                <c:pt idx="359">
                  <c:v>109.83976992604769</c:v>
                </c:pt>
                <c:pt idx="360">
                  <c:v>109.32621199671321</c:v>
                </c:pt>
                <c:pt idx="361">
                  <c:v>109.54396055875101</c:v>
                </c:pt>
                <c:pt idx="362">
                  <c:v>109.36729663105997</c:v>
                </c:pt>
                <c:pt idx="363">
                  <c:v>108.91536565324583</c:v>
                </c:pt>
                <c:pt idx="364">
                  <c:v>109.31388660640906</c:v>
                </c:pt>
                <c:pt idx="365">
                  <c:v>109.51109285127363</c:v>
                </c:pt>
                <c:pt idx="366">
                  <c:v>109.36729663105997</c:v>
                </c:pt>
                <c:pt idx="367">
                  <c:v>109.65488907148725</c:v>
                </c:pt>
                <c:pt idx="368">
                  <c:v>109.55217748562038</c:v>
                </c:pt>
                <c:pt idx="369">
                  <c:v>109.4987674609696</c:v>
                </c:pt>
                <c:pt idx="370">
                  <c:v>109.59326211996716</c:v>
                </c:pt>
                <c:pt idx="371">
                  <c:v>109.44946589975349</c:v>
                </c:pt>
                <c:pt idx="372">
                  <c:v>109.69186524239933</c:v>
                </c:pt>
                <c:pt idx="373">
                  <c:v>109.51109285127363</c:v>
                </c:pt>
                <c:pt idx="374">
                  <c:v>109.65488907148725</c:v>
                </c:pt>
                <c:pt idx="375">
                  <c:v>109.58093672966311</c:v>
                </c:pt>
                <c:pt idx="376">
                  <c:v>109.3960558751027</c:v>
                </c:pt>
                <c:pt idx="377">
                  <c:v>109.28512736236648</c:v>
                </c:pt>
                <c:pt idx="378">
                  <c:v>109.57271980279347</c:v>
                </c:pt>
                <c:pt idx="379">
                  <c:v>109.65078060805243</c:v>
                </c:pt>
                <c:pt idx="380">
                  <c:v>109.65078060805243</c:v>
                </c:pt>
                <c:pt idx="381">
                  <c:v>109.65078060805243</c:v>
                </c:pt>
                <c:pt idx="382">
                  <c:v>109.65078060805243</c:v>
                </c:pt>
                <c:pt idx="383">
                  <c:v>109.65078060805243</c:v>
                </c:pt>
                <c:pt idx="384">
                  <c:v>109.92193919474116</c:v>
                </c:pt>
                <c:pt idx="385">
                  <c:v>110.29170090386195</c:v>
                </c:pt>
                <c:pt idx="386">
                  <c:v>110.4765817584222</c:v>
                </c:pt>
                <c:pt idx="387">
                  <c:v>110.59161873459327</c:v>
                </c:pt>
                <c:pt idx="388">
                  <c:v>110.62037797863572</c:v>
                </c:pt>
                <c:pt idx="389">
                  <c:v>110.56696795398521</c:v>
                </c:pt>
                <c:pt idx="390">
                  <c:v>110.66146261298275</c:v>
                </c:pt>
                <c:pt idx="391">
                  <c:v>111.15447822514378</c:v>
                </c:pt>
                <c:pt idx="392">
                  <c:v>110.92851273623651</c:v>
                </c:pt>
                <c:pt idx="393">
                  <c:v>110.8093672966309</c:v>
                </c:pt>
                <c:pt idx="394">
                  <c:v>111.04354971240755</c:v>
                </c:pt>
                <c:pt idx="395">
                  <c:v>111.26951520131489</c:v>
                </c:pt>
                <c:pt idx="396">
                  <c:v>111.25308134757587</c:v>
                </c:pt>
                <c:pt idx="397">
                  <c:v>111.33114215283456</c:v>
                </c:pt>
                <c:pt idx="398">
                  <c:v>111.75020542317176</c:v>
                </c:pt>
                <c:pt idx="399">
                  <c:v>113.27033689400137</c:v>
                </c:pt>
                <c:pt idx="400">
                  <c:v>113.29087921117502</c:v>
                </c:pt>
                <c:pt idx="401">
                  <c:v>113.29087921117502</c:v>
                </c:pt>
                <c:pt idx="402">
                  <c:v>113.54149548069036</c:v>
                </c:pt>
                <c:pt idx="403">
                  <c:v>113.74281018898931</c:v>
                </c:pt>
                <c:pt idx="404">
                  <c:v>113.96877567789645</c:v>
                </c:pt>
                <c:pt idx="405">
                  <c:v>115.42317173377143</c:v>
                </c:pt>
                <c:pt idx="406">
                  <c:v>115.57107641741963</c:v>
                </c:pt>
                <c:pt idx="407">
                  <c:v>116.04354971240755</c:v>
                </c:pt>
                <c:pt idx="408">
                  <c:v>114.9753492193918</c:v>
                </c:pt>
                <c:pt idx="409">
                  <c:v>114.89317995069841</c:v>
                </c:pt>
                <c:pt idx="410">
                  <c:v>115.44782251437962</c:v>
                </c:pt>
                <c:pt idx="411">
                  <c:v>115.83812654067378</c:v>
                </c:pt>
                <c:pt idx="412">
                  <c:v>116.10517666392768</c:v>
                </c:pt>
                <c:pt idx="413">
                  <c:v>116.42563681183238</c:v>
                </c:pt>
                <c:pt idx="414">
                  <c:v>116.39276910435483</c:v>
                </c:pt>
                <c:pt idx="415">
                  <c:v>117.07066557107642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3D8-41D2-BFF8-C2A594B571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말레이시아</c:v>
                </c:pt>
              </c:strCache>
            </c:strRef>
          </c:tx>
          <c:spPr>
            <a:ln w="44450"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numRef>
              <c:f>Sheet1!$A$2:$A$417</c:f>
              <c:numCache>
                <c:formatCode>yyyy/mm/dd</c:formatCode>
                <c:ptCount val="416"/>
                <c:pt idx="0">
                  <c:v>41641</c:v>
                </c:pt>
                <c:pt idx="1">
                  <c:v>41642</c:v>
                </c:pt>
                <c:pt idx="2">
                  <c:v>41645</c:v>
                </c:pt>
                <c:pt idx="3">
                  <c:v>41646</c:v>
                </c:pt>
                <c:pt idx="4">
                  <c:v>41647</c:v>
                </c:pt>
                <c:pt idx="5">
                  <c:v>41648</c:v>
                </c:pt>
                <c:pt idx="6">
                  <c:v>41649</c:v>
                </c:pt>
                <c:pt idx="7">
                  <c:v>41652</c:v>
                </c:pt>
                <c:pt idx="8">
                  <c:v>41653</c:v>
                </c:pt>
                <c:pt idx="9">
                  <c:v>41654</c:v>
                </c:pt>
                <c:pt idx="10">
                  <c:v>41655</c:v>
                </c:pt>
                <c:pt idx="11">
                  <c:v>41656</c:v>
                </c:pt>
                <c:pt idx="12">
                  <c:v>41659</c:v>
                </c:pt>
                <c:pt idx="13">
                  <c:v>41660</c:v>
                </c:pt>
                <c:pt idx="14">
                  <c:v>41661</c:v>
                </c:pt>
                <c:pt idx="15">
                  <c:v>41662</c:v>
                </c:pt>
                <c:pt idx="16">
                  <c:v>41663</c:v>
                </c:pt>
                <c:pt idx="17">
                  <c:v>41666</c:v>
                </c:pt>
                <c:pt idx="18">
                  <c:v>41667</c:v>
                </c:pt>
                <c:pt idx="19">
                  <c:v>41668</c:v>
                </c:pt>
                <c:pt idx="20">
                  <c:v>41673</c:v>
                </c:pt>
                <c:pt idx="21">
                  <c:v>41674</c:v>
                </c:pt>
                <c:pt idx="22">
                  <c:v>41675</c:v>
                </c:pt>
                <c:pt idx="23">
                  <c:v>41676</c:v>
                </c:pt>
                <c:pt idx="24">
                  <c:v>41677</c:v>
                </c:pt>
                <c:pt idx="25">
                  <c:v>41680</c:v>
                </c:pt>
                <c:pt idx="26">
                  <c:v>41681</c:v>
                </c:pt>
                <c:pt idx="27">
                  <c:v>41682</c:v>
                </c:pt>
                <c:pt idx="28">
                  <c:v>41683</c:v>
                </c:pt>
                <c:pt idx="29">
                  <c:v>41684</c:v>
                </c:pt>
                <c:pt idx="30">
                  <c:v>41687</c:v>
                </c:pt>
                <c:pt idx="31">
                  <c:v>41688</c:v>
                </c:pt>
                <c:pt idx="32">
                  <c:v>41689</c:v>
                </c:pt>
                <c:pt idx="33">
                  <c:v>41690</c:v>
                </c:pt>
                <c:pt idx="34">
                  <c:v>41691</c:v>
                </c:pt>
                <c:pt idx="35">
                  <c:v>41694</c:v>
                </c:pt>
                <c:pt idx="36">
                  <c:v>41695</c:v>
                </c:pt>
                <c:pt idx="37">
                  <c:v>41696</c:v>
                </c:pt>
                <c:pt idx="38">
                  <c:v>41697</c:v>
                </c:pt>
                <c:pt idx="39">
                  <c:v>41698</c:v>
                </c:pt>
                <c:pt idx="40">
                  <c:v>41701</c:v>
                </c:pt>
                <c:pt idx="41">
                  <c:v>41702</c:v>
                </c:pt>
                <c:pt idx="42">
                  <c:v>41703</c:v>
                </c:pt>
                <c:pt idx="43">
                  <c:v>41704</c:v>
                </c:pt>
                <c:pt idx="44">
                  <c:v>41705</c:v>
                </c:pt>
                <c:pt idx="45">
                  <c:v>41708</c:v>
                </c:pt>
                <c:pt idx="46">
                  <c:v>41709</c:v>
                </c:pt>
                <c:pt idx="47">
                  <c:v>41710</c:v>
                </c:pt>
                <c:pt idx="48">
                  <c:v>41711</c:v>
                </c:pt>
                <c:pt idx="49">
                  <c:v>41712</c:v>
                </c:pt>
                <c:pt idx="50">
                  <c:v>41715</c:v>
                </c:pt>
                <c:pt idx="51">
                  <c:v>41716</c:v>
                </c:pt>
                <c:pt idx="52">
                  <c:v>41717</c:v>
                </c:pt>
                <c:pt idx="53">
                  <c:v>41718</c:v>
                </c:pt>
                <c:pt idx="54">
                  <c:v>41719</c:v>
                </c:pt>
                <c:pt idx="55">
                  <c:v>41722</c:v>
                </c:pt>
                <c:pt idx="56">
                  <c:v>41723</c:v>
                </c:pt>
                <c:pt idx="57">
                  <c:v>41724</c:v>
                </c:pt>
                <c:pt idx="58">
                  <c:v>41725</c:v>
                </c:pt>
                <c:pt idx="59">
                  <c:v>41726</c:v>
                </c:pt>
                <c:pt idx="60">
                  <c:v>41729</c:v>
                </c:pt>
                <c:pt idx="61">
                  <c:v>41730</c:v>
                </c:pt>
                <c:pt idx="62">
                  <c:v>41731</c:v>
                </c:pt>
                <c:pt idx="63">
                  <c:v>41732</c:v>
                </c:pt>
                <c:pt idx="64">
                  <c:v>41733</c:v>
                </c:pt>
                <c:pt idx="65">
                  <c:v>41736</c:v>
                </c:pt>
                <c:pt idx="66">
                  <c:v>41737</c:v>
                </c:pt>
                <c:pt idx="67">
                  <c:v>41738</c:v>
                </c:pt>
                <c:pt idx="68">
                  <c:v>41739</c:v>
                </c:pt>
                <c:pt idx="69">
                  <c:v>41740</c:v>
                </c:pt>
                <c:pt idx="70">
                  <c:v>41743</c:v>
                </c:pt>
                <c:pt idx="71">
                  <c:v>41744</c:v>
                </c:pt>
                <c:pt idx="72">
                  <c:v>41745</c:v>
                </c:pt>
                <c:pt idx="73">
                  <c:v>41746</c:v>
                </c:pt>
                <c:pt idx="74">
                  <c:v>41747</c:v>
                </c:pt>
                <c:pt idx="75">
                  <c:v>41750</c:v>
                </c:pt>
                <c:pt idx="76">
                  <c:v>41751</c:v>
                </c:pt>
                <c:pt idx="77">
                  <c:v>41752</c:v>
                </c:pt>
                <c:pt idx="78">
                  <c:v>41753</c:v>
                </c:pt>
                <c:pt idx="79">
                  <c:v>41754</c:v>
                </c:pt>
                <c:pt idx="80">
                  <c:v>41757</c:v>
                </c:pt>
                <c:pt idx="81">
                  <c:v>41758</c:v>
                </c:pt>
                <c:pt idx="82">
                  <c:v>41759</c:v>
                </c:pt>
                <c:pt idx="83">
                  <c:v>41761</c:v>
                </c:pt>
                <c:pt idx="84">
                  <c:v>41766</c:v>
                </c:pt>
                <c:pt idx="85">
                  <c:v>41767</c:v>
                </c:pt>
                <c:pt idx="86">
                  <c:v>41768</c:v>
                </c:pt>
                <c:pt idx="87">
                  <c:v>41771</c:v>
                </c:pt>
                <c:pt idx="88">
                  <c:v>41772</c:v>
                </c:pt>
                <c:pt idx="89">
                  <c:v>41773</c:v>
                </c:pt>
                <c:pt idx="90">
                  <c:v>41774</c:v>
                </c:pt>
                <c:pt idx="91">
                  <c:v>41775</c:v>
                </c:pt>
                <c:pt idx="92">
                  <c:v>41778</c:v>
                </c:pt>
                <c:pt idx="93">
                  <c:v>41779</c:v>
                </c:pt>
                <c:pt idx="94">
                  <c:v>41780</c:v>
                </c:pt>
                <c:pt idx="95">
                  <c:v>41781</c:v>
                </c:pt>
                <c:pt idx="96">
                  <c:v>41782</c:v>
                </c:pt>
                <c:pt idx="97">
                  <c:v>41785</c:v>
                </c:pt>
                <c:pt idx="98">
                  <c:v>41786</c:v>
                </c:pt>
                <c:pt idx="99">
                  <c:v>41787</c:v>
                </c:pt>
                <c:pt idx="100">
                  <c:v>41788</c:v>
                </c:pt>
                <c:pt idx="101">
                  <c:v>41789</c:v>
                </c:pt>
                <c:pt idx="102">
                  <c:v>41792</c:v>
                </c:pt>
                <c:pt idx="103">
                  <c:v>41793</c:v>
                </c:pt>
                <c:pt idx="104">
                  <c:v>41795</c:v>
                </c:pt>
                <c:pt idx="105">
                  <c:v>41799</c:v>
                </c:pt>
                <c:pt idx="106">
                  <c:v>41800</c:v>
                </c:pt>
                <c:pt idx="107">
                  <c:v>41801</c:v>
                </c:pt>
                <c:pt idx="108">
                  <c:v>41802</c:v>
                </c:pt>
                <c:pt idx="109">
                  <c:v>41803</c:v>
                </c:pt>
                <c:pt idx="110">
                  <c:v>41806</c:v>
                </c:pt>
                <c:pt idx="111">
                  <c:v>41807</c:v>
                </c:pt>
                <c:pt idx="112">
                  <c:v>41808</c:v>
                </c:pt>
                <c:pt idx="113">
                  <c:v>41809</c:v>
                </c:pt>
                <c:pt idx="114">
                  <c:v>41810</c:v>
                </c:pt>
                <c:pt idx="115">
                  <c:v>41813</c:v>
                </c:pt>
                <c:pt idx="116">
                  <c:v>41814</c:v>
                </c:pt>
                <c:pt idx="117">
                  <c:v>41815</c:v>
                </c:pt>
                <c:pt idx="118">
                  <c:v>41816</c:v>
                </c:pt>
                <c:pt idx="119">
                  <c:v>41817</c:v>
                </c:pt>
                <c:pt idx="120">
                  <c:v>41820</c:v>
                </c:pt>
                <c:pt idx="121">
                  <c:v>41821</c:v>
                </c:pt>
                <c:pt idx="122">
                  <c:v>41822</c:v>
                </c:pt>
                <c:pt idx="123">
                  <c:v>41823</c:v>
                </c:pt>
                <c:pt idx="124">
                  <c:v>41824</c:v>
                </c:pt>
                <c:pt idx="125">
                  <c:v>41827</c:v>
                </c:pt>
                <c:pt idx="126">
                  <c:v>41828</c:v>
                </c:pt>
                <c:pt idx="127">
                  <c:v>41829</c:v>
                </c:pt>
                <c:pt idx="128">
                  <c:v>41830</c:v>
                </c:pt>
                <c:pt idx="129">
                  <c:v>41831</c:v>
                </c:pt>
                <c:pt idx="130">
                  <c:v>41834</c:v>
                </c:pt>
                <c:pt idx="131">
                  <c:v>41835</c:v>
                </c:pt>
                <c:pt idx="132">
                  <c:v>41836</c:v>
                </c:pt>
                <c:pt idx="133">
                  <c:v>41837</c:v>
                </c:pt>
                <c:pt idx="134">
                  <c:v>41838</c:v>
                </c:pt>
                <c:pt idx="135">
                  <c:v>41841</c:v>
                </c:pt>
                <c:pt idx="136">
                  <c:v>41842</c:v>
                </c:pt>
                <c:pt idx="137">
                  <c:v>41843</c:v>
                </c:pt>
                <c:pt idx="138">
                  <c:v>41844</c:v>
                </c:pt>
                <c:pt idx="139">
                  <c:v>41845</c:v>
                </c:pt>
                <c:pt idx="140">
                  <c:v>41848</c:v>
                </c:pt>
                <c:pt idx="141">
                  <c:v>41849</c:v>
                </c:pt>
                <c:pt idx="142">
                  <c:v>41850</c:v>
                </c:pt>
                <c:pt idx="143">
                  <c:v>41851</c:v>
                </c:pt>
                <c:pt idx="144">
                  <c:v>41852</c:v>
                </c:pt>
                <c:pt idx="145">
                  <c:v>41855</c:v>
                </c:pt>
                <c:pt idx="146">
                  <c:v>41856</c:v>
                </c:pt>
                <c:pt idx="147">
                  <c:v>41857</c:v>
                </c:pt>
                <c:pt idx="148">
                  <c:v>41858</c:v>
                </c:pt>
                <c:pt idx="149">
                  <c:v>41859</c:v>
                </c:pt>
                <c:pt idx="150">
                  <c:v>41862</c:v>
                </c:pt>
                <c:pt idx="151">
                  <c:v>41863</c:v>
                </c:pt>
                <c:pt idx="152">
                  <c:v>41864</c:v>
                </c:pt>
                <c:pt idx="153">
                  <c:v>41865</c:v>
                </c:pt>
                <c:pt idx="154">
                  <c:v>41869</c:v>
                </c:pt>
                <c:pt idx="155">
                  <c:v>41870</c:v>
                </c:pt>
                <c:pt idx="156">
                  <c:v>41871</c:v>
                </c:pt>
                <c:pt idx="157">
                  <c:v>41872</c:v>
                </c:pt>
                <c:pt idx="158">
                  <c:v>41873</c:v>
                </c:pt>
                <c:pt idx="159">
                  <c:v>41876</c:v>
                </c:pt>
                <c:pt idx="160">
                  <c:v>41877</c:v>
                </c:pt>
                <c:pt idx="161">
                  <c:v>41878</c:v>
                </c:pt>
                <c:pt idx="162">
                  <c:v>41879</c:v>
                </c:pt>
                <c:pt idx="163">
                  <c:v>41880</c:v>
                </c:pt>
                <c:pt idx="164">
                  <c:v>41883</c:v>
                </c:pt>
                <c:pt idx="165">
                  <c:v>41884</c:v>
                </c:pt>
                <c:pt idx="166">
                  <c:v>41885</c:v>
                </c:pt>
                <c:pt idx="167">
                  <c:v>41886</c:v>
                </c:pt>
                <c:pt idx="168">
                  <c:v>41887</c:v>
                </c:pt>
                <c:pt idx="169">
                  <c:v>41893</c:v>
                </c:pt>
                <c:pt idx="170">
                  <c:v>41894</c:v>
                </c:pt>
                <c:pt idx="171">
                  <c:v>41897</c:v>
                </c:pt>
                <c:pt idx="172">
                  <c:v>41898</c:v>
                </c:pt>
                <c:pt idx="173">
                  <c:v>41899</c:v>
                </c:pt>
                <c:pt idx="174">
                  <c:v>41900</c:v>
                </c:pt>
                <c:pt idx="175">
                  <c:v>41901</c:v>
                </c:pt>
                <c:pt idx="176">
                  <c:v>41904</c:v>
                </c:pt>
                <c:pt idx="177">
                  <c:v>41905</c:v>
                </c:pt>
                <c:pt idx="178">
                  <c:v>41906</c:v>
                </c:pt>
                <c:pt idx="179">
                  <c:v>41907</c:v>
                </c:pt>
                <c:pt idx="180">
                  <c:v>41908</c:v>
                </c:pt>
                <c:pt idx="181">
                  <c:v>41911</c:v>
                </c:pt>
                <c:pt idx="182">
                  <c:v>41912</c:v>
                </c:pt>
                <c:pt idx="183">
                  <c:v>41913</c:v>
                </c:pt>
                <c:pt idx="184">
                  <c:v>41914</c:v>
                </c:pt>
                <c:pt idx="185">
                  <c:v>41918</c:v>
                </c:pt>
                <c:pt idx="186">
                  <c:v>41919</c:v>
                </c:pt>
                <c:pt idx="187">
                  <c:v>41920</c:v>
                </c:pt>
                <c:pt idx="188">
                  <c:v>41922</c:v>
                </c:pt>
                <c:pt idx="189">
                  <c:v>41925</c:v>
                </c:pt>
                <c:pt idx="190">
                  <c:v>41926</c:v>
                </c:pt>
                <c:pt idx="191">
                  <c:v>41927</c:v>
                </c:pt>
                <c:pt idx="192">
                  <c:v>41928</c:v>
                </c:pt>
                <c:pt idx="193">
                  <c:v>41929</c:v>
                </c:pt>
                <c:pt idx="194">
                  <c:v>41932</c:v>
                </c:pt>
                <c:pt idx="195">
                  <c:v>41933</c:v>
                </c:pt>
                <c:pt idx="196">
                  <c:v>41934</c:v>
                </c:pt>
                <c:pt idx="197">
                  <c:v>41935</c:v>
                </c:pt>
                <c:pt idx="198">
                  <c:v>41936</c:v>
                </c:pt>
                <c:pt idx="199">
                  <c:v>41939</c:v>
                </c:pt>
                <c:pt idx="200">
                  <c:v>41940</c:v>
                </c:pt>
                <c:pt idx="201">
                  <c:v>41941</c:v>
                </c:pt>
                <c:pt idx="202">
                  <c:v>41942</c:v>
                </c:pt>
                <c:pt idx="203">
                  <c:v>41943</c:v>
                </c:pt>
                <c:pt idx="204">
                  <c:v>41946</c:v>
                </c:pt>
                <c:pt idx="205">
                  <c:v>41947</c:v>
                </c:pt>
                <c:pt idx="206">
                  <c:v>41948</c:v>
                </c:pt>
                <c:pt idx="207">
                  <c:v>41949</c:v>
                </c:pt>
                <c:pt idx="208">
                  <c:v>41950</c:v>
                </c:pt>
                <c:pt idx="209">
                  <c:v>41953</c:v>
                </c:pt>
                <c:pt idx="210">
                  <c:v>41954</c:v>
                </c:pt>
                <c:pt idx="211">
                  <c:v>41955</c:v>
                </c:pt>
                <c:pt idx="212">
                  <c:v>41956</c:v>
                </c:pt>
                <c:pt idx="213">
                  <c:v>41957</c:v>
                </c:pt>
                <c:pt idx="214">
                  <c:v>41960</c:v>
                </c:pt>
                <c:pt idx="215">
                  <c:v>41961</c:v>
                </c:pt>
                <c:pt idx="216">
                  <c:v>41962</c:v>
                </c:pt>
                <c:pt idx="217">
                  <c:v>41963</c:v>
                </c:pt>
                <c:pt idx="218">
                  <c:v>41964</c:v>
                </c:pt>
                <c:pt idx="219">
                  <c:v>41967</c:v>
                </c:pt>
                <c:pt idx="220">
                  <c:v>41968</c:v>
                </c:pt>
                <c:pt idx="221">
                  <c:v>41969</c:v>
                </c:pt>
                <c:pt idx="222">
                  <c:v>41970</c:v>
                </c:pt>
                <c:pt idx="223">
                  <c:v>41971</c:v>
                </c:pt>
                <c:pt idx="224">
                  <c:v>41974</c:v>
                </c:pt>
                <c:pt idx="225">
                  <c:v>41975</c:v>
                </c:pt>
                <c:pt idx="226">
                  <c:v>41976</c:v>
                </c:pt>
                <c:pt idx="227">
                  <c:v>41977</c:v>
                </c:pt>
                <c:pt idx="228">
                  <c:v>41978</c:v>
                </c:pt>
                <c:pt idx="229">
                  <c:v>41981</c:v>
                </c:pt>
                <c:pt idx="230">
                  <c:v>41982</c:v>
                </c:pt>
                <c:pt idx="231">
                  <c:v>41983</c:v>
                </c:pt>
                <c:pt idx="232">
                  <c:v>41984</c:v>
                </c:pt>
                <c:pt idx="233">
                  <c:v>41985</c:v>
                </c:pt>
                <c:pt idx="234">
                  <c:v>41988</c:v>
                </c:pt>
                <c:pt idx="235">
                  <c:v>41989</c:v>
                </c:pt>
                <c:pt idx="236">
                  <c:v>41990</c:v>
                </c:pt>
                <c:pt idx="237">
                  <c:v>41991</c:v>
                </c:pt>
                <c:pt idx="238">
                  <c:v>41992</c:v>
                </c:pt>
                <c:pt idx="239">
                  <c:v>41995</c:v>
                </c:pt>
                <c:pt idx="240">
                  <c:v>41996</c:v>
                </c:pt>
                <c:pt idx="241">
                  <c:v>41997</c:v>
                </c:pt>
                <c:pt idx="242">
                  <c:v>41999</c:v>
                </c:pt>
                <c:pt idx="243">
                  <c:v>42002</c:v>
                </c:pt>
                <c:pt idx="244">
                  <c:v>42003</c:v>
                </c:pt>
                <c:pt idx="245">
                  <c:v>42004</c:v>
                </c:pt>
                <c:pt idx="246">
                  <c:v>42006</c:v>
                </c:pt>
                <c:pt idx="247">
                  <c:v>42009</c:v>
                </c:pt>
                <c:pt idx="248">
                  <c:v>42010</c:v>
                </c:pt>
                <c:pt idx="249">
                  <c:v>42011</c:v>
                </c:pt>
                <c:pt idx="250">
                  <c:v>42012</c:v>
                </c:pt>
                <c:pt idx="251">
                  <c:v>42013</c:v>
                </c:pt>
                <c:pt idx="252">
                  <c:v>42016</c:v>
                </c:pt>
                <c:pt idx="253">
                  <c:v>42017</c:v>
                </c:pt>
                <c:pt idx="254">
                  <c:v>42018</c:v>
                </c:pt>
                <c:pt idx="255">
                  <c:v>42019</c:v>
                </c:pt>
                <c:pt idx="256">
                  <c:v>42020</c:v>
                </c:pt>
                <c:pt idx="257">
                  <c:v>42023</c:v>
                </c:pt>
                <c:pt idx="258">
                  <c:v>42024</c:v>
                </c:pt>
                <c:pt idx="259">
                  <c:v>42025</c:v>
                </c:pt>
                <c:pt idx="260">
                  <c:v>42026</c:v>
                </c:pt>
                <c:pt idx="261">
                  <c:v>42027</c:v>
                </c:pt>
                <c:pt idx="262">
                  <c:v>42030</c:v>
                </c:pt>
                <c:pt idx="263">
                  <c:v>42031</c:v>
                </c:pt>
                <c:pt idx="264">
                  <c:v>42032</c:v>
                </c:pt>
                <c:pt idx="265">
                  <c:v>42033</c:v>
                </c:pt>
                <c:pt idx="266">
                  <c:v>42034</c:v>
                </c:pt>
                <c:pt idx="267">
                  <c:v>42037</c:v>
                </c:pt>
                <c:pt idx="268">
                  <c:v>42038</c:v>
                </c:pt>
                <c:pt idx="269">
                  <c:v>42039</c:v>
                </c:pt>
                <c:pt idx="270">
                  <c:v>42040</c:v>
                </c:pt>
                <c:pt idx="271">
                  <c:v>42041</c:v>
                </c:pt>
                <c:pt idx="272">
                  <c:v>42044</c:v>
                </c:pt>
                <c:pt idx="273">
                  <c:v>42045</c:v>
                </c:pt>
                <c:pt idx="274">
                  <c:v>42046</c:v>
                </c:pt>
                <c:pt idx="275">
                  <c:v>42047</c:v>
                </c:pt>
                <c:pt idx="276">
                  <c:v>42048</c:v>
                </c:pt>
                <c:pt idx="277">
                  <c:v>42051</c:v>
                </c:pt>
                <c:pt idx="278">
                  <c:v>42052</c:v>
                </c:pt>
                <c:pt idx="279">
                  <c:v>42058</c:v>
                </c:pt>
                <c:pt idx="280">
                  <c:v>42059</c:v>
                </c:pt>
                <c:pt idx="281">
                  <c:v>42060</c:v>
                </c:pt>
                <c:pt idx="282">
                  <c:v>42061</c:v>
                </c:pt>
                <c:pt idx="283">
                  <c:v>42062</c:v>
                </c:pt>
                <c:pt idx="284">
                  <c:v>42065</c:v>
                </c:pt>
                <c:pt idx="285">
                  <c:v>42066</c:v>
                </c:pt>
                <c:pt idx="286">
                  <c:v>42067</c:v>
                </c:pt>
                <c:pt idx="287">
                  <c:v>42068</c:v>
                </c:pt>
                <c:pt idx="288">
                  <c:v>42069</c:v>
                </c:pt>
                <c:pt idx="289">
                  <c:v>42072</c:v>
                </c:pt>
                <c:pt idx="290">
                  <c:v>42073</c:v>
                </c:pt>
                <c:pt idx="291">
                  <c:v>42074</c:v>
                </c:pt>
                <c:pt idx="292">
                  <c:v>42075</c:v>
                </c:pt>
                <c:pt idx="293">
                  <c:v>42076</c:v>
                </c:pt>
                <c:pt idx="294">
                  <c:v>42079</c:v>
                </c:pt>
                <c:pt idx="295">
                  <c:v>42080</c:v>
                </c:pt>
                <c:pt idx="296">
                  <c:v>42081</c:v>
                </c:pt>
                <c:pt idx="297">
                  <c:v>42082</c:v>
                </c:pt>
                <c:pt idx="298">
                  <c:v>42083</c:v>
                </c:pt>
                <c:pt idx="299">
                  <c:v>42086</c:v>
                </c:pt>
                <c:pt idx="300">
                  <c:v>42087</c:v>
                </c:pt>
                <c:pt idx="301">
                  <c:v>42088</c:v>
                </c:pt>
                <c:pt idx="302">
                  <c:v>42089</c:v>
                </c:pt>
                <c:pt idx="303">
                  <c:v>42090</c:v>
                </c:pt>
                <c:pt idx="304">
                  <c:v>42093</c:v>
                </c:pt>
                <c:pt idx="305">
                  <c:v>42094</c:v>
                </c:pt>
                <c:pt idx="306">
                  <c:v>42095</c:v>
                </c:pt>
                <c:pt idx="307">
                  <c:v>42096</c:v>
                </c:pt>
                <c:pt idx="308">
                  <c:v>42097</c:v>
                </c:pt>
                <c:pt idx="309">
                  <c:v>42100</c:v>
                </c:pt>
                <c:pt idx="310">
                  <c:v>42101</c:v>
                </c:pt>
                <c:pt idx="311">
                  <c:v>42102</c:v>
                </c:pt>
                <c:pt idx="312">
                  <c:v>42103</c:v>
                </c:pt>
                <c:pt idx="313">
                  <c:v>42104</c:v>
                </c:pt>
                <c:pt idx="314">
                  <c:v>42107</c:v>
                </c:pt>
                <c:pt idx="315">
                  <c:v>42108</c:v>
                </c:pt>
                <c:pt idx="316">
                  <c:v>42109</c:v>
                </c:pt>
                <c:pt idx="317">
                  <c:v>42110</c:v>
                </c:pt>
                <c:pt idx="318">
                  <c:v>42111</c:v>
                </c:pt>
                <c:pt idx="319">
                  <c:v>42114</c:v>
                </c:pt>
                <c:pt idx="320">
                  <c:v>42115</c:v>
                </c:pt>
                <c:pt idx="321">
                  <c:v>42116</c:v>
                </c:pt>
                <c:pt idx="322">
                  <c:v>42117</c:v>
                </c:pt>
                <c:pt idx="323">
                  <c:v>42118</c:v>
                </c:pt>
                <c:pt idx="324">
                  <c:v>42121</c:v>
                </c:pt>
                <c:pt idx="325">
                  <c:v>42122</c:v>
                </c:pt>
                <c:pt idx="326">
                  <c:v>42123</c:v>
                </c:pt>
                <c:pt idx="327">
                  <c:v>42124</c:v>
                </c:pt>
                <c:pt idx="328">
                  <c:v>42128</c:v>
                </c:pt>
                <c:pt idx="329">
                  <c:v>42130</c:v>
                </c:pt>
                <c:pt idx="330">
                  <c:v>42131</c:v>
                </c:pt>
                <c:pt idx="331">
                  <c:v>42132</c:v>
                </c:pt>
                <c:pt idx="332">
                  <c:v>42135</c:v>
                </c:pt>
                <c:pt idx="333">
                  <c:v>42136</c:v>
                </c:pt>
                <c:pt idx="334">
                  <c:v>42137</c:v>
                </c:pt>
                <c:pt idx="335">
                  <c:v>42138</c:v>
                </c:pt>
                <c:pt idx="336">
                  <c:v>42139</c:v>
                </c:pt>
                <c:pt idx="337">
                  <c:v>42142</c:v>
                </c:pt>
                <c:pt idx="338">
                  <c:v>42143</c:v>
                </c:pt>
                <c:pt idx="339">
                  <c:v>42144</c:v>
                </c:pt>
                <c:pt idx="340">
                  <c:v>42145</c:v>
                </c:pt>
                <c:pt idx="341">
                  <c:v>42146</c:v>
                </c:pt>
                <c:pt idx="342">
                  <c:v>42150</c:v>
                </c:pt>
                <c:pt idx="343">
                  <c:v>42151</c:v>
                </c:pt>
                <c:pt idx="344">
                  <c:v>42152</c:v>
                </c:pt>
                <c:pt idx="345">
                  <c:v>42153</c:v>
                </c:pt>
                <c:pt idx="346">
                  <c:v>42156</c:v>
                </c:pt>
                <c:pt idx="347">
                  <c:v>42157</c:v>
                </c:pt>
                <c:pt idx="348">
                  <c:v>42158</c:v>
                </c:pt>
                <c:pt idx="349">
                  <c:v>42159</c:v>
                </c:pt>
                <c:pt idx="350">
                  <c:v>42160</c:v>
                </c:pt>
                <c:pt idx="351">
                  <c:v>42163</c:v>
                </c:pt>
                <c:pt idx="352">
                  <c:v>42164</c:v>
                </c:pt>
                <c:pt idx="353">
                  <c:v>42165</c:v>
                </c:pt>
                <c:pt idx="354">
                  <c:v>42166</c:v>
                </c:pt>
                <c:pt idx="355">
                  <c:v>42167</c:v>
                </c:pt>
                <c:pt idx="356">
                  <c:v>42170</c:v>
                </c:pt>
                <c:pt idx="357">
                  <c:v>42171</c:v>
                </c:pt>
                <c:pt idx="358">
                  <c:v>42172</c:v>
                </c:pt>
                <c:pt idx="359">
                  <c:v>42173</c:v>
                </c:pt>
                <c:pt idx="360">
                  <c:v>42174</c:v>
                </c:pt>
                <c:pt idx="361">
                  <c:v>42177</c:v>
                </c:pt>
                <c:pt idx="362">
                  <c:v>42178</c:v>
                </c:pt>
                <c:pt idx="363">
                  <c:v>42179</c:v>
                </c:pt>
                <c:pt idx="364">
                  <c:v>42180</c:v>
                </c:pt>
                <c:pt idx="365">
                  <c:v>42181</c:v>
                </c:pt>
                <c:pt idx="366">
                  <c:v>42184</c:v>
                </c:pt>
                <c:pt idx="367">
                  <c:v>42185</c:v>
                </c:pt>
                <c:pt idx="368">
                  <c:v>42186</c:v>
                </c:pt>
                <c:pt idx="369">
                  <c:v>42187</c:v>
                </c:pt>
                <c:pt idx="370">
                  <c:v>42188</c:v>
                </c:pt>
                <c:pt idx="371">
                  <c:v>42191</c:v>
                </c:pt>
                <c:pt idx="372">
                  <c:v>42192</c:v>
                </c:pt>
                <c:pt idx="373">
                  <c:v>42193</c:v>
                </c:pt>
                <c:pt idx="374">
                  <c:v>42194</c:v>
                </c:pt>
                <c:pt idx="375">
                  <c:v>42195</c:v>
                </c:pt>
                <c:pt idx="376">
                  <c:v>42198</c:v>
                </c:pt>
                <c:pt idx="377">
                  <c:v>42199</c:v>
                </c:pt>
                <c:pt idx="378">
                  <c:v>42200</c:v>
                </c:pt>
                <c:pt idx="379">
                  <c:v>42201</c:v>
                </c:pt>
                <c:pt idx="380">
                  <c:v>42202</c:v>
                </c:pt>
                <c:pt idx="381">
                  <c:v>42205</c:v>
                </c:pt>
                <c:pt idx="382">
                  <c:v>42206</c:v>
                </c:pt>
                <c:pt idx="383">
                  <c:v>42207</c:v>
                </c:pt>
                <c:pt idx="384">
                  <c:v>42208</c:v>
                </c:pt>
                <c:pt idx="385">
                  <c:v>42209</c:v>
                </c:pt>
                <c:pt idx="386">
                  <c:v>42212</c:v>
                </c:pt>
                <c:pt idx="387">
                  <c:v>42213</c:v>
                </c:pt>
                <c:pt idx="388">
                  <c:v>42214</c:v>
                </c:pt>
                <c:pt idx="389">
                  <c:v>42215</c:v>
                </c:pt>
                <c:pt idx="390">
                  <c:v>42216</c:v>
                </c:pt>
                <c:pt idx="391">
                  <c:v>42219</c:v>
                </c:pt>
                <c:pt idx="392">
                  <c:v>42220</c:v>
                </c:pt>
                <c:pt idx="393">
                  <c:v>42221</c:v>
                </c:pt>
                <c:pt idx="394">
                  <c:v>42222</c:v>
                </c:pt>
                <c:pt idx="395">
                  <c:v>42223</c:v>
                </c:pt>
                <c:pt idx="396">
                  <c:v>42226</c:v>
                </c:pt>
                <c:pt idx="397">
                  <c:v>42227</c:v>
                </c:pt>
                <c:pt idx="398">
                  <c:v>42228</c:v>
                </c:pt>
                <c:pt idx="399">
                  <c:v>42229</c:v>
                </c:pt>
                <c:pt idx="400">
                  <c:v>42233</c:v>
                </c:pt>
                <c:pt idx="401">
                  <c:v>42234</c:v>
                </c:pt>
                <c:pt idx="402">
                  <c:v>42235</c:v>
                </c:pt>
                <c:pt idx="403">
                  <c:v>42236</c:v>
                </c:pt>
                <c:pt idx="404">
                  <c:v>42237</c:v>
                </c:pt>
                <c:pt idx="405">
                  <c:v>42241</c:v>
                </c:pt>
                <c:pt idx="406">
                  <c:v>42242</c:v>
                </c:pt>
                <c:pt idx="407">
                  <c:v>42243</c:v>
                </c:pt>
                <c:pt idx="408">
                  <c:v>42244</c:v>
                </c:pt>
                <c:pt idx="409">
                  <c:v>42247</c:v>
                </c:pt>
                <c:pt idx="410">
                  <c:v>42248</c:v>
                </c:pt>
                <c:pt idx="411">
                  <c:v>42249</c:v>
                </c:pt>
                <c:pt idx="412">
                  <c:v>42250</c:v>
                </c:pt>
                <c:pt idx="413">
                  <c:v>42251</c:v>
                </c:pt>
                <c:pt idx="414">
                  <c:v>42254</c:v>
                </c:pt>
                <c:pt idx="415">
                  <c:v>42255</c:v>
                </c:pt>
              </c:numCache>
            </c:numRef>
          </c:cat>
          <c:val>
            <c:numRef>
              <c:f>Sheet1!$C$2:$C$417</c:f>
              <c:numCache>
                <c:formatCode>0.0_ </c:formatCode>
                <c:ptCount val="416"/>
                <c:pt idx="0">
                  <c:v>100</c:v>
                </c:pt>
                <c:pt idx="1">
                  <c:v>100.24401403080682</c:v>
                </c:pt>
                <c:pt idx="2">
                  <c:v>100.24401403080682</c:v>
                </c:pt>
                <c:pt idx="3">
                  <c:v>100.21351227695591</c:v>
                </c:pt>
                <c:pt idx="4">
                  <c:v>100.18301052310508</c:v>
                </c:pt>
                <c:pt idx="5">
                  <c:v>99.816989476894918</c:v>
                </c:pt>
                <c:pt idx="6">
                  <c:v>99.938996492298301</c:v>
                </c:pt>
                <c:pt idx="7">
                  <c:v>99.725484215342377</c:v>
                </c:pt>
                <c:pt idx="8">
                  <c:v>99.48147018453561</c:v>
                </c:pt>
                <c:pt idx="9">
                  <c:v>99.48147018453561</c:v>
                </c:pt>
                <c:pt idx="10">
                  <c:v>100.27451578465762</c:v>
                </c:pt>
                <c:pt idx="11">
                  <c:v>100.56428244624072</c:v>
                </c:pt>
                <c:pt idx="12">
                  <c:v>100.56428244624072</c:v>
                </c:pt>
                <c:pt idx="13">
                  <c:v>101.15906664633216</c:v>
                </c:pt>
                <c:pt idx="14">
                  <c:v>101.38782980021352</c:v>
                </c:pt>
                <c:pt idx="15">
                  <c:v>101.37257892328783</c:v>
                </c:pt>
                <c:pt idx="16">
                  <c:v>101.64709470794585</c:v>
                </c:pt>
                <c:pt idx="17">
                  <c:v>101.69284733872165</c:v>
                </c:pt>
                <c:pt idx="18">
                  <c:v>102.0436175080067</c:v>
                </c:pt>
                <c:pt idx="19">
                  <c:v>101.73859996949832</c:v>
                </c:pt>
                <c:pt idx="20">
                  <c:v>102.07411926185773</c:v>
                </c:pt>
                <c:pt idx="21">
                  <c:v>102.07411926185773</c:v>
                </c:pt>
                <c:pt idx="22">
                  <c:v>101.43358243098965</c:v>
                </c:pt>
                <c:pt idx="23">
                  <c:v>101.08281226170503</c:v>
                </c:pt>
                <c:pt idx="24">
                  <c:v>101.35732804636265</c:v>
                </c:pt>
                <c:pt idx="25">
                  <c:v>101.586091200244</c:v>
                </c:pt>
                <c:pt idx="26">
                  <c:v>101.76910172334912</c:v>
                </c:pt>
                <c:pt idx="27">
                  <c:v>101.52508769254217</c:v>
                </c:pt>
                <c:pt idx="28">
                  <c:v>101.35732804636265</c:v>
                </c:pt>
                <c:pt idx="29">
                  <c:v>101.43358243098965</c:v>
                </c:pt>
                <c:pt idx="30">
                  <c:v>100.89980173859971</c:v>
                </c:pt>
                <c:pt idx="31">
                  <c:v>100.48802806161356</c:v>
                </c:pt>
                <c:pt idx="32">
                  <c:v>100.79304560012216</c:v>
                </c:pt>
                <c:pt idx="33">
                  <c:v>100.48802806161356</c:v>
                </c:pt>
                <c:pt idx="34">
                  <c:v>100.86929998474932</c:v>
                </c:pt>
                <c:pt idx="35">
                  <c:v>100.48802806161356</c:v>
                </c:pt>
                <c:pt idx="36">
                  <c:v>100.13725789232878</c:v>
                </c:pt>
                <c:pt idx="37">
                  <c:v>100.13725789232878</c:v>
                </c:pt>
                <c:pt idx="38">
                  <c:v>99.725484215342377</c:v>
                </c:pt>
                <c:pt idx="39">
                  <c:v>100.1525087692541</c:v>
                </c:pt>
                <c:pt idx="40">
                  <c:v>99.969498246149143</c:v>
                </c:pt>
                <c:pt idx="41">
                  <c:v>100.12200701540311</c:v>
                </c:pt>
                <c:pt idx="42">
                  <c:v>100.01525087692541</c:v>
                </c:pt>
                <c:pt idx="43">
                  <c:v>99.77123684611864</c:v>
                </c:pt>
                <c:pt idx="44">
                  <c:v>99.405215799908675</c:v>
                </c:pt>
                <c:pt idx="45">
                  <c:v>99.374714046057619</c:v>
                </c:pt>
                <c:pt idx="46">
                  <c:v>100.10675613847771</c:v>
                </c:pt>
                <c:pt idx="47">
                  <c:v>100.09150526155267</c:v>
                </c:pt>
                <c:pt idx="48">
                  <c:v>100.28976666158303</c:v>
                </c:pt>
                <c:pt idx="49">
                  <c:v>99.755985969193233</c:v>
                </c:pt>
                <c:pt idx="50">
                  <c:v>100.0305017538507</c:v>
                </c:pt>
                <c:pt idx="51">
                  <c:v>99.954247369223722</c:v>
                </c:pt>
                <c:pt idx="52">
                  <c:v>99.908494738447473</c:v>
                </c:pt>
                <c:pt idx="53">
                  <c:v>99.969498246149143</c:v>
                </c:pt>
                <c:pt idx="54">
                  <c:v>100.54903156931542</c:v>
                </c:pt>
                <c:pt idx="55">
                  <c:v>100.91505261552538</c:v>
                </c:pt>
                <c:pt idx="56">
                  <c:v>100.67103858471847</c:v>
                </c:pt>
                <c:pt idx="57">
                  <c:v>100.74729296934605</c:v>
                </c:pt>
                <c:pt idx="58">
                  <c:v>100.57953332316605</c:v>
                </c:pt>
                <c:pt idx="59">
                  <c:v>100.35077016928444</c:v>
                </c:pt>
                <c:pt idx="60">
                  <c:v>99.801738599969298</c:v>
                </c:pt>
                <c:pt idx="61">
                  <c:v>99.572975446087895</c:v>
                </c:pt>
                <c:pt idx="62">
                  <c:v>99.542473692237294</c:v>
                </c:pt>
                <c:pt idx="63">
                  <c:v>99.740735092267798</c:v>
                </c:pt>
                <c:pt idx="64">
                  <c:v>100.12200701540311</c:v>
                </c:pt>
                <c:pt idx="65">
                  <c:v>100.0305017538507</c:v>
                </c:pt>
                <c:pt idx="66">
                  <c:v>99.801738599969298</c:v>
                </c:pt>
                <c:pt idx="67">
                  <c:v>98.825682476742358</c:v>
                </c:pt>
                <c:pt idx="68">
                  <c:v>98.444410553606829</c:v>
                </c:pt>
                <c:pt idx="69">
                  <c:v>98.322403538203389</c:v>
                </c:pt>
                <c:pt idx="70">
                  <c:v>98.718926338264453</c:v>
                </c:pt>
                <c:pt idx="71">
                  <c:v>99.130700015250625</c:v>
                </c:pt>
                <c:pt idx="72">
                  <c:v>98.901936861369535</c:v>
                </c:pt>
                <c:pt idx="73">
                  <c:v>98.901936861369535</c:v>
                </c:pt>
                <c:pt idx="74">
                  <c:v>98.764678969040887</c:v>
                </c:pt>
                <c:pt idx="75">
                  <c:v>98.840933353667808</c:v>
                </c:pt>
                <c:pt idx="76">
                  <c:v>99.176452646027059</c:v>
                </c:pt>
                <c:pt idx="77">
                  <c:v>99.603477199938737</c:v>
                </c:pt>
                <c:pt idx="78">
                  <c:v>99.603477199938737</c:v>
                </c:pt>
                <c:pt idx="79">
                  <c:v>99.694982461491449</c:v>
                </c:pt>
                <c:pt idx="80">
                  <c:v>99.633978953789523</c:v>
                </c:pt>
                <c:pt idx="81">
                  <c:v>99.618728076864144</c:v>
                </c:pt>
                <c:pt idx="82">
                  <c:v>99.396065273753209</c:v>
                </c:pt>
                <c:pt idx="83">
                  <c:v>99.511971938386452</c:v>
                </c:pt>
                <c:pt idx="84">
                  <c:v>99.191703522952551</c:v>
                </c:pt>
                <c:pt idx="85">
                  <c:v>99.176452646027059</c:v>
                </c:pt>
                <c:pt idx="86">
                  <c:v>98.673173707487933</c:v>
                </c:pt>
                <c:pt idx="87">
                  <c:v>98.474912307457558</c:v>
                </c:pt>
                <c:pt idx="88">
                  <c:v>98.779929845966137</c:v>
                </c:pt>
                <c:pt idx="89">
                  <c:v>98.779929845966137</c:v>
                </c:pt>
                <c:pt idx="90">
                  <c:v>98.16989476894922</c:v>
                </c:pt>
                <c:pt idx="91">
                  <c:v>98.398657922830552</c:v>
                </c:pt>
                <c:pt idx="92">
                  <c:v>98.413908799755987</c:v>
                </c:pt>
                <c:pt idx="93">
                  <c:v>97.971633368918887</c:v>
                </c:pt>
                <c:pt idx="94">
                  <c:v>98.291901784352774</c:v>
                </c:pt>
                <c:pt idx="95">
                  <c:v>98.230898276650649</c:v>
                </c:pt>
                <c:pt idx="96">
                  <c:v>97.956382491993281</c:v>
                </c:pt>
                <c:pt idx="97">
                  <c:v>97.971633368918887</c:v>
                </c:pt>
                <c:pt idx="98">
                  <c:v>97.925880738142439</c:v>
                </c:pt>
                <c:pt idx="99">
                  <c:v>98.160744242793754</c:v>
                </c:pt>
                <c:pt idx="100">
                  <c:v>98.413908799755987</c:v>
                </c:pt>
                <c:pt idx="101">
                  <c:v>98.047887753545808</c:v>
                </c:pt>
                <c:pt idx="102">
                  <c:v>98.093640384322242</c:v>
                </c:pt>
                <c:pt idx="103">
                  <c:v>98.444410553606829</c:v>
                </c:pt>
                <c:pt idx="104">
                  <c:v>98.795180722891558</c:v>
                </c:pt>
                <c:pt idx="105">
                  <c:v>98.002135122769289</c:v>
                </c:pt>
                <c:pt idx="106">
                  <c:v>97.529357938081176</c:v>
                </c:pt>
                <c:pt idx="107">
                  <c:v>97.834375476589599</c:v>
                </c:pt>
                <c:pt idx="108">
                  <c:v>97.956382491993281</c:v>
                </c:pt>
                <c:pt idx="109">
                  <c:v>97.849626353515333</c:v>
                </c:pt>
                <c:pt idx="110">
                  <c:v>98.160744242793754</c:v>
                </c:pt>
                <c:pt idx="111">
                  <c:v>98.368156168979709</c:v>
                </c:pt>
                <c:pt idx="112">
                  <c:v>98.261400030501719</c:v>
                </c:pt>
                <c:pt idx="113">
                  <c:v>98.627421076711727</c:v>
                </c:pt>
                <c:pt idx="114">
                  <c:v>98.002135122769289</c:v>
                </c:pt>
                <c:pt idx="115">
                  <c:v>98.322403538203389</c:v>
                </c:pt>
                <c:pt idx="116">
                  <c:v>98.139393015098349</c:v>
                </c:pt>
                <c:pt idx="117">
                  <c:v>98.017385999694952</c:v>
                </c:pt>
                <c:pt idx="118">
                  <c:v>98.343754765899035</c:v>
                </c:pt>
                <c:pt idx="119">
                  <c:v>98.139393015098349</c:v>
                </c:pt>
                <c:pt idx="120">
                  <c:v>97.986884245844124</c:v>
                </c:pt>
                <c:pt idx="121">
                  <c:v>97.941131615068031</c:v>
                </c:pt>
                <c:pt idx="122">
                  <c:v>97.834375476589599</c:v>
                </c:pt>
                <c:pt idx="123">
                  <c:v>97.712368461186514</c:v>
                </c:pt>
                <c:pt idx="124">
                  <c:v>97.437852676528848</c:v>
                </c:pt>
                <c:pt idx="125">
                  <c:v>97.178587768796447</c:v>
                </c:pt>
                <c:pt idx="126">
                  <c:v>97.27009303034923</c:v>
                </c:pt>
                <c:pt idx="127">
                  <c:v>96.736312337959177</c:v>
                </c:pt>
                <c:pt idx="128">
                  <c:v>96.76681409181046</c:v>
                </c:pt>
                <c:pt idx="129">
                  <c:v>97.056580753393249</c:v>
                </c:pt>
                <c:pt idx="130">
                  <c:v>97.148086014945818</c:v>
                </c:pt>
                <c:pt idx="131">
                  <c:v>97.010828122617042</c:v>
                </c:pt>
                <c:pt idx="132">
                  <c:v>97.010828122617042</c:v>
                </c:pt>
                <c:pt idx="133">
                  <c:v>97.27009303034923</c:v>
                </c:pt>
                <c:pt idx="134">
                  <c:v>96.904071984139094</c:v>
                </c:pt>
                <c:pt idx="135">
                  <c:v>97.102333384169427</c:v>
                </c:pt>
                <c:pt idx="136">
                  <c:v>96.76681409181046</c:v>
                </c:pt>
                <c:pt idx="137">
                  <c:v>96.843068476437381</c:v>
                </c:pt>
                <c:pt idx="138">
                  <c:v>96.614305322555794</c:v>
                </c:pt>
                <c:pt idx="139">
                  <c:v>96.843068476437381</c:v>
                </c:pt>
                <c:pt idx="140">
                  <c:v>96.827817599511889</c:v>
                </c:pt>
                <c:pt idx="141">
                  <c:v>96.827817599511889</c:v>
                </c:pt>
                <c:pt idx="142">
                  <c:v>96.827817599511889</c:v>
                </c:pt>
                <c:pt idx="143">
                  <c:v>97.010828122617042</c:v>
                </c:pt>
                <c:pt idx="144">
                  <c:v>97.514107061156025</c:v>
                </c:pt>
                <c:pt idx="145">
                  <c:v>97.956382491993281</c:v>
                </c:pt>
                <c:pt idx="146">
                  <c:v>97.666615830410208</c:v>
                </c:pt>
                <c:pt idx="147">
                  <c:v>97.224340399572952</c:v>
                </c:pt>
                <c:pt idx="148">
                  <c:v>97.605612322708325</c:v>
                </c:pt>
                <c:pt idx="149">
                  <c:v>97.834375476589599</c:v>
                </c:pt>
                <c:pt idx="150">
                  <c:v>97.834375476589599</c:v>
                </c:pt>
                <c:pt idx="151">
                  <c:v>97.529357938081176</c:v>
                </c:pt>
                <c:pt idx="152">
                  <c:v>97.483605307305197</c:v>
                </c:pt>
                <c:pt idx="153">
                  <c:v>97.392100045752628</c:v>
                </c:pt>
                <c:pt idx="154">
                  <c:v>96.217782522494815</c:v>
                </c:pt>
                <c:pt idx="155">
                  <c:v>96.278786030196429</c:v>
                </c:pt>
                <c:pt idx="156">
                  <c:v>96.309287784047626</c:v>
                </c:pt>
                <c:pt idx="157">
                  <c:v>96.599054445630756</c:v>
                </c:pt>
                <c:pt idx="158">
                  <c:v>96.690559707183155</c:v>
                </c:pt>
                <c:pt idx="159">
                  <c:v>96.416043922525546</c:v>
                </c:pt>
                <c:pt idx="160">
                  <c:v>96.446545676376587</c:v>
                </c:pt>
                <c:pt idx="161">
                  <c:v>96.370291291749268</c:v>
                </c:pt>
                <c:pt idx="162">
                  <c:v>96.01952112246434</c:v>
                </c:pt>
                <c:pt idx="163">
                  <c:v>96.040872350160058</c:v>
                </c:pt>
                <c:pt idx="164">
                  <c:v>96.126277260942487</c:v>
                </c:pt>
                <c:pt idx="165">
                  <c:v>96.126277260942487</c:v>
                </c:pt>
                <c:pt idx="166">
                  <c:v>97.010828122617042</c:v>
                </c:pt>
                <c:pt idx="167">
                  <c:v>96.965075491840764</c:v>
                </c:pt>
                <c:pt idx="168">
                  <c:v>96.934573737989908</c:v>
                </c:pt>
                <c:pt idx="169">
                  <c:v>97.651364953484574</c:v>
                </c:pt>
                <c:pt idx="170">
                  <c:v>97.392100045752628</c:v>
                </c:pt>
                <c:pt idx="171">
                  <c:v>97.514107061156025</c:v>
                </c:pt>
                <c:pt idx="172">
                  <c:v>98.398657922830552</c:v>
                </c:pt>
                <c:pt idx="173">
                  <c:v>98.398657922830552</c:v>
                </c:pt>
                <c:pt idx="174">
                  <c:v>98.1241421381728</c:v>
                </c:pt>
                <c:pt idx="175">
                  <c:v>98.566417569010227</c:v>
                </c:pt>
                <c:pt idx="176">
                  <c:v>98.581668445935847</c:v>
                </c:pt>
                <c:pt idx="177">
                  <c:v>98.932438615220349</c:v>
                </c:pt>
                <c:pt idx="178">
                  <c:v>98.962940369071234</c:v>
                </c:pt>
                <c:pt idx="179">
                  <c:v>98.871435107518408</c:v>
                </c:pt>
                <c:pt idx="180">
                  <c:v>99.222205276803408</c:v>
                </c:pt>
                <c:pt idx="181">
                  <c:v>99.389964922983083</c:v>
                </c:pt>
                <c:pt idx="182">
                  <c:v>100</c:v>
                </c:pt>
                <c:pt idx="183">
                  <c:v>100.04575263077625</c:v>
                </c:pt>
                <c:pt idx="184">
                  <c:v>99.816989476894918</c:v>
                </c:pt>
                <c:pt idx="185">
                  <c:v>99.359463169132226</c:v>
                </c:pt>
                <c:pt idx="186">
                  <c:v>99.359463169132226</c:v>
                </c:pt>
                <c:pt idx="187">
                  <c:v>99.405215799908675</c:v>
                </c:pt>
                <c:pt idx="188">
                  <c:v>98.840933353667808</c:v>
                </c:pt>
                <c:pt idx="189">
                  <c:v>99.359463169132226</c:v>
                </c:pt>
                <c:pt idx="190">
                  <c:v>99.48147018453561</c:v>
                </c:pt>
                <c:pt idx="191">
                  <c:v>99.633978953789523</c:v>
                </c:pt>
                <c:pt idx="192">
                  <c:v>99.98474912307455</c:v>
                </c:pt>
                <c:pt idx="193">
                  <c:v>100.07625438462712</c:v>
                </c:pt>
                <c:pt idx="194">
                  <c:v>99.893243861522024</c:v>
                </c:pt>
                <c:pt idx="195">
                  <c:v>99.801738599969298</c:v>
                </c:pt>
                <c:pt idx="196">
                  <c:v>99.511971938386452</c:v>
                </c:pt>
                <c:pt idx="197">
                  <c:v>99.511971938386452</c:v>
                </c:pt>
                <c:pt idx="198">
                  <c:v>99.83224035382014</c:v>
                </c:pt>
                <c:pt idx="199">
                  <c:v>99.98474912307455</c:v>
                </c:pt>
                <c:pt idx="200">
                  <c:v>99.923745615372866</c:v>
                </c:pt>
                <c:pt idx="201">
                  <c:v>99.84749123074576</c:v>
                </c:pt>
                <c:pt idx="202">
                  <c:v>99.816989476894918</c:v>
                </c:pt>
                <c:pt idx="203">
                  <c:v>100.30501753850828</c:v>
                </c:pt>
                <c:pt idx="204">
                  <c:v>100.36602104621016</c:v>
                </c:pt>
                <c:pt idx="205">
                  <c:v>101.18956840018301</c:v>
                </c:pt>
                <c:pt idx="206">
                  <c:v>101.55558944639316</c:v>
                </c:pt>
                <c:pt idx="207">
                  <c:v>101.95211224645392</c:v>
                </c:pt>
                <c:pt idx="208">
                  <c:v>101.76910172334912</c:v>
                </c:pt>
                <c:pt idx="209">
                  <c:v>102.05886838493213</c:v>
                </c:pt>
                <c:pt idx="210">
                  <c:v>101.586091200244</c:v>
                </c:pt>
                <c:pt idx="211">
                  <c:v>102.07411926185773</c:v>
                </c:pt>
                <c:pt idx="212">
                  <c:v>101.7080982156474</c:v>
                </c:pt>
                <c:pt idx="213">
                  <c:v>101.78435260027452</c:v>
                </c:pt>
                <c:pt idx="214">
                  <c:v>102.08937013878268</c:v>
                </c:pt>
                <c:pt idx="215">
                  <c:v>102.08937013878268</c:v>
                </c:pt>
                <c:pt idx="216">
                  <c:v>102.27238066188805</c:v>
                </c:pt>
                <c:pt idx="217">
                  <c:v>102.48589293884395</c:v>
                </c:pt>
                <c:pt idx="218">
                  <c:v>102.6689034619492</c:v>
                </c:pt>
                <c:pt idx="219">
                  <c:v>102.30288241573867</c:v>
                </c:pt>
                <c:pt idx="220">
                  <c:v>102.25712978496293</c:v>
                </c:pt>
                <c:pt idx="221">
                  <c:v>102.27238066188805</c:v>
                </c:pt>
                <c:pt idx="222">
                  <c:v>102.21137715418617</c:v>
                </c:pt>
                <c:pt idx="223">
                  <c:v>102.1046210157084</c:v>
                </c:pt>
                <c:pt idx="224">
                  <c:v>103.17218240048774</c:v>
                </c:pt>
                <c:pt idx="225">
                  <c:v>104.7277718468809</c:v>
                </c:pt>
                <c:pt idx="226">
                  <c:v>104.39225255452163</c:v>
                </c:pt>
                <c:pt idx="227">
                  <c:v>104.97178587768772</c:v>
                </c:pt>
                <c:pt idx="228">
                  <c:v>105.10904377001677</c:v>
                </c:pt>
                <c:pt idx="229">
                  <c:v>105.85633673936248</c:v>
                </c:pt>
                <c:pt idx="230">
                  <c:v>106.60362970870838</c:v>
                </c:pt>
                <c:pt idx="231">
                  <c:v>106.23760866249809</c:v>
                </c:pt>
                <c:pt idx="232">
                  <c:v>106.13085252401999</c:v>
                </c:pt>
                <c:pt idx="233">
                  <c:v>106.40536830867775</c:v>
                </c:pt>
                <c:pt idx="234">
                  <c:v>106.60362970870838</c:v>
                </c:pt>
                <c:pt idx="235">
                  <c:v>106.64938233948415</c:v>
                </c:pt>
                <c:pt idx="236">
                  <c:v>106.40536830867775</c:v>
                </c:pt>
                <c:pt idx="237">
                  <c:v>106.23760866249809</c:v>
                </c:pt>
                <c:pt idx="238">
                  <c:v>105.71907884703357</c:v>
                </c:pt>
                <c:pt idx="239">
                  <c:v>106.03934726246746</c:v>
                </c:pt>
                <c:pt idx="240">
                  <c:v>106.35961567790149</c:v>
                </c:pt>
                <c:pt idx="241">
                  <c:v>106.63413146255894</c:v>
                </c:pt>
                <c:pt idx="242">
                  <c:v>106.63413146255894</c:v>
                </c:pt>
                <c:pt idx="243">
                  <c:v>106.46637181637922</c:v>
                </c:pt>
                <c:pt idx="244">
                  <c:v>106.66463321640977</c:v>
                </c:pt>
                <c:pt idx="245">
                  <c:v>106.6951349702608</c:v>
                </c:pt>
                <c:pt idx="246">
                  <c:v>106.64938233948415</c:v>
                </c:pt>
                <c:pt idx="247">
                  <c:v>107.24416653957617</c:v>
                </c:pt>
                <c:pt idx="248">
                  <c:v>107.77794723196583</c:v>
                </c:pt>
                <c:pt idx="249">
                  <c:v>108.47948757053517</c:v>
                </c:pt>
                <c:pt idx="250">
                  <c:v>109.22678053988081</c:v>
                </c:pt>
                <c:pt idx="251">
                  <c:v>108.78450510904376</c:v>
                </c:pt>
                <c:pt idx="252">
                  <c:v>108.66249809364018</c:v>
                </c:pt>
                <c:pt idx="253">
                  <c:v>108.79975598596933</c:v>
                </c:pt>
                <c:pt idx="254">
                  <c:v>109.60805246301661</c:v>
                </c:pt>
                <c:pt idx="255">
                  <c:v>109.62330333994204</c:v>
                </c:pt>
                <c:pt idx="256">
                  <c:v>108.69299984749102</c:v>
                </c:pt>
                <c:pt idx="257">
                  <c:v>108.54049107823712</c:v>
                </c:pt>
                <c:pt idx="258">
                  <c:v>108.93701387829815</c:v>
                </c:pt>
                <c:pt idx="259">
                  <c:v>110.27909104773524</c:v>
                </c:pt>
                <c:pt idx="260">
                  <c:v>110.23333841695869</c:v>
                </c:pt>
                <c:pt idx="261">
                  <c:v>109.85206649382326</c:v>
                </c:pt>
                <c:pt idx="262">
                  <c:v>109.85206649382326</c:v>
                </c:pt>
                <c:pt idx="263">
                  <c:v>110.38584718621306</c:v>
                </c:pt>
                <c:pt idx="264">
                  <c:v>109.82156473997267</c:v>
                </c:pt>
                <c:pt idx="265">
                  <c:v>110.35534543236221</c:v>
                </c:pt>
                <c:pt idx="266">
                  <c:v>110.70611560164738</c:v>
                </c:pt>
                <c:pt idx="267">
                  <c:v>110.73661735549794</c:v>
                </c:pt>
                <c:pt idx="268">
                  <c:v>110.73661735549794</c:v>
                </c:pt>
                <c:pt idx="269">
                  <c:v>110.73661735549794</c:v>
                </c:pt>
                <c:pt idx="270">
                  <c:v>108.53439072746669</c:v>
                </c:pt>
                <c:pt idx="271">
                  <c:v>108.91566265060256</c:v>
                </c:pt>
                <c:pt idx="272">
                  <c:v>108.031111788928</c:v>
                </c:pt>
                <c:pt idx="273">
                  <c:v>108.63199633978935</c:v>
                </c:pt>
                <c:pt idx="274">
                  <c:v>109.18102790910476</c:v>
                </c:pt>
                <c:pt idx="275">
                  <c:v>109.73005947842</c:v>
                </c:pt>
                <c:pt idx="276">
                  <c:v>110.00457526307777</c:v>
                </c:pt>
                <c:pt idx="277">
                  <c:v>109.18102790910476</c:v>
                </c:pt>
                <c:pt idx="278">
                  <c:v>109.21152966295588</c:v>
                </c:pt>
                <c:pt idx="279">
                  <c:v>110.43159981698945</c:v>
                </c:pt>
                <c:pt idx="280">
                  <c:v>110.85862437090131</c:v>
                </c:pt>
                <c:pt idx="281">
                  <c:v>111.07213664785725</c:v>
                </c:pt>
                <c:pt idx="282">
                  <c:v>109.93137105383558</c:v>
                </c:pt>
                <c:pt idx="283">
                  <c:v>109.30303492450815</c:v>
                </c:pt>
                <c:pt idx="284">
                  <c:v>110.14183315540645</c:v>
                </c:pt>
                <c:pt idx="285">
                  <c:v>110.76711910934907</c:v>
                </c:pt>
                <c:pt idx="286">
                  <c:v>110.56885770931829</c:v>
                </c:pt>
                <c:pt idx="287">
                  <c:v>111.20939454018605</c:v>
                </c:pt>
                <c:pt idx="288">
                  <c:v>111.33140155558924</c:v>
                </c:pt>
                <c:pt idx="289">
                  <c:v>111.42290681714175</c:v>
                </c:pt>
                <c:pt idx="290">
                  <c:v>112.18545066341315</c:v>
                </c:pt>
                <c:pt idx="291">
                  <c:v>112.90224187890803</c:v>
                </c:pt>
                <c:pt idx="292">
                  <c:v>112.81073661735545</c:v>
                </c:pt>
                <c:pt idx="293">
                  <c:v>112.56672258654871</c:v>
                </c:pt>
                <c:pt idx="294">
                  <c:v>112.50571907884706</c:v>
                </c:pt>
                <c:pt idx="295">
                  <c:v>113.00899801738574</c:v>
                </c:pt>
                <c:pt idx="296">
                  <c:v>112.78023486350455</c:v>
                </c:pt>
                <c:pt idx="297">
                  <c:v>113.0852524020131</c:v>
                </c:pt>
                <c:pt idx="298">
                  <c:v>112.99374714046043</c:v>
                </c:pt>
                <c:pt idx="299">
                  <c:v>113.80204361750798</c:v>
                </c:pt>
                <c:pt idx="300">
                  <c:v>112.73448223272823</c:v>
                </c:pt>
                <c:pt idx="301">
                  <c:v>111.28564892481316</c:v>
                </c:pt>
                <c:pt idx="302">
                  <c:v>111.81942961720311</c:v>
                </c:pt>
                <c:pt idx="303">
                  <c:v>111.59066646332172</c:v>
                </c:pt>
                <c:pt idx="304">
                  <c:v>112.39896294036906</c:v>
                </c:pt>
                <c:pt idx="305">
                  <c:v>113.25301204819276</c:v>
                </c:pt>
                <c:pt idx="306">
                  <c:v>113.0852524020131</c:v>
                </c:pt>
                <c:pt idx="307">
                  <c:v>112.82598749428072</c:v>
                </c:pt>
                <c:pt idx="308">
                  <c:v>111.95668750953178</c:v>
                </c:pt>
                <c:pt idx="309">
                  <c:v>111.94143663260635</c:v>
                </c:pt>
                <c:pt idx="310">
                  <c:v>110.76711910934907</c:v>
                </c:pt>
                <c:pt idx="311">
                  <c:v>110.90437700167759</c:v>
                </c:pt>
                <c:pt idx="312">
                  <c:v>110.67561384779609</c:v>
                </c:pt>
                <c:pt idx="313">
                  <c:v>110.67561384779609</c:v>
                </c:pt>
                <c:pt idx="314">
                  <c:v>111.84993137105367</c:v>
                </c:pt>
                <c:pt idx="315">
                  <c:v>113.0547506481624</c:v>
                </c:pt>
                <c:pt idx="316">
                  <c:v>112.87174012505704</c:v>
                </c:pt>
                <c:pt idx="317">
                  <c:v>112.99374714046043</c:v>
                </c:pt>
                <c:pt idx="318">
                  <c:v>111.49916120176924</c:v>
                </c:pt>
                <c:pt idx="319">
                  <c:v>110.5841085862437</c:v>
                </c:pt>
                <c:pt idx="320">
                  <c:v>110.46210157084033</c:v>
                </c:pt>
                <c:pt idx="321">
                  <c:v>110.93487875552835</c:v>
                </c:pt>
                <c:pt idx="322">
                  <c:v>110.12658227848071</c:v>
                </c:pt>
                <c:pt idx="323">
                  <c:v>110.61461034009454</c:v>
                </c:pt>
                <c:pt idx="324">
                  <c:v>109.30303492450815</c:v>
                </c:pt>
                <c:pt idx="325">
                  <c:v>108.79975598596933</c:v>
                </c:pt>
                <c:pt idx="326">
                  <c:v>108.44898581668417</c:v>
                </c:pt>
                <c:pt idx="327">
                  <c:v>108.57099283208755</c:v>
                </c:pt>
                <c:pt idx="328">
                  <c:v>108.66249809364018</c:v>
                </c:pt>
                <c:pt idx="329">
                  <c:v>110.14183315540645</c:v>
                </c:pt>
                <c:pt idx="330">
                  <c:v>108.93701387829815</c:v>
                </c:pt>
                <c:pt idx="331">
                  <c:v>109.62330333994204</c:v>
                </c:pt>
                <c:pt idx="332">
                  <c:v>109.69955772456915</c:v>
                </c:pt>
                <c:pt idx="333">
                  <c:v>109.80631386304712</c:v>
                </c:pt>
                <c:pt idx="334">
                  <c:v>110.30959280158584</c:v>
                </c:pt>
                <c:pt idx="335">
                  <c:v>109.74531035534542</c:v>
                </c:pt>
                <c:pt idx="336">
                  <c:v>109.24203141680633</c:v>
                </c:pt>
                <c:pt idx="337">
                  <c:v>108.70825072441666</c:v>
                </c:pt>
                <c:pt idx="338">
                  <c:v>108.86075949367088</c:v>
                </c:pt>
                <c:pt idx="339">
                  <c:v>109.54704895531493</c:v>
                </c:pt>
                <c:pt idx="340">
                  <c:v>110.23333841695869</c:v>
                </c:pt>
                <c:pt idx="341">
                  <c:v>109.74836053073051</c:v>
                </c:pt>
                <c:pt idx="342">
                  <c:v>110.26384017080967</c:v>
                </c:pt>
                <c:pt idx="343">
                  <c:v>110.64511209394539</c:v>
                </c:pt>
                <c:pt idx="344">
                  <c:v>110.91962787860302</c:v>
                </c:pt>
                <c:pt idx="345">
                  <c:v>111.10263840170808</c:v>
                </c:pt>
                <c:pt idx="346">
                  <c:v>111.80417874027756</c:v>
                </c:pt>
                <c:pt idx="347">
                  <c:v>112.3532103095928</c:v>
                </c:pt>
                <c:pt idx="348">
                  <c:v>112.81073661735545</c:v>
                </c:pt>
                <c:pt idx="349">
                  <c:v>112.42946469422004</c:v>
                </c:pt>
                <c:pt idx="350">
                  <c:v>112.74973310965375</c:v>
                </c:pt>
                <c:pt idx="351">
                  <c:v>113.42077169437242</c:v>
                </c:pt>
                <c:pt idx="352">
                  <c:v>114.91535763306388</c:v>
                </c:pt>
                <c:pt idx="353">
                  <c:v>114.36632606374866</c:v>
                </c:pt>
                <c:pt idx="354">
                  <c:v>113.90879975598595</c:v>
                </c:pt>
                <c:pt idx="355">
                  <c:v>114.27482080219605</c:v>
                </c:pt>
                <c:pt idx="356">
                  <c:v>114.67134360225711</c:v>
                </c:pt>
                <c:pt idx="357">
                  <c:v>114.70184535610797</c:v>
                </c:pt>
                <c:pt idx="358">
                  <c:v>114.39682781759923</c:v>
                </c:pt>
                <c:pt idx="359">
                  <c:v>114.64084184840614</c:v>
                </c:pt>
                <c:pt idx="360">
                  <c:v>113.16150678664023</c:v>
                </c:pt>
                <c:pt idx="361">
                  <c:v>114.12231203294155</c:v>
                </c:pt>
                <c:pt idx="362">
                  <c:v>113.83254537135885</c:v>
                </c:pt>
                <c:pt idx="363">
                  <c:v>114.05825834985508</c:v>
                </c:pt>
                <c:pt idx="364">
                  <c:v>114.44563062376086</c:v>
                </c:pt>
                <c:pt idx="365">
                  <c:v>114.61644044532559</c:v>
                </c:pt>
                <c:pt idx="366">
                  <c:v>114.95500991307</c:v>
                </c:pt>
                <c:pt idx="367">
                  <c:v>115.43083727314321</c:v>
                </c:pt>
                <c:pt idx="368">
                  <c:v>115.15937166387053</c:v>
                </c:pt>
                <c:pt idx="369">
                  <c:v>114.33582430989782</c:v>
                </c:pt>
                <c:pt idx="370">
                  <c:v>115.23562604849779</c:v>
                </c:pt>
                <c:pt idx="371">
                  <c:v>115.25087692542307</c:v>
                </c:pt>
                <c:pt idx="372">
                  <c:v>116.19948147018432</c:v>
                </c:pt>
                <c:pt idx="373">
                  <c:v>116.14457831325275</c:v>
                </c:pt>
                <c:pt idx="374">
                  <c:v>116.15677901479305</c:v>
                </c:pt>
                <c:pt idx="375">
                  <c:v>115.78465761781302</c:v>
                </c:pt>
                <c:pt idx="376">
                  <c:v>115.72365411011131</c:v>
                </c:pt>
                <c:pt idx="377">
                  <c:v>116.15677901479305</c:v>
                </c:pt>
                <c:pt idx="378">
                  <c:v>116.15677901479305</c:v>
                </c:pt>
                <c:pt idx="379">
                  <c:v>116.10492603324691</c:v>
                </c:pt>
                <c:pt idx="380">
                  <c:v>116.15677901479305</c:v>
                </c:pt>
                <c:pt idx="381">
                  <c:v>116.15677901479305</c:v>
                </c:pt>
                <c:pt idx="382">
                  <c:v>116.1476284886383</c:v>
                </c:pt>
                <c:pt idx="383">
                  <c:v>116.14152813786794</c:v>
                </c:pt>
                <c:pt idx="384">
                  <c:v>115.73890498703676</c:v>
                </c:pt>
                <c:pt idx="385">
                  <c:v>116.10492603324691</c:v>
                </c:pt>
                <c:pt idx="386">
                  <c:v>116.2147323471098</c:v>
                </c:pt>
                <c:pt idx="387">
                  <c:v>116.52890041177365</c:v>
                </c:pt>
                <c:pt idx="388">
                  <c:v>116.38249199328936</c:v>
                </c:pt>
                <c:pt idx="389">
                  <c:v>116.38249199328936</c:v>
                </c:pt>
                <c:pt idx="390">
                  <c:v>116.49839865792281</c:v>
                </c:pt>
                <c:pt idx="391">
                  <c:v>116.48619795638248</c:v>
                </c:pt>
                <c:pt idx="392">
                  <c:v>117.52325758731129</c:v>
                </c:pt>
                <c:pt idx="393">
                  <c:v>117.55985969193243</c:v>
                </c:pt>
                <c:pt idx="394">
                  <c:v>118.30410248589308</c:v>
                </c:pt>
                <c:pt idx="395">
                  <c:v>119.1245996644807</c:v>
                </c:pt>
                <c:pt idx="396">
                  <c:v>119.78343754765874</c:v>
                </c:pt>
                <c:pt idx="397">
                  <c:v>120.07625438462712</c:v>
                </c:pt>
                <c:pt idx="398">
                  <c:v>120.83269788012808</c:v>
                </c:pt>
                <c:pt idx="399">
                  <c:v>123.21183468049412</c:v>
                </c:pt>
                <c:pt idx="400">
                  <c:v>124.46850693914899</c:v>
                </c:pt>
                <c:pt idx="401">
                  <c:v>125.25545218850068</c:v>
                </c:pt>
                <c:pt idx="402">
                  <c:v>124.52035992069543</c:v>
                </c:pt>
                <c:pt idx="403">
                  <c:v>125.24325148696063</c:v>
                </c:pt>
                <c:pt idx="404">
                  <c:v>126.20100655787709</c:v>
                </c:pt>
                <c:pt idx="405">
                  <c:v>130.02897666615812</c:v>
                </c:pt>
                <c:pt idx="406">
                  <c:v>128.50388897361597</c:v>
                </c:pt>
                <c:pt idx="407">
                  <c:v>129.60195211224638</c:v>
                </c:pt>
                <c:pt idx="408">
                  <c:v>129.08037212139698</c:v>
                </c:pt>
                <c:pt idx="409">
                  <c:v>127.95485740430082</c:v>
                </c:pt>
                <c:pt idx="410">
                  <c:v>127.95485740430082</c:v>
                </c:pt>
                <c:pt idx="411">
                  <c:v>127.08555741955136</c:v>
                </c:pt>
                <c:pt idx="412">
                  <c:v>128.44288546591429</c:v>
                </c:pt>
                <c:pt idx="413">
                  <c:v>128.94616440445319</c:v>
                </c:pt>
                <c:pt idx="414">
                  <c:v>129.89171877382947</c:v>
                </c:pt>
                <c:pt idx="415">
                  <c:v>132.07259417416458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3D8-41D2-BFF8-C2A594B571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태국</c:v>
                </c:pt>
              </c:strCache>
            </c:strRef>
          </c:tx>
          <c:spPr>
            <a:ln w="47625" cmpd="dbl"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Sheet1!$A$2:$A$417</c:f>
              <c:numCache>
                <c:formatCode>yyyy/mm/dd</c:formatCode>
                <c:ptCount val="416"/>
                <c:pt idx="0">
                  <c:v>41641</c:v>
                </c:pt>
                <c:pt idx="1">
                  <c:v>41642</c:v>
                </c:pt>
                <c:pt idx="2">
                  <c:v>41645</c:v>
                </c:pt>
                <c:pt idx="3">
                  <c:v>41646</c:v>
                </c:pt>
                <c:pt idx="4">
                  <c:v>41647</c:v>
                </c:pt>
                <c:pt idx="5">
                  <c:v>41648</c:v>
                </c:pt>
                <c:pt idx="6">
                  <c:v>41649</c:v>
                </c:pt>
                <c:pt idx="7">
                  <c:v>41652</c:v>
                </c:pt>
                <c:pt idx="8">
                  <c:v>41653</c:v>
                </c:pt>
                <c:pt idx="9">
                  <c:v>41654</c:v>
                </c:pt>
                <c:pt idx="10">
                  <c:v>41655</c:v>
                </c:pt>
                <c:pt idx="11">
                  <c:v>41656</c:v>
                </c:pt>
                <c:pt idx="12">
                  <c:v>41659</c:v>
                </c:pt>
                <c:pt idx="13">
                  <c:v>41660</c:v>
                </c:pt>
                <c:pt idx="14">
                  <c:v>41661</c:v>
                </c:pt>
                <c:pt idx="15">
                  <c:v>41662</c:v>
                </c:pt>
                <c:pt idx="16">
                  <c:v>41663</c:v>
                </c:pt>
                <c:pt idx="17">
                  <c:v>41666</c:v>
                </c:pt>
                <c:pt idx="18">
                  <c:v>41667</c:v>
                </c:pt>
                <c:pt idx="19">
                  <c:v>41668</c:v>
                </c:pt>
                <c:pt idx="20">
                  <c:v>41673</c:v>
                </c:pt>
                <c:pt idx="21">
                  <c:v>41674</c:v>
                </c:pt>
                <c:pt idx="22">
                  <c:v>41675</c:v>
                </c:pt>
                <c:pt idx="23">
                  <c:v>41676</c:v>
                </c:pt>
                <c:pt idx="24">
                  <c:v>41677</c:v>
                </c:pt>
                <c:pt idx="25">
                  <c:v>41680</c:v>
                </c:pt>
                <c:pt idx="26">
                  <c:v>41681</c:v>
                </c:pt>
                <c:pt idx="27">
                  <c:v>41682</c:v>
                </c:pt>
                <c:pt idx="28">
                  <c:v>41683</c:v>
                </c:pt>
                <c:pt idx="29">
                  <c:v>41684</c:v>
                </c:pt>
                <c:pt idx="30">
                  <c:v>41687</c:v>
                </c:pt>
                <c:pt idx="31">
                  <c:v>41688</c:v>
                </c:pt>
                <c:pt idx="32">
                  <c:v>41689</c:v>
                </c:pt>
                <c:pt idx="33">
                  <c:v>41690</c:v>
                </c:pt>
                <c:pt idx="34">
                  <c:v>41691</c:v>
                </c:pt>
                <c:pt idx="35">
                  <c:v>41694</c:v>
                </c:pt>
                <c:pt idx="36">
                  <c:v>41695</c:v>
                </c:pt>
                <c:pt idx="37">
                  <c:v>41696</c:v>
                </c:pt>
                <c:pt idx="38">
                  <c:v>41697</c:v>
                </c:pt>
                <c:pt idx="39">
                  <c:v>41698</c:v>
                </c:pt>
                <c:pt idx="40">
                  <c:v>41701</c:v>
                </c:pt>
                <c:pt idx="41">
                  <c:v>41702</c:v>
                </c:pt>
                <c:pt idx="42">
                  <c:v>41703</c:v>
                </c:pt>
                <c:pt idx="43">
                  <c:v>41704</c:v>
                </c:pt>
                <c:pt idx="44">
                  <c:v>41705</c:v>
                </c:pt>
                <c:pt idx="45">
                  <c:v>41708</c:v>
                </c:pt>
                <c:pt idx="46">
                  <c:v>41709</c:v>
                </c:pt>
                <c:pt idx="47">
                  <c:v>41710</c:v>
                </c:pt>
                <c:pt idx="48">
                  <c:v>41711</c:v>
                </c:pt>
                <c:pt idx="49">
                  <c:v>41712</c:v>
                </c:pt>
                <c:pt idx="50">
                  <c:v>41715</c:v>
                </c:pt>
                <c:pt idx="51">
                  <c:v>41716</c:v>
                </c:pt>
                <c:pt idx="52">
                  <c:v>41717</c:v>
                </c:pt>
                <c:pt idx="53">
                  <c:v>41718</c:v>
                </c:pt>
                <c:pt idx="54">
                  <c:v>41719</c:v>
                </c:pt>
                <c:pt idx="55">
                  <c:v>41722</c:v>
                </c:pt>
                <c:pt idx="56">
                  <c:v>41723</c:v>
                </c:pt>
                <c:pt idx="57">
                  <c:v>41724</c:v>
                </c:pt>
                <c:pt idx="58">
                  <c:v>41725</c:v>
                </c:pt>
                <c:pt idx="59">
                  <c:v>41726</c:v>
                </c:pt>
                <c:pt idx="60">
                  <c:v>41729</c:v>
                </c:pt>
                <c:pt idx="61">
                  <c:v>41730</c:v>
                </c:pt>
                <c:pt idx="62">
                  <c:v>41731</c:v>
                </c:pt>
                <c:pt idx="63">
                  <c:v>41732</c:v>
                </c:pt>
                <c:pt idx="64">
                  <c:v>41733</c:v>
                </c:pt>
                <c:pt idx="65">
                  <c:v>41736</c:v>
                </c:pt>
                <c:pt idx="66">
                  <c:v>41737</c:v>
                </c:pt>
                <c:pt idx="67">
                  <c:v>41738</c:v>
                </c:pt>
                <c:pt idx="68">
                  <c:v>41739</c:v>
                </c:pt>
                <c:pt idx="69">
                  <c:v>41740</c:v>
                </c:pt>
                <c:pt idx="70">
                  <c:v>41743</c:v>
                </c:pt>
                <c:pt idx="71">
                  <c:v>41744</c:v>
                </c:pt>
                <c:pt idx="72">
                  <c:v>41745</c:v>
                </c:pt>
                <c:pt idx="73">
                  <c:v>41746</c:v>
                </c:pt>
                <c:pt idx="74">
                  <c:v>41747</c:v>
                </c:pt>
                <c:pt idx="75">
                  <c:v>41750</c:v>
                </c:pt>
                <c:pt idx="76">
                  <c:v>41751</c:v>
                </c:pt>
                <c:pt idx="77">
                  <c:v>41752</c:v>
                </c:pt>
                <c:pt idx="78">
                  <c:v>41753</c:v>
                </c:pt>
                <c:pt idx="79">
                  <c:v>41754</c:v>
                </c:pt>
                <c:pt idx="80">
                  <c:v>41757</c:v>
                </c:pt>
                <c:pt idx="81">
                  <c:v>41758</c:v>
                </c:pt>
                <c:pt idx="82">
                  <c:v>41759</c:v>
                </c:pt>
                <c:pt idx="83">
                  <c:v>41761</c:v>
                </c:pt>
                <c:pt idx="84">
                  <c:v>41766</c:v>
                </c:pt>
                <c:pt idx="85">
                  <c:v>41767</c:v>
                </c:pt>
                <c:pt idx="86">
                  <c:v>41768</c:v>
                </c:pt>
                <c:pt idx="87">
                  <c:v>41771</c:v>
                </c:pt>
                <c:pt idx="88">
                  <c:v>41772</c:v>
                </c:pt>
                <c:pt idx="89">
                  <c:v>41773</c:v>
                </c:pt>
                <c:pt idx="90">
                  <c:v>41774</c:v>
                </c:pt>
                <c:pt idx="91">
                  <c:v>41775</c:v>
                </c:pt>
                <c:pt idx="92">
                  <c:v>41778</c:v>
                </c:pt>
                <c:pt idx="93">
                  <c:v>41779</c:v>
                </c:pt>
                <c:pt idx="94">
                  <c:v>41780</c:v>
                </c:pt>
                <c:pt idx="95">
                  <c:v>41781</c:v>
                </c:pt>
                <c:pt idx="96">
                  <c:v>41782</c:v>
                </c:pt>
                <c:pt idx="97">
                  <c:v>41785</c:v>
                </c:pt>
                <c:pt idx="98">
                  <c:v>41786</c:v>
                </c:pt>
                <c:pt idx="99">
                  <c:v>41787</c:v>
                </c:pt>
                <c:pt idx="100">
                  <c:v>41788</c:v>
                </c:pt>
                <c:pt idx="101">
                  <c:v>41789</c:v>
                </c:pt>
                <c:pt idx="102">
                  <c:v>41792</c:v>
                </c:pt>
                <c:pt idx="103">
                  <c:v>41793</c:v>
                </c:pt>
                <c:pt idx="104">
                  <c:v>41795</c:v>
                </c:pt>
                <c:pt idx="105">
                  <c:v>41799</c:v>
                </c:pt>
                <c:pt idx="106">
                  <c:v>41800</c:v>
                </c:pt>
                <c:pt idx="107">
                  <c:v>41801</c:v>
                </c:pt>
                <c:pt idx="108">
                  <c:v>41802</c:v>
                </c:pt>
                <c:pt idx="109">
                  <c:v>41803</c:v>
                </c:pt>
                <c:pt idx="110">
                  <c:v>41806</c:v>
                </c:pt>
                <c:pt idx="111">
                  <c:v>41807</c:v>
                </c:pt>
                <c:pt idx="112">
                  <c:v>41808</c:v>
                </c:pt>
                <c:pt idx="113">
                  <c:v>41809</c:v>
                </c:pt>
                <c:pt idx="114">
                  <c:v>41810</c:v>
                </c:pt>
                <c:pt idx="115">
                  <c:v>41813</c:v>
                </c:pt>
                <c:pt idx="116">
                  <c:v>41814</c:v>
                </c:pt>
                <c:pt idx="117">
                  <c:v>41815</c:v>
                </c:pt>
                <c:pt idx="118">
                  <c:v>41816</c:v>
                </c:pt>
                <c:pt idx="119">
                  <c:v>41817</c:v>
                </c:pt>
                <c:pt idx="120">
                  <c:v>41820</c:v>
                </c:pt>
                <c:pt idx="121">
                  <c:v>41821</c:v>
                </c:pt>
                <c:pt idx="122">
                  <c:v>41822</c:v>
                </c:pt>
                <c:pt idx="123">
                  <c:v>41823</c:v>
                </c:pt>
                <c:pt idx="124">
                  <c:v>41824</c:v>
                </c:pt>
                <c:pt idx="125">
                  <c:v>41827</c:v>
                </c:pt>
                <c:pt idx="126">
                  <c:v>41828</c:v>
                </c:pt>
                <c:pt idx="127">
                  <c:v>41829</c:v>
                </c:pt>
                <c:pt idx="128">
                  <c:v>41830</c:v>
                </c:pt>
                <c:pt idx="129">
                  <c:v>41831</c:v>
                </c:pt>
                <c:pt idx="130">
                  <c:v>41834</c:v>
                </c:pt>
                <c:pt idx="131">
                  <c:v>41835</c:v>
                </c:pt>
                <c:pt idx="132">
                  <c:v>41836</c:v>
                </c:pt>
                <c:pt idx="133">
                  <c:v>41837</c:v>
                </c:pt>
                <c:pt idx="134">
                  <c:v>41838</c:v>
                </c:pt>
                <c:pt idx="135">
                  <c:v>41841</c:v>
                </c:pt>
                <c:pt idx="136">
                  <c:v>41842</c:v>
                </c:pt>
                <c:pt idx="137">
                  <c:v>41843</c:v>
                </c:pt>
                <c:pt idx="138">
                  <c:v>41844</c:v>
                </c:pt>
                <c:pt idx="139">
                  <c:v>41845</c:v>
                </c:pt>
                <c:pt idx="140">
                  <c:v>41848</c:v>
                </c:pt>
                <c:pt idx="141">
                  <c:v>41849</c:v>
                </c:pt>
                <c:pt idx="142">
                  <c:v>41850</c:v>
                </c:pt>
                <c:pt idx="143">
                  <c:v>41851</c:v>
                </c:pt>
                <c:pt idx="144">
                  <c:v>41852</c:v>
                </c:pt>
                <c:pt idx="145">
                  <c:v>41855</c:v>
                </c:pt>
                <c:pt idx="146">
                  <c:v>41856</c:v>
                </c:pt>
                <c:pt idx="147">
                  <c:v>41857</c:v>
                </c:pt>
                <c:pt idx="148">
                  <c:v>41858</c:v>
                </c:pt>
                <c:pt idx="149">
                  <c:v>41859</c:v>
                </c:pt>
                <c:pt idx="150">
                  <c:v>41862</c:v>
                </c:pt>
                <c:pt idx="151">
                  <c:v>41863</c:v>
                </c:pt>
                <c:pt idx="152">
                  <c:v>41864</c:v>
                </c:pt>
                <c:pt idx="153">
                  <c:v>41865</c:v>
                </c:pt>
                <c:pt idx="154">
                  <c:v>41869</c:v>
                </c:pt>
                <c:pt idx="155">
                  <c:v>41870</c:v>
                </c:pt>
                <c:pt idx="156">
                  <c:v>41871</c:v>
                </c:pt>
                <c:pt idx="157">
                  <c:v>41872</c:v>
                </c:pt>
                <c:pt idx="158">
                  <c:v>41873</c:v>
                </c:pt>
                <c:pt idx="159">
                  <c:v>41876</c:v>
                </c:pt>
                <c:pt idx="160">
                  <c:v>41877</c:v>
                </c:pt>
                <c:pt idx="161">
                  <c:v>41878</c:v>
                </c:pt>
                <c:pt idx="162">
                  <c:v>41879</c:v>
                </c:pt>
                <c:pt idx="163">
                  <c:v>41880</c:v>
                </c:pt>
                <c:pt idx="164">
                  <c:v>41883</c:v>
                </c:pt>
                <c:pt idx="165">
                  <c:v>41884</c:v>
                </c:pt>
                <c:pt idx="166">
                  <c:v>41885</c:v>
                </c:pt>
                <c:pt idx="167">
                  <c:v>41886</c:v>
                </c:pt>
                <c:pt idx="168">
                  <c:v>41887</c:v>
                </c:pt>
                <c:pt idx="169">
                  <c:v>41893</c:v>
                </c:pt>
                <c:pt idx="170">
                  <c:v>41894</c:v>
                </c:pt>
                <c:pt idx="171">
                  <c:v>41897</c:v>
                </c:pt>
                <c:pt idx="172">
                  <c:v>41898</c:v>
                </c:pt>
                <c:pt idx="173">
                  <c:v>41899</c:v>
                </c:pt>
                <c:pt idx="174">
                  <c:v>41900</c:v>
                </c:pt>
                <c:pt idx="175">
                  <c:v>41901</c:v>
                </c:pt>
                <c:pt idx="176">
                  <c:v>41904</c:v>
                </c:pt>
                <c:pt idx="177">
                  <c:v>41905</c:v>
                </c:pt>
                <c:pt idx="178">
                  <c:v>41906</c:v>
                </c:pt>
                <c:pt idx="179">
                  <c:v>41907</c:v>
                </c:pt>
                <c:pt idx="180">
                  <c:v>41908</c:v>
                </c:pt>
                <c:pt idx="181">
                  <c:v>41911</c:v>
                </c:pt>
                <c:pt idx="182">
                  <c:v>41912</c:v>
                </c:pt>
                <c:pt idx="183">
                  <c:v>41913</c:v>
                </c:pt>
                <c:pt idx="184">
                  <c:v>41914</c:v>
                </c:pt>
                <c:pt idx="185">
                  <c:v>41918</c:v>
                </c:pt>
                <c:pt idx="186">
                  <c:v>41919</c:v>
                </c:pt>
                <c:pt idx="187">
                  <c:v>41920</c:v>
                </c:pt>
                <c:pt idx="188">
                  <c:v>41922</c:v>
                </c:pt>
                <c:pt idx="189">
                  <c:v>41925</c:v>
                </c:pt>
                <c:pt idx="190">
                  <c:v>41926</c:v>
                </c:pt>
                <c:pt idx="191">
                  <c:v>41927</c:v>
                </c:pt>
                <c:pt idx="192">
                  <c:v>41928</c:v>
                </c:pt>
                <c:pt idx="193">
                  <c:v>41929</c:v>
                </c:pt>
                <c:pt idx="194">
                  <c:v>41932</c:v>
                </c:pt>
                <c:pt idx="195">
                  <c:v>41933</c:v>
                </c:pt>
                <c:pt idx="196">
                  <c:v>41934</c:v>
                </c:pt>
                <c:pt idx="197">
                  <c:v>41935</c:v>
                </c:pt>
                <c:pt idx="198">
                  <c:v>41936</c:v>
                </c:pt>
                <c:pt idx="199">
                  <c:v>41939</c:v>
                </c:pt>
                <c:pt idx="200">
                  <c:v>41940</c:v>
                </c:pt>
                <c:pt idx="201">
                  <c:v>41941</c:v>
                </c:pt>
                <c:pt idx="202">
                  <c:v>41942</c:v>
                </c:pt>
                <c:pt idx="203">
                  <c:v>41943</c:v>
                </c:pt>
                <c:pt idx="204">
                  <c:v>41946</c:v>
                </c:pt>
                <c:pt idx="205">
                  <c:v>41947</c:v>
                </c:pt>
                <c:pt idx="206">
                  <c:v>41948</c:v>
                </c:pt>
                <c:pt idx="207">
                  <c:v>41949</c:v>
                </c:pt>
                <c:pt idx="208">
                  <c:v>41950</c:v>
                </c:pt>
                <c:pt idx="209">
                  <c:v>41953</c:v>
                </c:pt>
                <c:pt idx="210">
                  <c:v>41954</c:v>
                </c:pt>
                <c:pt idx="211">
                  <c:v>41955</c:v>
                </c:pt>
                <c:pt idx="212">
                  <c:v>41956</c:v>
                </c:pt>
                <c:pt idx="213">
                  <c:v>41957</c:v>
                </c:pt>
                <c:pt idx="214">
                  <c:v>41960</c:v>
                </c:pt>
                <c:pt idx="215">
                  <c:v>41961</c:v>
                </c:pt>
                <c:pt idx="216">
                  <c:v>41962</c:v>
                </c:pt>
                <c:pt idx="217">
                  <c:v>41963</c:v>
                </c:pt>
                <c:pt idx="218">
                  <c:v>41964</c:v>
                </c:pt>
                <c:pt idx="219">
                  <c:v>41967</c:v>
                </c:pt>
                <c:pt idx="220">
                  <c:v>41968</c:v>
                </c:pt>
                <c:pt idx="221">
                  <c:v>41969</c:v>
                </c:pt>
                <c:pt idx="222">
                  <c:v>41970</c:v>
                </c:pt>
                <c:pt idx="223">
                  <c:v>41971</c:v>
                </c:pt>
                <c:pt idx="224">
                  <c:v>41974</c:v>
                </c:pt>
                <c:pt idx="225">
                  <c:v>41975</c:v>
                </c:pt>
                <c:pt idx="226">
                  <c:v>41976</c:v>
                </c:pt>
                <c:pt idx="227">
                  <c:v>41977</c:v>
                </c:pt>
                <c:pt idx="228">
                  <c:v>41978</c:v>
                </c:pt>
                <c:pt idx="229">
                  <c:v>41981</c:v>
                </c:pt>
                <c:pt idx="230">
                  <c:v>41982</c:v>
                </c:pt>
                <c:pt idx="231">
                  <c:v>41983</c:v>
                </c:pt>
                <c:pt idx="232">
                  <c:v>41984</c:v>
                </c:pt>
                <c:pt idx="233">
                  <c:v>41985</c:v>
                </c:pt>
                <c:pt idx="234">
                  <c:v>41988</c:v>
                </c:pt>
                <c:pt idx="235">
                  <c:v>41989</c:v>
                </c:pt>
                <c:pt idx="236">
                  <c:v>41990</c:v>
                </c:pt>
                <c:pt idx="237">
                  <c:v>41991</c:v>
                </c:pt>
                <c:pt idx="238">
                  <c:v>41992</c:v>
                </c:pt>
                <c:pt idx="239">
                  <c:v>41995</c:v>
                </c:pt>
                <c:pt idx="240">
                  <c:v>41996</c:v>
                </c:pt>
                <c:pt idx="241">
                  <c:v>41997</c:v>
                </c:pt>
                <c:pt idx="242">
                  <c:v>41999</c:v>
                </c:pt>
                <c:pt idx="243">
                  <c:v>42002</c:v>
                </c:pt>
                <c:pt idx="244">
                  <c:v>42003</c:v>
                </c:pt>
                <c:pt idx="245">
                  <c:v>42004</c:v>
                </c:pt>
                <c:pt idx="246">
                  <c:v>42006</c:v>
                </c:pt>
                <c:pt idx="247">
                  <c:v>42009</c:v>
                </c:pt>
                <c:pt idx="248">
                  <c:v>42010</c:v>
                </c:pt>
                <c:pt idx="249">
                  <c:v>42011</c:v>
                </c:pt>
                <c:pt idx="250">
                  <c:v>42012</c:v>
                </c:pt>
                <c:pt idx="251">
                  <c:v>42013</c:v>
                </c:pt>
                <c:pt idx="252">
                  <c:v>42016</c:v>
                </c:pt>
                <c:pt idx="253">
                  <c:v>42017</c:v>
                </c:pt>
                <c:pt idx="254">
                  <c:v>42018</c:v>
                </c:pt>
                <c:pt idx="255">
                  <c:v>42019</c:v>
                </c:pt>
                <c:pt idx="256">
                  <c:v>42020</c:v>
                </c:pt>
                <c:pt idx="257">
                  <c:v>42023</c:v>
                </c:pt>
                <c:pt idx="258">
                  <c:v>42024</c:v>
                </c:pt>
                <c:pt idx="259">
                  <c:v>42025</c:v>
                </c:pt>
                <c:pt idx="260">
                  <c:v>42026</c:v>
                </c:pt>
                <c:pt idx="261">
                  <c:v>42027</c:v>
                </c:pt>
                <c:pt idx="262">
                  <c:v>42030</c:v>
                </c:pt>
                <c:pt idx="263">
                  <c:v>42031</c:v>
                </c:pt>
                <c:pt idx="264">
                  <c:v>42032</c:v>
                </c:pt>
                <c:pt idx="265">
                  <c:v>42033</c:v>
                </c:pt>
                <c:pt idx="266">
                  <c:v>42034</c:v>
                </c:pt>
                <c:pt idx="267">
                  <c:v>42037</c:v>
                </c:pt>
                <c:pt idx="268">
                  <c:v>42038</c:v>
                </c:pt>
                <c:pt idx="269">
                  <c:v>42039</c:v>
                </c:pt>
                <c:pt idx="270">
                  <c:v>42040</c:v>
                </c:pt>
                <c:pt idx="271">
                  <c:v>42041</c:v>
                </c:pt>
                <c:pt idx="272">
                  <c:v>42044</c:v>
                </c:pt>
                <c:pt idx="273">
                  <c:v>42045</c:v>
                </c:pt>
                <c:pt idx="274">
                  <c:v>42046</c:v>
                </c:pt>
                <c:pt idx="275">
                  <c:v>42047</c:v>
                </c:pt>
                <c:pt idx="276">
                  <c:v>42048</c:v>
                </c:pt>
                <c:pt idx="277">
                  <c:v>42051</c:v>
                </c:pt>
                <c:pt idx="278">
                  <c:v>42052</c:v>
                </c:pt>
                <c:pt idx="279">
                  <c:v>42058</c:v>
                </c:pt>
                <c:pt idx="280">
                  <c:v>42059</c:v>
                </c:pt>
                <c:pt idx="281">
                  <c:v>42060</c:v>
                </c:pt>
                <c:pt idx="282">
                  <c:v>42061</c:v>
                </c:pt>
                <c:pt idx="283">
                  <c:v>42062</c:v>
                </c:pt>
                <c:pt idx="284">
                  <c:v>42065</c:v>
                </c:pt>
                <c:pt idx="285">
                  <c:v>42066</c:v>
                </c:pt>
                <c:pt idx="286">
                  <c:v>42067</c:v>
                </c:pt>
                <c:pt idx="287">
                  <c:v>42068</c:v>
                </c:pt>
                <c:pt idx="288">
                  <c:v>42069</c:v>
                </c:pt>
                <c:pt idx="289">
                  <c:v>42072</c:v>
                </c:pt>
                <c:pt idx="290">
                  <c:v>42073</c:v>
                </c:pt>
                <c:pt idx="291">
                  <c:v>42074</c:v>
                </c:pt>
                <c:pt idx="292">
                  <c:v>42075</c:v>
                </c:pt>
                <c:pt idx="293">
                  <c:v>42076</c:v>
                </c:pt>
                <c:pt idx="294">
                  <c:v>42079</c:v>
                </c:pt>
                <c:pt idx="295">
                  <c:v>42080</c:v>
                </c:pt>
                <c:pt idx="296">
                  <c:v>42081</c:v>
                </c:pt>
                <c:pt idx="297">
                  <c:v>42082</c:v>
                </c:pt>
                <c:pt idx="298">
                  <c:v>42083</c:v>
                </c:pt>
                <c:pt idx="299">
                  <c:v>42086</c:v>
                </c:pt>
                <c:pt idx="300">
                  <c:v>42087</c:v>
                </c:pt>
                <c:pt idx="301">
                  <c:v>42088</c:v>
                </c:pt>
                <c:pt idx="302">
                  <c:v>42089</c:v>
                </c:pt>
                <c:pt idx="303">
                  <c:v>42090</c:v>
                </c:pt>
                <c:pt idx="304">
                  <c:v>42093</c:v>
                </c:pt>
                <c:pt idx="305">
                  <c:v>42094</c:v>
                </c:pt>
                <c:pt idx="306">
                  <c:v>42095</c:v>
                </c:pt>
                <c:pt idx="307">
                  <c:v>42096</c:v>
                </c:pt>
                <c:pt idx="308">
                  <c:v>42097</c:v>
                </c:pt>
                <c:pt idx="309">
                  <c:v>42100</c:v>
                </c:pt>
                <c:pt idx="310">
                  <c:v>42101</c:v>
                </c:pt>
                <c:pt idx="311">
                  <c:v>42102</c:v>
                </c:pt>
                <c:pt idx="312">
                  <c:v>42103</c:v>
                </c:pt>
                <c:pt idx="313">
                  <c:v>42104</c:v>
                </c:pt>
                <c:pt idx="314">
                  <c:v>42107</c:v>
                </c:pt>
                <c:pt idx="315">
                  <c:v>42108</c:v>
                </c:pt>
                <c:pt idx="316">
                  <c:v>42109</c:v>
                </c:pt>
                <c:pt idx="317">
                  <c:v>42110</c:v>
                </c:pt>
                <c:pt idx="318">
                  <c:v>42111</c:v>
                </c:pt>
                <c:pt idx="319">
                  <c:v>42114</c:v>
                </c:pt>
                <c:pt idx="320">
                  <c:v>42115</c:v>
                </c:pt>
                <c:pt idx="321">
                  <c:v>42116</c:v>
                </c:pt>
                <c:pt idx="322">
                  <c:v>42117</c:v>
                </c:pt>
                <c:pt idx="323">
                  <c:v>42118</c:v>
                </c:pt>
                <c:pt idx="324">
                  <c:v>42121</c:v>
                </c:pt>
                <c:pt idx="325">
                  <c:v>42122</c:v>
                </c:pt>
                <c:pt idx="326">
                  <c:v>42123</c:v>
                </c:pt>
                <c:pt idx="327">
                  <c:v>42124</c:v>
                </c:pt>
                <c:pt idx="328">
                  <c:v>42128</c:v>
                </c:pt>
                <c:pt idx="329">
                  <c:v>42130</c:v>
                </c:pt>
                <c:pt idx="330">
                  <c:v>42131</c:v>
                </c:pt>
                <c:pt idx="331">
                  <c:v>42132</c:v>
                </c:pt>
                <c:pt idx="332">
                  <c:v>42135</c:v>
                </c:pt>
                <c:pt idx="333">
                  <c:v>42136</c:v>
                </c:pt>
                <c:pt idx="334">
                  <c:v>42137</c:v>
                </c:pt>
                <c:pt idx="335">
                  <c:v>42138</c:v>
                </c:pt>
                <c:pt idx="336">
                  <c:v>42139</c:v>
                </c:pt>
                <c:pt idx="337">
                  <c:v>42142</c:v>
                </c:pt>
                <c:pt idx="338">
                  <c:v>42143</c:v>
                </c:pt>
                <c:pt idx="339">
                  <c:v>42144</c:v>
                </c:pt>
                <c:pt idx="340">
                  <c:v>42145</c:v>
                </c:pt>
                <c:pt idx="341">
                  <c:v>42146</c:v>
                </c:pt>
                <c:pt idx="342">
                  <c:v>42150</c:v>
                </c:pt>
                <c:pt idx="343">
                  <c:v>42151</c:v>
                </c:pt>
                <c:pt idx="344">
                  <c:v>42152</c:v>
                </c:pt>
                <c:pt idx="345">
                  <c:v>42153</c:v>
                </c:pt>
                <c:pt idx="346">
                  <c:v>42156</c:v>
                </c:pt>
                <c:pt idx="347">
                  <c:v>42157</c:v>
                </c:pt>
                <c:pt idx="348">
                  <c:v>42158</c:v>
                </c:pt>
                <c:pt idx="349">
                  <c:v>42159</c:v>
                </c:pt>
                <c:pt idx="350">
                  <c:v>42160</c:v>
                </c:pt>
                <c:pt idx="351">
                  <c:v>42163</c:v>
                </c:pt>
                <c:pt idx="352">
                  <c:v>42164</c:v>
                </c:pt>
                <c:pt idx="353">
                  <c:v>42165</c:v>
                </c:pt>
                <c:pt idx="354">
                  <c:v>42166</c:v>
                </c:pt>
                <c:pt idx="355">
                  <c:v>42167</c:v>
                </c:pt>
                <c:pt idx="356">
                  <c:v>42170</c:v>
                </c:pt>
                <c:pt idx="357">
                  <c:v>42171</c:v>
                </c:pt>
                <c:pt idx="358">
                  <c:v>42172</c:v>
                </c:pt>
                <c:pt idx="359">
                  <c:v>42173</c:v>
                </c:pt>
                <c:pt idx="360">
                  <c:v>42174</c:v>
                </c:pt>
                <c:pt idx="361">
                  <c:v>42177</c:v>
                </c:pt>
                <c:pt idx="362">
                  <c:v>42178</c:v>
                </c:pt>
                <c:pt idx="363">
                  <c:v>42179</c:v>
                </c:pt>
                <c:pt idx="364">
                  <c:v>42180</c:v>
                </c:pt>
                <c:pt idx="365">
                  <c:v>42181</c:v>
                </c:pt>
                <c:pt idx="366">
                  <c:v>42184</c:v>
                </c:pt>
                <c:pt idx="367">
                  <c:v>42185</c:v>
                </c:pt>
                <c:pt idx="368">
                  <c:v>42186</c:v>
                </c:pt>
                <c:pt idx="369">
                  <c:v>42187</c:v>
                </c:pt>
                <c:pt idx="370">
                  <c:v>42188</c:v>
                </c:pt>
                <c:pt idx="371">
                  <c:v>42191</c:v>
                </c:pt>
                <c:pt idx="372">
                  <c:v>42192</c:v>
                </c:pt>
                <c:pt idx="373">
                  <c:v>42193</c:v>
                </c:pt>
                <c:pt idx="374">
                  <c:v>42194</c:v>
                </c:pt>
                <c:pt idx="375">
                  <c:v>42195</c:v>
                </c:pt>
                <c:pt idx="376">
                  <c:v>42198</c:v>
                </c:pt>
                <c:pt idx="377">
                  <c:v>42199</c:v>
                </c:pt>
                <c:pt idx="378">
                  <c:v>42200</c:v>
                </c:pt>
                <c:pt idx="379">
                  <c:v>42201</c:v>
                </c:pt>
                <c:pt idx="380">
                  <c:v>42202</c:v>
                </c:pt>
                <c:pt idx="381">
                  <c:v>42205</c:v>
                </c:pt>
                <c:pt idx="382">
                  <c:v>42206</c:v>
                </c:pt>
                <c:pt idx="383">
                  <c:v>42207</c:v>
                </c:pt>
                <c:pt idx="384">
                  <c:v>42208</c:v>
                </c:pt>
                <c:pt idx="385">
                  <c:v>42209</c:v>
                </c:pt>
                <c:pt idx="386">
                  <c:v>42212</c:v>
                </c:pt>
                <c:pt idx="387">
                  <c:v>42213</c:v>
                </c:pt>
                <c:pt idx="388">
                  <c:v>42214</c:v>
                </c:pt>
                <c:pt idx="389">
                  <c:v>42215</c:v>
                </c:pt>
                <c:pt idx="390">
                  <c:v>42216</c:v>
                </c:pt>
                <c:pt idx="391">
                  <c:v>42219</c:v>
                </c:pt>
                <c:pt idx="392">
                  <c:v>42220</c:v>
                </c:pt>
                <c:pt idx="393">
                  <c:v>42221</c:v>
                </c:pt>
                <c:pt idx="394">
                  <c:v>42222</c:v>
                </c:pt>
                <c:pt idx="395">
                  <c:v>42223</c:v>
                </c:pt>
                <c:pt idx="396">
                  <c:v>42226</c:v>
                </c:pt>
                <c:pt idx="397">
                  <c:v>42227</c:v>
                </c:pt>
                <c:pt idx="398">
                  <c:v>42228</c:v>
                </c:pt>
                <c:pt idx="399">
                  <c:v>42229</c:v>
                </c:pt>
                <c:pt idx="400">
                  <c:v>42233</c:v>
                </c:pt>
                <c:pt idx="401">
                  <c:v>42234</c:v>
                </c:pt>
                <c:pt idx="402">
                  <c:v>42235</c:v>
                </c:pt>
                <c:pt idx="403">
                  <c:v>42236</c:v>
                </c:pt>
                <c:pt idx="404">
                  <c:v>42237</c:v>
                </c:pt>
                <c:pt idx="405">
                  <c:v>42241</c:v>
                </c:pt>
                <c:pt idx="406">
                  <c:v>42242</c:v>
                </c:pt>
                <c:pt idx="407">
                  <c:v>42243</c:v>
                </c:pt>
                <c:pt idx="408">
                  <c:v>42244</c:v>
                </c:pt>
                <c:pt idx="409">
                  <c:v>42247</c:v>
                </c:pt>
                <c:pt idx="410">
                  <c:v>42248</c:v>
                </c:pt>
                <c:pt idx="411">
                  <c:v>42249</c:v>
                </c:pt>
                <c:pt idx="412">
                  <c:v>42250</c:v>
                </c:pt>
                <c:pt idx="413">
                  <c:v>42251</c:v>
                </c:pt>
                <c:pt idx="414">
                  <c:v>42254</c:v>
                </c:pt>
                <c:pt idx="415">
                  <c:v>42255</c:v>
                </c:pt>
              </c:numCache>
            </c:numRef>
          </c:cat>
          <c:val>
            <c:numRef>
              <c:f>Sheet1!$D$2:$D$417</c:f>
              <c:numCache>
                <c:formatCode>0.0_ </c:formatCode>
                <c:ptCount val="416"/>
                <c:pt idx="0">
                  <c:v>100</c:v>
                </c:pt>
                <c:pt idx="1">
                  <c:v>100.82568807339423</c:v>
                </c:pt>
                <c:pt idx="2">
                  <c:v>100.93272171253807</c:v>
                </c:pt>
                <c:pt idx="3">
                  <c:v>101.131498470948</c:v>
                </c:pt>
                <c:pt idx="4">
                  <c:v>101.131498470948</c:v>
                </c:pt>
                <c:pt idx="5">
                  <c:v>101.0703363914371</c:v>
                </c:pt>
                <c:pt idx="6">
                  <c:v>101.03975535168171</c:v>
                </c:pt>
                <c:pt idx="7">
                  <c:v>101.00917431192646</c:v>
                </c:pt>
                <c:pt idx="8">
                  <c:v>100.81039755351659</c:v>
                </c:pt>
                <c:pt idx="9">
                  <c:v>100.24464831804282</c:v>
                </c:pt>
                <c:pt idx="10">
                  <c:v>100.51987767584096</c:v>
                </c:pt>
                <c:pt idx="11">
                  <c:v>100.2140672782876</c:v>
                </c:pt>
                <c:pt idx="12">
                  <c:v>100.51987767584096</c:v>
                </c:pt>
                <c:pt idx="13">
                  <c:v>100.33639143730885</c:v>
                </c:pt>
                <c:pt idx="14">
                  <c:v>100.58103975535167</c:v>
                </c:pt>
                <c:pt idx="15">
                  <c:v>100.67278287461743</c:v>
                </c:pt>
                <c:pt idx="16">
                  <c:v>100.55045871559609</c:v>
                </c:pt>
                <c:pt idx="17">
                  <c:v>100.55045871559609</c:v>
                </c:pt>
                <c:pt idx="18">
                  <c:v>100.64220183486235</c:v>
                </c:pt>
                <c:pt idx="19">
                  <c:v>100.64220183486235</c:v>
                </c:pt>
                <c:pt idx="20">
                  <c:v>100.94801223241588</c:v>
                </c:pt>
                <c:pt idx="21">
                  <c:v>100.73394495412842</c:v>
                </c:pt>
                <c:pt idx="22">
                  <c:v>100.15290519877654</c:v>
                </c:pt>
                <c:pt idx="23">
                  <c:v>100.18348623853196</c:v>
                </c:pt>
                <c:pt idx="24">
                  <c:v>100.32110091743102</c:v>
                </c:pt>
                <c:pt idx="25">
                  <c:v>100.30581039755322</c:v>
                </c:pt>
                <c:pt idx="26">
                  <c:v>100.33639143730885</c:v>
                </c:pt>
                <c:pt idx="27">
                  <c:v>100.09174311926603</c:v>
                </c:pt>
                <c:pt idx="28">
                  <c:v>99.480122324159012</c:v>
                </c:pt>
                <c:pt idx="29">
                  <c:v>99.571865443425082</c:v>
                </c:pt>
                <c:pt idx="30">
                  <c:v>98.868501529051827</c:v>
                </c:pt>
                <c:pt idx="31">
                  <c:v>98.562691131498269</c:v>
                </c:pt>
                <c:pt idx="32">
                  <c:v>99.357798165137609</c:v>
                </c:pt>
                <c:pt idx="33">
                  <c:v>99.495412844036679</c:v>
                </c:pt>
                <c:pt idx="34">
                  <c:v>99.541284403669707</c:v>
                </c:pt>
                <c:pt idx="35">
                  <c:v>99.541284403669707</c:v>
                </c:pt>
                <c:pt idx="36">
                  <c:v>99.480122324159012</c:v>
                </c:pt>
                <c:pt idx="37">
                  <c:v>99.495412844036679</c:v>
                </c:pt>
                <c:pt idx="38">
                  <c:v>99.663608562690897</c:v>
                </c:pt>
                <c:pt idx="39">
                  <c:v>99.633027522935748</c:v>
                </c:pt>
                <c:pt idx="40">
                  <c:v>99.464831804281289</c:v>
                </c:pt>
                <c:pt idx="41">
                  <c:v>99.480122324159012</c:v>
                </c:pt>
                <c:pt idx="42">
                  <c:v>98.899082568807344</c:v>
                </c:pt>
                <c:pt idx="43">
                  <c:v>98.74617737003058</c:v>
                </c:pt>
                <c:pt idx="44">
                  <c:v>98.608562691131482</c:v>
                </c:pt>
                <c:pt idx="45">
                  <c:v>98.883792048929408</c:v>
                </c:pt>
                <c:pt idx="46">
                  <c:v>98.99082568807367</c:v>
                </c:pt>
                <c:pt idx="47">
                  <c:v>98.960244648318351</c:v>
                </c:pt>
                <c:pt idx="48">
                  <c:v>99.051987767583839</c:v>
                </c:pt>
                <c:pt idx="49">
                  <c:v>98.975535168195719</c:v>
                </c:pt>
                <c:pt idx="50">
                  <c:v>98.715596330275233</c:v>
                </c:pt>
                <c:pt idx="51">
                  <c:v>98.562691131498269</c:v>
                </c:pt>
                <c:pt idx="52">
                  <c:v>98.165137614678741</c:v>
                </c:pt>
                <c:pt idx="53">
                  <c:v>98.348623853210995</c:v>
                </c:pt>
                <c:pt idx="54">
                  <c:v>99.021406727828719</c:v>
                </c:pt>
                <c:pt idx="55">
                  <c:v>99.021406727828719</c:v>
                </c:pt>
                <c:pt idx="56">
                  <c:v>99.235474006116178</c:v>
                </c:pt>
                <c:pt idx="57">
                  <c:v>99.633027522935748</c:v>
                </c:pt>
                <c:pt idx="58">
                  <c:v>99.602446483180358</c:v>
                </c:pt>
                <c:pt idx="59">
                  <c:v>99.388379204892814</c:v>
                </c:pt>
                <c:pt idx="60">
                  <c:v>99.403669724770879</c:v>
                </c:pt>
                <c:pt idx="61">
                  <c:v>99.097859327217336</c:v>
                </c:pt>
                <c:pt idx="62">
                  <c:v>98.883792048929408</c:v>
                </c:pt>
                <c:pt idx="63">
                  <c:v>99.128440366972313</c:v>
                </c:pt>
                <c:pt idx="64">
                  <c:v>99.311926605504595</c:v>
                </c:pt>
                <c:pt idx="65">
                  <c:v>99.342507645259928</c:v>
                </c:pt>
                <c:pt idx="66">
                  <c:v>99.250764525993873</c:v>
                </c:pt>
                <c:pt idx="67">
                  <c:v>98.700305810397538</c:v>
                </c:pt>
                <c:pt idx="68">
                  <c:v>98.486238532110079</c:v>
                </c:pt>
                <c:pt idx="69">
                  <c:v>98.761467889908417</c:v>
                </c:pt>
                <c:pt idx="70">
                  <c:v>98.639143730886758</c:v>
                </c:pt>
                <c:pt idx="71">
                  <c:v>98.730886850152743</c:v>
                </c:pt>
                <c:pt idx="72">
                  <c:v>98.822629969419026</c:v>
                </c:pt>
                <c:pt idx="73">
                  <c:v>98.547400611620787</c:v>
                </c:pt>
                <c:pt idx="74">
                  <c:v>98.409785932721448</c:v>
                </c:pt>
                <c:pt idx="75">
                  <c:v>98.455657492354689</c:v>
                </c:pt>
                <c:pt idx="76">
                  <c:v>98.608562691131482</c:v>
                </c:pt>
                <c:pt idx="77">
                  <c:v>98.822629969419026</c:v>
                </c:pt>
                <c:pt idx="78">
                  <c:v>98.883792048929408</c:v>
                </c:pt>
                <c:pt idx="79">
                  <c:v>99.006116207951052</c:v>
                </c:pt>
                <c:pt idx="80">
                  <c:v>98.669724770642205</c:v>
                </c:pt>
                <c:pt idx="81">
                  <c:v>98.639143730886758</c:v>
                </c:pt>
                <c:pt idx="82">
                  <c:v>98.669724770642205</c:v>
                </c:pt>
                <c:pt idx="83">
                  <c:v>98.9449541284405</c:v>
                </c:pt>
                <c:pt idx="84">
                  <c:v>98.914373088685025</c:v>
                </c:pt>
                <c:pt idx="85">
                  <c:v>99.097859327217336</c:v>
                </c:pt>
                <c:pt idx="86">
                  <c:v>99.373088685015276</c:v>
                </c:pt>
                <c:pt idx="87">
                  <c:v>99.770642201834818</c:v>
                </c:pt>
                <c:pt idx="88">
                  <c:v>99.709480122323924</c:v>
                </c:pt>
                <c:pt idx="89">
                  <c:v>99.770642201834818</c:v>
                </c:pt>
                <c:pt idx="90">
                  <c:v>99.159021406727788</c:v>
                </c:pt>
                <c:pt idx="91">
                  <c:v>99.434250764526027</c:v>
                </c:pt>
                <c:pt idx="92">
                  <c:v>99.403669724770879</c:v>
                </c:pt>
                <c:pt idx="93">
                  <c:v>99.770642201834818</c:v>
                </c:pt>
                <c:pt idx="94">
                  <c:v>99.495412844036679</c:v>
                </c:pt>
                <c:pt idx="95">
                  <c:v>99.281345565749234</c:v>
                </c:pt>
                <c:pt idx="96">
                  <c:v>99.617737003057925</c:v>
                </c:pt>
                <c:pt idx="97">
                  <c:v>99.52599388379204</c:v>
                </c:pt>
                <c:pt idx="98">
                  <c:v>99.617737003057925</c:v>
                </c:pt>
                <c:pt idx="99">
                  <c:v>99.770642201834818</c:v>
                </c:pt>
                <c:pt idx="100">
                  <c:v>100.01529051987769</c:v>
                </c:pt>
                <c:pt idx="101">
                  <c:v>100.29051987767583</c:v>
                </c:pt>
                <c:pt idx="102">
                  <c:v>100.44342507645258</c:v>
                </c:pt>
                <c:pt idx="103">
                  <c:v>100.47400611620785</c:v>
                </c:pt>
                <c:pt idx="104">
                  <c:v>99.892966360856249</c:v>
                </c:pt>
                <c:pt idx="105">
                  <c:v>99.403669724770879</c:v>
                </c:pt>
                <c:pt idx="106">
                  <c:v>99.189602446482937</c:v>
                </c:pt>
                <c:pt idx="107">
                  <c:v>99.250764525993873</c:v>
                </c:pt>
                <c:pt idx="108">
                  <c:v>99.311926605504595</c:v>
                </c:pt>
                <c:pt idx="109">
                  <c:v>99.250764525993873</c:v>
                </c:pt>
                <c:pt idx="110">
                  <c:v>99.006116207951052</c:v>
                </c:pt>
                <c:pt idx="111">
                  <c:v>98.9449541284405</c:v>
                </c:pt>
                <c:pt idx="112">
                  <c:v>99.373088685015276</c:v>
                </c:pt>
                <c:pt idx="113">
                  <c:v>99.097859327217336</c:v>
                </c:pt>
                <c:pt idx="114">
                  <c:v>99.311926605504595</c:v>
                </c:pt>
                <c:pt idx="115">
                  <c:v>99.250764525993873</c:v>
                </c:pt>
                <c:pt idx="116">
                  <c:v>99.189602446482937</c:v>
                </c:pt>
                <c:pt idx="117">
                  <c:v>99.220183486238525</c:v>
                </c:pt>
                <c:pt idx="118">
                  <c:v>99.250764525993873</c:v>
                </c:pt>
                <c:pt idx="119">
                  <c:v>99.311926605504595</c:v>
                </c:pt>
                <c:pt idx="120">
                  <c:v>99.250764525993873</c:v>
                </c:pt>
                <c:pt idx="121">
                  <c:v>99.174311926605341</c:v>
                </c:pt>
                <c:pt idx="122">
                  <c:v>99.0366972477064</c:v>
                </c:pt>
                <c:pt idx="123">
                  <c:v>99.006116207951052</c:v>
                </c:pt>
                <c:pt idx="124">
                  <c:v>99.067278287461718</c:v>
                </c:pt>
                <c:pt idx="125">
                  <c:v>99.0366972477064</c:v>
                </c:pt>
                <c:pt idx="126">
                  <c:v>99.097859327217336</c:v>
                </c:pt>
                <c:pt idx="127">
                  <c:v>99.067278287461718</c:v>
                </c:pt>
                <c:pt idx="128">
                  <c:v>98.516819571865497</c:v>
                </c:pt>
                <c:pt idx="129">
                  <c:v>98.455657492354689</c:v>
                </c:pt>
                <c:pt idx="130">
                  <c:v>98.302752293577768</c:v>
                </c:pt>
                <c:pt idx="131">
                  <c:v>98.272171253822364</c:v>
                </c:pt>
                <c:pt idx="132">
                  <c:v>98.302752293577768</c:v>
                </c:pt>
                <c:pt idx="133">
                  <c:v>98.211009174311926</c:v>
                </c:pt>
                <c:pt idx="134">
                  <c:v>98.455657492354689</c:v>
                </c:pt>
                <c:pt idx="135">
                  <c:v>98.241590214067429</c:v>
                </c:pt>
                <c:pt idx="136">
                  <c:v>97.568807339449279</c:v>
                </c:pt>
                <c:pt idx="137">
                  <c:v>97.171253822629708</c:v>
                </c:pt>
                <c:pt idx="138">
                  <c:v>97.232415902140673</c:v>
                </c:pt>
                <c:pt idx="139">
                  <c:v>97.41590214067277</c:v>
                </c:pt>
                <c:pt idx="140">
                  <c:v>97.385321100917409</c:v>
                </c:pt>
                <c:pt idx="141">
                  <c:v>97.26299694189602</c:v>
                </c:pt>
                <c:pt idx="142">
                  <c:v>97.354740061162076</c:v>
                </c:pt>
                <c:pt idx="143">
                  <c:v>97.691131498470938</c:v>
                </c:pt>
                <c:pt idx="144">
                  <c:v>98.425076452599114</c:v>
                </c:pt>
                <c:pt idx="145">
                  <c:v>98.394495412844009</c:v>
                </c:pt>
                <c:pt idx="146">
                  <c:v>98.333333333333258</c:v>
                </c:pt>
                <c:pt idx="147">
                  <c:v>98.486238532110079</c:v>
                </c:pt>
                <c:pt idx="148">
                  <c:v>98.394495412844009</c:v>
                </c:pt>
                <c:pt idx="149">
                  <c:v>98.639143730886758</c:v>
                </c:pt>
                <c:pt idx="150">
                  <c:v>98.226299694189592</c:v>
                </c:pt>
                <c:pt idx="151">
                  <c:v>98.149847094801189</c:v>
                </c:pt>
                <c:pt idx="152">
                  <c:v>98.119266055045927</c:v>
                </c:pt>
                <c:pt idx="153">
                  <c:v>97.721712538226143</c:v>
                </c:pt>
                <c:pt idx="154">
                  <c:v>97.477064220183493</c:v>
                </c:pt>
                <c:pt idx="155">
                  <c:v>97.385321100917409</c:v>
                </c:pt>
                <c:pt idx="156">
                  <c:v>97.599388379204697</c:v>
                </c:pt>
                <c:pt idx="157">
                  <c:v>97.874617737003049</c:v>
                </c:pt>
                <c:pt idx="158">
                  <c:v>97.782874617737008</c:v>
                </c:pt>
                <c:pt idx="159">
                  <c:v>97.813455657492341</c:v>
                </c:pt>
                <c:pt idx="160">
                  <c:v>97.813455657492341</c:v>
                </c:pt>
                <c:pt idx="161">
                  <c:v>97.629969418960243</c:v>
                </c:pt>
                <c:pt idx="162">
                  <c:v>97.538226299694173</c:v>
                </c:pt>
                <c:pt idx="163">
                  <c:v>97.660550458715591</c:v>
                </c:pt>
                <c:pt idx="164">
                  <c:v>97.691131498470938</c:v>
                </c:pt>
                <c:pt idx="165">
                  <c:v>97.767584097859313</c:v>
                </c:pt>
                <c:pt idx="166">
                  <c:v>98.241590214067429</c:v>
                </c:pt>
                <c:pt idx="167">
                  <c:v>97.935779816513488</c:v>
                </c:pt>
                <c:pt idx="168">
                  <c:v>98.149847094801189</c:v>
                </c:pt>
                <c:pt idx="169">
                  <c:v>98.425076452599114</c:v>
                </c:pt>
                <c:pt idx="170">
                  <c:v>98.455657492354689</c:v>
                </c:pt>
                <c:pt idx="171">
                  <c:v>98.577981651376135</c:v>
                </c:pt>
                <c:pt idx="172">
                  <c:v>98.730886850152743</c:v>
                </c:pt>
                <c:pt idx="173">
                  <c:v>98.532110091743107</c:v>
                </c:pt>
                <c:pt idx="174">
                  <c:v>98.914373088685025</c:v>
                </c:pt>
                <c:pt idx="175">
                  <c:v>98.608562691131482</c:v>
                </c:pt>
                <c:pt idx="176">
                  <c:v>98.486238532110079</c:v>
                </c:pt>
                <c:pt idx="177">
                  <c:v>98.639143730886758</c:v>
                </c:pt>
                <c:pt idx="178">
                  <c:v>98.608562691131482</c:v>
                </c:pt>
                <c:pt idx="179">
                  <c:v>98.577981651376135</c:v>
                </c:pt>
                <c:pt idx="180">
                  <c:v>98.761467889908417</c:v>
                </c:pt>
                <c:pt idx="181">
                  <c:v>98.883792048929408</c:v>
                </c:pt>
                <c:pt idx="182">
                  <c:v>99.0366972477064</c:v>
                </c:pt>
                <c:pt idx="183">
                  <c:v>99.159021406727788</c:v>
                </c:pt>
                <c:pt idx="184">
                  <c:v>99.159021406727788</c:v>
                </c:pt>
                <c:pt idx="185">
                  <c:v>99.831804281345811</c:v>
                </c:pt>
                <c:pt idx="186">
                  <c:v>99.663608562690897</c:v>
                </c:pt>
                <c:pt idx="187">
                  <c:v>99.648318042813358</c:v>
                </c:pt>
                <c:pt idx="188">
                  <c:v>99.250764525993873</c:v>
                </c:pt>
                <c:pt idx="189">
                  <c:v>99.128440366972313</c:v>
                </c:pt>
                <c:pt idx="190">
                  <c:v>99.097859327217336</c:v>
                </c:pt>
                <c:pt idx="191">
                  <c:v>99.342507645259928</c:v>
                </c:pt>
                <c:pt idx="192">
                  <c:v>99.159021406727788</c:v>
                </c:pt>
                <c:pt idx="193">
                  <c:v>99.128440366972313</c:v>
                </c:pt>
                <c:pt idx="194">
                  <c:v>99.128440366972313</c:v>
                </c:pt>
                <c:pt idx="195">
                  <c:v>98.730886850152743</c:v>
                </c:pt>
                <c:pt idx="196">
                  <c:v>98.700305810397538</c:v>
                </c:pt>
                <c:pt idx="197">
                  <c:v>98.822629969419026</c:v>
                </c:pt>
                <c:pt idx="198">
                  <c:v>98.9449541284405</c:v>
                </c:pt>
                <c:pt idx="199">
                  <c:v>99.113149847094789</c:v>
                </c:pt>
                <c:pt idx="200">
                  <c:v>99.174311926605341</c:v>
                </c:pt>
                <c:pt idx="201">
                  <c:v>99.174311926605341</c:v>
                </c:pt>
                <c:pt idx="202">
                  <c:v>99.480122324159012</c:v>
                </c:pt>
                <c:pt idx="203">
                  <c:v>99.541284403669707</c:v>
                </c:pt>
                <c:pt idx="204">
                  <c:v>99.694189602446485</c:v>
                </c:pt>
                <c:pt idx="205">
                  <c:v>100.03058103975535</c:v>
                </c:pt>
                <c:pt idx="206">
                  <c:v>99.90825688073393</c:v>
                </c:pt>
                <c:pt idx="207">
                  <c:v>100.15290519877654</c:v>
                </c:pt>
                <c:pt idx="208">
                  <c:v>100.48929663608561</c:v>
                </c:pt>
                <c:pt idx="209">
                  <c:v>100.2140672782876</c:v>
                </c:pt>
                <c:pt idx="210">
                  <c:v>100.36697247706404</c:v>
                </c:pt>
                <c:pt idx="211">
                  <c:v>100.48929663608561</c:v>
                </c:pt>
                <c:pt idx="212">
                  <c:v>100.45871559633025</c:v>
                </c:pt>
                <c:pt idx="213">
                  <c:v>100.27522935779815</c:v>
                </c:pt>
                <c:pt idx="214">
                  <c:v>100.45871559633025</c:v>
                </c:pt>
                <c:pt idx="215">
                  <c:v>100.27522935779815</c:v>
                </c:pt>
                <c:pt idx="216">
                  <c:v>100.18348623853196</c:v>
                </c:pt>
                <c:pt idx="217">
                  <c:v>100.45871559633025</c:v>
                </c:pt>
                <c:pt idx="218">
                  <c:v>100.33639143730885</c:v>
                </c:pt>
                <c:pt idx="219">
                  <c:v>100.16819571865418</c:v>
                </c:pt>
                <c:pt idx="220">
                  <c:v>100.41284403669724</c:v>
                </c:pt>
                <c:pt idx="221">
                  <c:v>100.27522935779815</c:v>
                </c:pt>
                <c:pt idx="222">
                  <c:v>100.15290519877654</c:v>
                </c:pt>
                <c:pt idx="223">
                  <c:v>100.27522935779815</c:v>
                </c:pt>
                <c:pt idx="224">
                  <c:v>100.58103975535167</c:v>
                </c:pt>
                <c:pt idx="225">
                  <c:v>100.24464831804282</c:v>
                </c:pt>
                <c:pt idx="226">
                  <c:v>100.48929663608561</c:v>
                </c:pt>
                <c:pt idx="227">
                  <c:v>100.53516819571864</c:v>
                </c:pt>
                <c:pt idx="228">
                  <c:v>100.6116207951073</c:v>
                </c:pt>
                <c:pt idx="229">
                  <c:v>100.9174311926604</c:v>
                </c:pt>
                <c:pt idx="230">
                  <c:v>101.00917431192646</c:v>
                </c:pt>
                <c:pt idx="231">
                  <c:v>100.6116207951073</c:v>
                </c:pt>
                <c:pt idx="232">
                  <c:v>100.30581039755322</c:v>
                </c:pt>
                <c:pt idx="233">
                  <c:v>100.36697247706404</c:v>
                </c:pt>
                <c:pt idx="234">
                  <c:v>100.33639143730885</c:v>
                </c:pt>
                <c:pt idx="235">
                  <c:v>100.795107033639</c:v>
                </c:pt>
                <c:pt idx="236">
                  <c:v>100.9174311926604</c:v>
                </c:pt>
                <c:pt idx="237">
                  <c:v>100.73394495412842</c:v>
                </c:pt>
                <c:pt idx="238">
                  <c:v>100.55045871559609</c:v>
                </c:pt>
                <c:pt idx="239">
                  <c:v>100.55045871559609</c:v>
                </c:pt>
                <c:pt idx="240">
                  <c:v>100.6116207951073</c:v>
                </c:pt>
                <c:pt idx="241">
                  <c:v>100.62691131498441</c:v>
                </c:pt>
                <c:pt idx="242">
                  <c:v>100.55045871559609</c:v>
                </c:pt>
                <c:pt idx="243">
                  <c:v>100.70336391437323</c:v>
                </c:pt>
                <c:pt idx="244">
                  <c:v>100.795107033639</c:v>
                </c:pt>
                <c:pt idx="245">
                  <c:v>100.51987767584096</c:v>
                </c:pt>
                <c:pt idx="246">
                  <c:v>100.58103975535167</c:v>
                </c:pt>
                <c:pt idx="247">
                  <c:v>100.88685015290505</c:v>
                </c:pt>
                <c:pt idx="248">
                  <c:v>100.82568807339423</c:v>
                </c:pt>
                <c:pt idx="249">
                  <c:v>100.51987767584096</c:v>
                </c:pt>
                <c:pt idx="250">
                  <c:v>100.55045871559609</c:v>
                </c:pt>
                <c:pt idx="251">
                  <c:v>100.58103975535167</c:v>
                </c:pt>
                <c:pt idx="252">
                  <c:v>100.36697247706404</c:v>
                </c:pt>
                <c:pt idx="253">
                  <c:v>100.58103975535167</c:v>
                </c:pt>
                <c:pt idx="254">
                  <c:v>100.39755351681956</c:v>
                </c:pt>
                <c:pt idx="255">
                  <c:v>100.2140672782876</c:v>
                </c:pt>
                <c:pt idx="256">
                  <c:v>100.12232415902116</c:v>
                </c:pt>
                <c:pt idx="257">
                  <c:v>99.602446483180358</c:v>
                </c:pt>
                <c:pt idx="258">
                  <c:v>99.663608562690897</c:v>
                </c:pt>
                <c:pt idx="259">
                  <c:v>100.06116207951069</c:v>
                </c:pt>
                <c:pt idx="260">
                  <c:v>99.663608562690897</c:v>
                </c:pt>
                <c:pt idx="261">
                  <c:v>99.724770642201818</c:v>
                </c:pt>
                <c:pt idx="262">
                  <c:v>99.602446483180358</c:v>
                </c:pt>
                <c:pt idx="263">
                  <c:v>99.602446483180358</c:v>
                </c:pt>
                <c:pt idx="264">
                  <c:v>99.449541284403693</c:v>
                </c:pt>
                <c:pt idx="265">
                  <c:v>99.541284403669707</c:v>
                </c:pt>
                <c:pt idx="266">
                  <c:v>100.2140672782876</c:v>
                </c:pt>
                <c:pt idx="267">
                  <c:v>100.03058103975535</c:v>
                </c:pt>
                <c:pt idx="268">
                  <c:v>99.633027522935748</c:v>
                </c:pt>
                <c:pt idx="269">
                  <c:v>99.724770642201818</c:v>
                </c:pt>
                <c:pt idx="270">
                  <c:v>99.755351681957166</c:v>
                </c:pt>
                <c:pt idx="271">
                  <c:v>99.724770642201818</c:v>
                </c:pt>
                <c:pt idx="272">
                  <c:v>99.816513761468087</c:v>
                </c:pt>
                <c:pt idx="273">
                  <c:v>99.694189602446485</c:v>
                </c:pt>
                <c:pt idx="274">
                  <c:v>99.816513761468087</c:v>
                </c:pt>
                <c:pt idx="275">
                  <c:v>99.877675840978569</c:v>
                </c:pt>
                <c:pt idx="276">
                  <c:v>99.90825688073393</c:v>
                </c:pt>
                <c:pt idx="277">
                  <c:v>99.694189602446485</c:v>
                </c:pt>
                <c:pt idx="278">
                  <c:v>99.663608562690897</c:v>
                </c:pt>
                <c:pt idx="279">
                  <c:v>99.510703363914374</c:v>
                </c:pt>
                <c:pt idx="280">
                  <c:v>99.602446483180358</c:v>
                </c:pt>
                <c:pt idx="281">
                  <c:v>99.541284403669707</c:v>
                </c:pt>
                <c:pt idx="282">
                  <c:v>99.449541284403693</c:v>
                </c:pt>
                <c:pt idx="283">
                  <c:v>98.99082568807367</c:v>
                </c:pt>
                <c:pt idx="284">
                  <c:v>98.99082568807367</c:v>
                </c:pt>
                <c:pt idx="285">
                  <c:v>98.899082568807344</c:v>
                </c:pt>
                <c:pt idx="286">
                  <c:v>98.899082568807344</c:v>
                </c:pt>
                <c:pt idx="287">
                  <c:v>99.021406727828719</c:v>
                </c:pt>
                <c:pt idx="288">
                  <c:v>99.174311926605341</c:v>
                </c:pt>
                <c:pt idx="289">
                  <c:v>99.648318042813358</c:v>
                </c:pt>
                <c:pt idx="290">
                  <c:v>99.648318042813358</c:v>
                </c:pt>
                <c:pt idx="291">
                  <c:v>100</c:v>
                </c:pt>
                <c:pt idx="292">
                  <c:v>100.6116207951073</c:v>
                </c:pt>
                <c:pt idx="293">
                  <c:v>100.44342507645258</c:v>
                </c:pt>
                <c:pt idx="294">
                  <c:v>100.67278287461743</c:v>
                </c:pt>
                <c:pt idx="295">
                  <c:v>100.67278287461743</c:v>
                </c:pt>
                <c:pt idx="296">
                  <c:v>100.73394495412842</c:v>
                </c:pt>
                <c:pt idx="297">
                  <c:v>100.03058103975535</c:v>
                </c:pt>
                <c:pt idx="298">
                  <c:v>100.15290519877654</c:v>
                </c:pt>
                <c:pt idx="299">
                  <c:v>99.571865443425082</c:v>
                </c:pt>
                <c:pt idx="300">
                  <c:v>99.449541284403693</c:v>
                </c:pt>
                <c:pt idx="301">
                  <c:v>99.388379204892814</c:v>
                </c:pt>
                <c:pt idx="302">
                  <c:v>99.602446483180358</c:v>
                </c:pt>
                <c:pt idx="303">
                  <c:v>99.602446483180358</c:v>
                </c:pt>
                <c:pt idx="304">
                  <c:v>99.571865443425082</c:v>
                </c:pt>
                <c:pt idx="305">
                  <c:v>99.663608562690897</c:v>
                </c:pt>
                <c:pt idx="306">
                  <c:v>99.541284403669707</c:v>
                </c:pt>
                <c:pt idx="307">
                  <c:v>99.357798165137609</c:v>
                </c:pt>
                <c:pt idx="308">
                  <c:v>99.327217125382262</c:v>
                </c:pt>
                <c:pt idx="309">
                  <c:v>99.143730886849909</c:v>
                </c:pt>
                <c:pt idx="310">
                  <c:v>99.235474006116178</c:v>
                </c:pt>
                <c:pt idx="311">
                  <c:v>99.633027522935748</c:v>
                </c:pt>
                <c:pt idx="312">
                  <c:v>99.52599388379204</c:v>
                </c:pt>
                <c:pt idx="313">
                  <c:v>99.571865443425082</c:v>
                </c:pt>
                <c:pt idx="314">
                  <c:v>99.52599388379204</c:v>
                </c:pt>
                <c:pt idx="315">
                  <c:v>99.541284403669707</c:v>
                </c:pt>
                <c:pt idx="316">
                  <c:v>99.327217125382262</c:v>
                </c:pt>
                <c:pt idx="317">
                  <c:v>99.266055045871596</c:v>
                </c:pt>
                <c:pt idx="318">
                  <c:v>99.021406727828719</c:v>
                </c:pt>
                <c:pt idx="319">
                  <c:v>99.021406727828719</c:v>
                </c:pt>
                <c:pt idx="320">
                  <c:v>99.113149847094789</c:v>
                </c:pt>
                <c:pt idx="321">
                  <c:v>99.021406727828719</c:v>
                </c:pt>
                <c:pt idx="322">
                  <c:v>99.051987767583839</c:v>
                </c:pt>
                <c:pt idx="323">
                  <c:v>99.296636085626901</c:v>
                </c:pt>
                <c:pt idx="324">
                  <c:v>99.663608562690897</c:v>
                </c:pt>
                <c:pt idx="325">
                  <c:v>99.694189602446485</c:v>
                </c:pt>
                <c:pt idx="326">
                  <c:v>99.755351681957166</c:v>
                </c:pt>
                <c:pt idx="327">
                  <c:v>100.48929663608561</c:v>
                </c:pt>
                <c:pt idx="328">
                  <c:v>101.46788990825689</c:v>
                </c:pt>
                <c:pt idx="329">
                  <c:v>101.71253822629954</c:v>
                </c:pt>
                <c:pt idx="330">
                  <c:v>101.77370030581038</c:v>
                </c:pt>
                <c:pt idx="331">
                  <c:v>102.47706422018349</c:v>
                </c:pt>
                <c:pt idx="332">
                  <c:v>102.72171253822617</c:v>
                </c:pt>
                <c:pt idx="333">
                  <c:v>103.18042813455622</c:v>
                </c:pt>
                <c:pt idx="334">
                  <c:v>103.14984709480115</c:v>
                </c:pt>
                <c:pt idx="335">
                  <c:v>102.56880733944929</c:v>
                </c:pt>
                <c:pt idx="336">
                  <c:v>102.41590214067277</c:v>
                </c:pt>
                <c:pt idx="337">
                  <c:v>102.44648318042813</c:v>
                </c:pt>
                <c:pt idx="338">
                  <c:v>102.07951070336391</c:v>
                </c:pt>
                <c:pt idx="339">
                  <c:v>102.41590214067277</c:v>
                </c:pt>
                <c:pt idx="340">
                  <c:v>102.75229357798165</c:v>
                </c:pt>
                <c:pt idx="341">
                  <c:v>102.20183486238533</c:v>
                </c:pt>
                <c:pt idx="342">
                  <c:v>102.69113149847094</c:v>
                </c:pt>
                <c:pt idx="343">
                  <c:v>103.18042813455622</c:v>
                </c:pt>
                <c:pt idx="344">
                  <c:v>103.30275229357781</c:v>
                </c:pt>
                <c:pt idx="345">
                  <c:v>103.33333333333317</c:v>
                </c:pt>
                <c:pt idx="346">
                  <c:v>103.18042813455622</c:v>
                </c:pt>
                <c:pt idx="347">
                  <c:v>102.9969418960243</c:v>
                </c:pt>
                <c:pt idx="348">
                  <c:v>103.18042813455622</c:v>
                </c:pt>
                <c:pt idx="349">
                  <c:v>102.96636085626911</c:v>
                </c:pt>
                <c:pt idx="350">
                  <c:v>103.27217125382236</c:v>
                </c:pt>
                <c:pt idx="351">
                  <c:v>103.73088685015276</c:v>
                </c:pt>
                <c:pt idx="352">
                  <c:v>103.30275229357781</c:v>
                </c:pt>
                <c:pt idx="353">
                  <c:v>103.08868501529051</c:v>
                </c:pt>
                <c:pt idx="354">
                  <c:v>102.84403669724784</c:v>
                </c:pt>
                <c:pt idx="355">
                  <c:v>103.02752293577979</c:v>
                </c:pt>
                <c:pt idx="356">
                  <c:v>103.30275229357781</c:v>
                </c:pt>
                <c:pt idx="357">
                  <c:v>103.02752293577979</c:v>
                </c:pt>
                <c:pt idx="358">
                  <c:v>103.02752293577979</c:v>
                </c:pt>
                <c:pt idx="359">
                  <c:v>102.84403669724784</c:v>
                </c:pt>
                <c:pt idx="360">
                  <c:v>102.87461773700305</c:v>
                </c:pt>
                <c:pt idx="361">
                  <c:v>102.81345565749234</c:v>
                </c:pt>
                <c:pt idx="362">
                  <c:v>102.96636085626911</c:v>
                </c:pt>
                <c:pt idx="363">
                  <c:v>103.24159021406741</c:v>
                </c:pt>
                <c:pt idx="364">
                  <c:v>103.33333333333317</c:v>
                </c:pt>
                <c:pt idx="365">
                  <c:v>103.24159021406741</c:v>
                </c:pt>
                <c:pt idx="366">
                  <c:v>103.5168195718656</c:v>
                </c:pt>
                <c:pt idx="367">
                  <c:v>103.36391437308868</c:v>
                </c:pt>
                <c:pt idx="368">
                  <c:v>103.45565749235465</c:v>
                </c:pt>
                <c:pt idx="369">
                  <c:v>103.45565749235465</c:v>
                </c:pt>
                <c:pt idx="370">
                  <c:v>103.33333333333317</c:v>
                </c:pt>
                <c:pt idx="371">
                  <c:v>103.27217125382236</c:v>
                </c:pt>
                <c:pt idx="372">
                  <c:v>103.5168195718656</c:v>
                </c:pt>
                <c:pt idx="373">
                  <c:v>103.8532110091743</c:v>
                </c:pt>
                <c:pt idx="374">
                  <c:v>103.88379204892942</c:v>
                </c:pt>
                <c:pt idx="375">
                  <c:v>103.91437308868498</c:v>
                </c:pt>
                <c:pt idx="376">
                  <c:v>103.79204892966358</c:v>
                </c:pt>
                <c:pt idx="377">
                  <c:v>104.03669724770643</c:v>
                </c:pt>
                <c:pt idx="378">
                  <c:v>104.09785932721736</c:v>
                </c:pt>
                <c:pt idx="379">
                  <c:v>104.49541284403668</c:v>
                </c:pt>
                <c:pt idx="380">
                  <c:v>104.55657492354737</c:v>
                </c:pt>
                <c:pt idx="381">
                  <c:v>104.6483180428133</c:v>
                </c:pt>
                <c:pt idx="382">
                  <c:v>105.41284403669724</c:v>
                </c:pt>
                <c:pt idx="383">
                  <c:v>105.3516819571864</c:v>
                </c:pt>
                <c:pt idx="384">
                  <c:v>106.11620795107032</c:v>
                </c:pt>
                <c:pt idx="385">
                  <c:v>106.36085626911327</c:v>
                </c:pt>
                <c:pt idx="386">
                  <c:v>106.75840978593284</c:v>
                </c:pt>
                <c:pt idx="387">
                  <c:v>106.6360856269113</c:v>
                </c:pt>
                <c:pt idx="388">
                  <c:v>106.54434250764527</c:v>
                </c:pt>
                <c:pt idx="389">
                  <c:v>106.94189602446481</c:v>
                </c:pt>
                <c:pt idx="390">
                  <c:v>107.40061162079525</c:v>
                </c:pt>
                <c:pt idx="391">
                  <c:v>107.12538226299658</c:v>
                </c:pt>
                <c:pt idx="392">
                  <c:v>107.21712538226325</c:v>
                </c:pt>
                <c:pt idx="393">
                  <c:v>107.35474006116206</c:v>
                </c:pt>
                <c:pt idx="394">
                  <c:v>107.53822629969419</c:v>
                </c:pt>
                <c:pt idx="395">
                  <c:v>107.40061162079525</c:v>
                </c:pt>
                <c:pt idx="396">
                  <c:v>107.52293577981648</c:v>
                </c:pt>
                <c:pt idx="397">
                  <c:v>107.37003058103961</c:v>
                </c:pt>
                <c:pt idx="398">
                  <c:v>108.01223241590216</c:v>
                </c:pt>
                <c:pt idx="399">
                  <c:v>107.87461773700304</c:v>
                </c:pt>
                <c:pt idx="400">
                  <c:v>107.92048929663605</c:v>
                </c:pt>
                <c:pt idx="401">
                  <c:v>108.59327217125366</c:v>
                </c:pt>
                <c:pt idx="402">
                  <c:v>108.74617737003058</c:v>
                </c:pt>
                <c:pt idx="403">
                  <c:v>108.68501529051971</c:v>
                </c:pt>
                <c:pt idx="404">
                  <c:v>108.86850152905184</c:v>
                </c:pt>
                <c:pt idx="405">
                  <c:v>109.14373088684994</c:v>
                </c:pt>
                <c:pt idx="406">
                  <c:v>108.7155963302752</c:v>
                </c:pt>
                <c:pt idx="407">
                  <c:v>108.99082568807367</c:v>
                </c:pt>
                <c:pt idx="408">
                  <c:v>109.02140672782875</c:v>
                </c:pt>
                <c:pt idx="409">
                  <c:v>109.54128440366972</c:v>
                </c:pt>
                <c:pt idx="410">
                  <c:v>109.57186544342505</c:v>
                </c:pt>
                <c:pt idx="411">
                  <c:v>109.32721712538226</c:v>
                </c:pt>
                <c:pt idx="412">
                  <c:v>109.35779816513758</c:v>
                </c:pt>
                <c:pt idx="413">
                  <c:v>109.60244648318029</c:v>
                </c:pt>
                <c:pt idx="414">
                  <c:v>110.03058103975528</c:v>
                </c:pt>
                <c:pt idx="415">
                  <c:v>110.48929663608563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3D8-41D2-BFF8-C2A594B57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997184"/>
        <c:axId val="209998976"/>
      </c:lineChart>
      <c:dateAx>
        <c:axId val="209997184"/>
        <c:scaling>
          <c:orientation val="minMax"/>
        </c:scaling>
        <c:delete val="0"/>
        <c:axPos val="b"/>
        <c:numFmt formatCode="\'yy\.m" sourceLinked="0"/>
        <c:majorTickMark val="out"/>
        <c:minorTickMark val="none"/>
        <c:tickLblPos val="nextTo"/>
        <c:txPr>
          <a:bodyPr rot="0"/>
          <a:lstStyle/>
          <a:p>
            <a:pPr>
              <a:defRPr sz="1200"/>
            </a:pPr>
            <a:endParaRPr lang="ko-KR"/>
          </a:p>
        </c:txPr>
        <c:crossAx val="209998976"/>
        <c:crosses val="autoZero"/>
        <c:auto val="1"/>
        <c:lblOffset val="100"/>
        <c:baseTimeUnit val="days"/>
        <c:majorUnit val="6"/>
        <c:majorTimeUnit val="months"/>
      </c:dateAx>
      <c:valAx>
        <c:axId val="209998976"/>
        <c:scaling>
          <c:orientation val="minMax"/>
          <c:max val="135"/>
          <c:min val="9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209997184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23359525709264642"/>
          <c:y val="7.4292034749100927E-2"/>
          <c:w val="0.54514144892991689"/>
          <c:h val="0.28859517004124807"/>
        </c:manualLayout>
      </c:layout>
      <c:overlay val="0"/>
      <c:txPr>
        <a:bodyPr/>
        <a:lstStyle/>
        <a:p>
          <a:pPr>
            <a:defRPr sz="14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300" b="1"/>
      </a:pPr>
      <a:endParaRPr lang="ko-KR"/>
    </a:p>
  </c:txPr>
  <c:externalData r:id="rId1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853794022886352"/>
          <c:y val="0.21734569878407528"/>
          <c:w val="0.8356654816131559"/>
          <c:h val="0.6572554518581207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인도네시아</c:v>
                </c:pt>
              </c:strCache>
            </c:strRef>
          </c:tx>
          <c:spPr>
            <a:ln w="47625"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Sheet1!$A$2:$A$45</c:f>
              <c:strCache>
                <c:ptCount val="38"/>
                <c:pt idx="0">
                  <c:v>'12.1</c:v>
                </c:pt>
                <c:pt idx="13">
                  <c:v>'13.1</c:v>
                </c:pt>
                <c:pt idx="25">
                  <c:v>'14.1</c:v>
                </c:pt>
                <c:pt idx="37">
                  <c:v>'15.1</c:v>
                </c:pt>
              </c:strCache>
            </c:strRef>
          </c:cat>
          <c:val>
            <c:numRef>
              <c:f>Sheet1!$B$2:$B$45</c:f>
              <c:numCache>
                <c:formatCode>0.0_ </c:formatCode>
                <c:ptCount val="44"/>
                <c:pt idx="0" formatCode="General">
                  <c:v>6.48</c:v>
                </c:pt>
                <c:pt idx="1">
                  <c:v>5.6505933544021589</c:v>
                </c:pt>
                <c:pt idx="2">
                  <c:v>6.9633359682972742</c:v>
                </c:pt>
                <c:pt idx="3">
                  <c:v>3.9964082677499513</c:v>
                </c:pt>
                <c:pt idx="4">
                  <c:v>-1.6210263548479158</c:v>
                </c:pt>
                <c:pt idx="5">
                  <c:v>-8.7642333193568138</c:v>
                </c:pt>
                <c:pt idx="6">
                  <c:v>-10.538224324908619</c:v>
                </c:pt>
                <c:pt idx="7">
                  <c:v>-16.104865520986127</c:v>
                </c:pt>
                <c:pt idx="8">
                  <c:v>-13.891346247228826</c:v>
                </c:pt>
                <c:pt idx="9">
                  <c:v>-14.561502194599139</c:v>
                </c:pt>
                <c:pt idx="10">
                  <c:v>-8.1140415768301359</c:v>
                </c:pt>
                <c:pt idx="11">
                  <c:v>-8.2744368452547867</c:v>
                </c:pt>
                <c:pt idx="12">
                  <c:v>-5.4797234517567093</c:v>
                </c:pt>
                <c:pt idx="13">
                  <c:v>-5.1468927499172965</c:v>
                </c:pt>
                <c:pt idx="14">
                  <c:v>-6.1631598243491315</c:v>
                </c:pt>
                <c:pt idx="15">
                  <c:v>-8.657331801819188</c:v>
                </c:pt>
                <c:pt idx="16">
                  <c:v>-8.5923265044764037</c:v>
                </c:pt>
                <c:pt idx="17">
                  <c:v>-5.7632464575646845</c:v>
                </c:pt>
                <c:pt idx="18">
                  <c:v>-4.929660220678703</c:v>
                </c:pt>
                <c:pt idx="19">
                  <c:v>-5.8368277555487902</c:v>
                </c:pt>
                <c:pt idx="20">
                  <c:v>-6.8608763083380975</c:v>
                </c:pt>
                <c:pt idx="21">
                  <c:v>-3.9694888516968301</c:v>
                </c:pt>
                <c:pt idx="22">
                  <c:v>-2.4564098733018627</c:v>
                </c:pt>
                <c:pt idx="23">
                  <c:v>3.4494327831276226</c:v>
                </c:pt>
                <c:pt idx="24">
                  <c:v>0.67714803254742351</c:v>
                </c:pt>
                <c:pt idx="25">
                  <c:v>0.60306939388851555</c:v>
                </c:pt>
                <c:pt idx="26">
                  <c:v>-2.4322684394870371</c:v>
                </c:pt>
                <c:pt idx="27">
                  <c:v>-1.5321501721317428</c:v>
                </c:pt>
                <c:pt idx="28">
                  <c:v>-3.3914403317548936</c:v>
                </c:pt>
                <c:pt idx="29">
                  <c:v>-2.2945307235226995</c:v>
                </c:pt>
                <c:pt idx="30">
                  <c:v>-3.3658555664567027</c:v>
                </c:pt>
                <c:pt idx="31">
                  <c:v>2.9020152196646483</c:v>
                </c:pt>
                <c:pt idx="32">
                  <c:v>2.7220364012874407</c:v>
                </c:pt>
                <c:pt idx="33">
                  <c:v>4.1096425816857014</c:v>
                </c:pt>
                <c:pt idx="34">
                  <c:v>-4.3090130031620895</c:v>
                </c:pt>
                <c:pt idx="35">
                  <c:v>-10.208377590646663</c:v>
                </c:pt>
                <c:pt idx="36">
                  <c:v>-12.038262961555406</c:v>
                </c:pt>
                <c:pt idx="37">
                  <c:v>-12.787603196079548</c:v>
                </c:pt>
                <c:pt idx="38">
                  <c:v>-11.596880536829776</c:v>
                </c:pt>
                <c:pt idx="39">
                  <c:v>-11.797637147147684</c:v>
                </c:pt>
                <c:pt idx="40">
                  <c:v>-10.988630147398855</c:v>
                </c:pt>
                <c:pt idx="41">
                  <c:v>-11.687014559885657</c:v>
                </c:pt>
                <c:pt idx="42">
                  <c:v>-15.323582609906154</c:v>
                </c:pt>
                <c:pt idx="43">
                  <c:v>-15.78941611783285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975F-43C4-B823-BE6E7BE1C6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말레이시아</c:v>
                </c:pt>
              </c:strCache>
            </c:strRef>
          </c:tx>
          <c:spPr>
            <a:ln w="38100">
              <a:solidFill>
                <a:schemeClr val="tx2"/>
              </a:solidFill>
              <a:prstDash val="sysDash"/>
            </a:ln>
          </c:spPr>
          <c:marker>
            <c:symbol val="none"/>
          </c:marker>
          <c:cat>
            <c:strRef>
              <c:f>Sheet1!$A$2:$A$45</c:f>
              <c:strCache>
                <c:ptCount val="38"/>
                <c:pt idx="0">
                  <c:v>'12.1</c:v>
                </c:pt>
                <c:pt idx="13">
                  <c:v>'13.1</c:v>
                </c:pt>
                <c:pt idx="25">
                  <c:v>'14.1</c:v>
                </c:pt>
                <c:pt idx="37">
                  <c:v>'15.1</c:v>
                </c:pt>
              </c:strCache>
            </c:strRef>
          </c:cat>
          <c:val>
            <c:numRef>
              <c:f>Sheet1!$C$2:$C$45</c:f>
              <c:numCache>
                <c:formatCode>0.0_ </c:formatCode>
                <c:ptCount val="44"/>
                <c:pt idx="0">
                  <c:v>5</c:v>
                </c:pt>
                <c:pt idx="1">
                  <c:v>6.1656937862491796</c:v>
                </c:pt>
                <c:pt idx="2">
                  <c:v>4.1194848325415689</c:v>
                </c:pt>
                <c:pt idx="3">
                  <c:v>3.7297230796592942</c:v>
                </c:pt>
                <c:pt idx="4">
                  <c:v>0.12851118742099538</c:v>
                </c:pt>
                <c:pt idx="5">
                  <c:v>-1.2556818924602808E-2</c:v>
                </c:pt>
                <c:pt idx="6">
                  <c:v>-1.8961696213720163</c:v>
                </c:pt>
                <c:pt idx="7">
                  <c:v>-6.1963880807480827</c:v>
                </c:pt>
                <c:pt idx="8">
                  <c:v>-5.0550776424713995</c:v>
                </c:pt>
                <c:pt idx="9">
                  <c:v>-2.6341416193141627</c:v>
                </c:pt>
                <c:pt idx="10">
                  <c:v>2.3214589268249775</c:v>
                </c:pt>
                <c:pt idx="11">
                  <c:v>0.97964795359624179</c:v>
                </c:pt>
                <c:pt idx="12">
                  <c:v>3.3544226287173982</c:v>
                </c:pt>
                <c:pt idx="13">
                  <c:v>-1.896625282454784</c:v>
                </c:pt>
                <c:pt idx="14">
                  <c:v>-2.9234330580079897</c:v>
                </c:pt>
                <c:pt idx="15">
                  <c:v>-6.1328389914074055</c:v>
                </c:pt>
                <c:pt idx="16">
                  <c:v>-3.8360646836207275</c:v>
                </c:pt>
                <c:pt idx="17">
                  <c:v>-4.1855991872388394</c:v>
                </c:pt>
                <c:pt idx="18">
                  <c:v>-1.8627595118360336</c:v>
                </c:pt>
                <c:pt idx="19">
                  <c:v>1.6293004783763829</c:v>
                </c:pt>
                <c:pt idx="20">
                  <c:v>3.628890733799254</c:v>
                </c:pt>
                <c:pt idx="21">
                  <c:v>4.2171003413255477</c:v>
                </c:pt>
                <c:pt idx="22">
                  <c:v>2.5743703698182667</c:v>
                </c:pt>
                <c:pt idx="23">
                  <c:v>5.2485243583032295</c:v>
                </c:pt>
                <c:pt idx="24">
                  <c:v>4.4837117287919028</c:v>
                </c:pt>
                <c:pt idx="25">
                  <c:v>5.3570313710123054</c:v>
                </c:pt>
                <c:pt idx="26">
                  <c:v>3.5832462031606469</c:v>
                </c:pt>
                <c:pt idx="27">
                  <c:v>6.2415630369043207</c:v>
                </c:pt>
                <c:pt idx="28">
                  <c:v>7.5259411099088211</c:v>
                </c:pt>
                <c:pt idx="29">
                  <c:v>8.5698441062674267</c:v>
                </c:pt>
                <c:pt idx="30">
                  <c:v>5.1627320778425769</c:v>
                </c:pt>
                <c:pt idx="31">
                  <c:v>3.8196020801880151</c:v>
                </c:pt>
                <c:pt idx="32">
                  <c:v>3.0859084185572705</c:v>
                </c:pt>
                <c:pt idx="33">
                  <c:v>0.78250298778822736</c:v>
                </c:pt>
                <c:pt idx="34">
                  <c:v>-1.6188690111652246</c:v>
                </c:pt>
                <c:pt idx="35">
                  <c:v>-4.0792275585904889</c:v>
                </c:pt>
                <c:pt idx="36">
                  <c:v>-4.902542493639622</c:v>
                </c:pt>
                <c:pt idx="37">
                  <c:v>-9.7579240370640647</c:v>
                </c:pt>
                <c:pt idx="38">
                  <c:v>-11.325299574534522</c:v>
                </c:pt>
                <c:pt idx="39">
                  <c:v>-14.692525263766592</c:v>
                </c:pt>
                <c:pt idx="40">
                  <c:v>-14.505841233520677</c:v>
                </c:pt>
                <c:pt idx="41">
                  <c:v>-14.807581180154598</c:v>
                </c:pt>
                <c:pt idx="42">
                  <c:v>-13.101371676615146</c:v>
                </c:pt>
                <c:pt idx="43">
                  <c:v>-11.46998155917152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975F-43C4-B823-BE6E7BE1C6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태국</c:v>
                </c:pt>
              </c:strCache>
            </c:strRef>
          </c:tx>
          <c:spPr>
            <a:ln w="50800" cmpd="dbl"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Sheet1!$A$2:$A$45</c:f>
              <c:strCache>
                <c:ptCount val="38"/>
                <c:pt idx="0">
                  <c:v>'12.1</c:v>
                </c:pt>
                <c:pt idx="13">
                  <c:v>'13.1</c:v>
                </c:pt>
                <c:pt idx="25">
                  <c:v>'14.1</c:v>
                </c:pt>
                <c:pt idx="37">
                  <c:v>'15.1</c:v>
                </c:pt>
              </c:strCache>
            </c:strRef>
          </c:cat>
          <c:val>
            <c:numRef>
              <c:f>Sheet1!$D$2:$D$45</c:f>
              <c:numCache>
                <c:formatCode>General</c:formatCode>
                <c:ptCount val="44"/>
                <c:pt idx="0">
                  <c:v>3.2</c:v>
                </c:pt>
                <c:pt idx="1">
                  <c:v>-1.6437666285039658</c:v>
                </c:pt>
                <c:pt idx="2">
                  <c:v>-1.2449860830311115</c:v>
                </c:pt>
                <c:pt idx="3">
                  <c:v>-1.0708675140309303</c:v>
                </c:pt>
                <c:pt idx="4">
                  <c:v>1.080480221951339</c:v>
                </c:pt>
                <c:pt idx="5">
                  <c:v>1.915723656588584</c:v>
                </c:pt>
                <c:pt idx="6">
                  <c:v>0.80404902355585373</c:v>
                </c:pt>
                <c:pt idx="7">
                  <c:v>-4.9909761976361509</c:v>
                </c:pt>
                <c:pt idx="8">
                  <c:v>-4.3660333808545264</c:v>
                </c:pt>
                <c:pt idx="9">
                  <c:v>2.6296530539638567</c:v>
                </c:pt>
                <c:pt idx="10">
                  <c:v>13.98991965685774</c:v>
                </c:pt>
                <c:pt idx="11">
                  <c:v>18.63180733619804</c:v>
                </c:pt>
                <c:pt idx="12">
                  <c:v>18.804910059021591</c:v>
                </c:pt>
                <c:pt idx="13">
                  <c:v>7.9036656883500314</c:v>
                </c:pt>
                <c:pt idx="14">
                  <c:v>4.6210466029636894</c:v>
                </c:pt>
                <c:pt idx="15">
                  <c:v>0.24495849354910079</c:v>
                </c:pt>
                <c:pt idx="16">
                  <c:v>0.43501968545488578</c:v>
                </c:pt>
                <c:pt idx="17">
                  <c:v>-1.8919974163925544</c:v>
                </c:pt>
                <c:pt idx="18" formatCode="0.0_ ">
                  <c:v>-3.3843275352857991</c:v>
                </c:pt>
                <c:pt idx="19" formatCode="0.0_ ">
                  <c:v>-0.33949778776534589</c:v>
                </c:pt>
                <c:pt idx="20" formatCode="0.0_ ">
                  <c:v>-1.3921064915893624</c:v>
                </c:pt>
                <c:pt idx="21" formatCode="0.0_ ">
                  <c:v>-1.1110584386195501</c:v>
                </c:pt>
                <c:pt idx="22" formatCode="0.0_ ">
                  <c:v>-3.7623609406121092</c:v>
                </c:pt>
                <c:pt idx="23" formatCode="0.0_ ">
                  <c:v>-0.96133033383418365</c:v>
                </c:pt>
                <c:pt idx="24" formatCode="0.0_ ">
                  <c:v>-1.4776270983163216</c:v>
                </c:pt>
                <c:pt idx="25" formatCode="0.0_ ">
                  <c:v>0.68385300323307874</c:v>
                </c:pt>
                <c:pt idx="26" formatCode="0.0_ ">
                  <c:v>-1.2619330739994754</c:v>
                </c:pt>
                <c:pt idx="27" formatCode="0.0_ ">
                  <c:v>-0.91928247269141095</c:v>
                </c:pt>
                <c:pt idx="28" formatCode="0.0_ ">
                  <c:v>-2.4331282879951872</c:v>
                </c:pt>
                <c:pt idx="29" formatCode="0.0_ ">
                  <c:v>-3.5304241921071032E-2</c:v>
                </c:pt>
                <c:pt idx="30" formatCode="0.0_ ">
                  <c:v>7.4317500703768913E-2</c:v>
                </c:pt>
                <c:pt idx="31" formatCode="0.0_ ">
                  <c:v>-1.6915787860661835</c:v>
                </c:pt>
                <c:pt idx="32" formatCode="0.0_ ">
                  <c:v>-1.702626520539807</c:v>
                </c:pt>
                <c:pt idx="33" formatCode="0.0_ ">
                  <c:v>-1.9235229956526823E-2</c:v>
                </c:pt>
                <c:pt idx="34" formatCode="0.0_ ">
                  <c:v>2.0810918623821486</c:v>
                </c:pt>
                <c:pt idx="35" formatCode="0.0_ ">
                  <c:v>1.5537615159099774</c:v>
                </c:pt>
                <c:pt idx="36" formatCode="0.0_ ">
                  <c:v>-0.99133904553515928</c:v>
                </c:pt>
                <c:pt idx="37" formatCode="0.0_ ">
                  <c:v>-2.6600051722098477</c:v>
                </c:pt>
                <c:pt idx="38" formatCode="0.0_ ">
                  <c:v>-4.6792814720217022</c:v>
                </c:pt>
                <c:pt idx="39" formatCode="0.0_ ">
                  <c:v>-4.0993092622031231</c:v>
                </c:pt>
                <c:pt idx="40" formatCode="0.0_ ">
                  <c:v>-3.7215105902063224</c:v>
                </c:pt>
                <c:pt idx="41" formatCode="0.0_ ">
                  <c:v>-4.8633176323016896</c:v>
                </c:pt>
                <c:pt idx="42" formatCode="0.0_ ">
                  <c:v>-5.4805008493296272</c:v>
                </c:pt>
                <c:pt idx="43" formatCode="0.0_ ">
                  <c:v>-5.7149217256581561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975F-43C4-B823-BE6E7BE1C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547648"/>
        <c:axId val="211549184"/>
      </c:lineChart>
      <c:catAx>
        <c:axId val="211547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200"/>
            </a:pPr>
            <a:endParaRPr lang="ko-KR"/>
          </a:p>
        </c:txPr>
        <c:crossAx val="211549184"/>
        <c:crosses val="autoZero"/>
        <c:auto val="1"/>
        <c:lblAlgn val="ctr"/>
        <c:lblOffset val="100"/>
        <c:tickLblSkip val="1"/>
        <c:noMultiLvlLbl val="0"/>
      </c:catAx>
      <c:valAx>
        <c:axId val="211549184"/>
        <c:scaling>
          <c:orientation val="minMax"/>
          <c:max val="20"/>
          <c:min val="-2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211547648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57992041288342033"/>
          <c:y val="4.4622227003660514E-4"/>
          <c:w val="0.41687287271111373"/>
          <c:h val="0.3081965529635271"/>
        </c:manualLayout>
      </c:layout>
      <c:overlay val="0"/>
      <c:txPr>
        <a:bodyPr/>
        <a:lstStyle/>
        <a:p>
          <a:pPr>
            <a:defRPr sz="14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300" b="1">
          <a:latin typeface="+mn-ea"/>
          <a:ea typeface="+mn-ea"/>
        </a:defRPr>
      </a:pPr>
      <a:endParaRPr lang="ko-KR"/>
    </a:p>
  </c:txPr>
  <c:externalData r:id="rId1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16885389326336"/>
          <c:y val="0.12384648480600681"/>
          <c:w val="0.84219728783902015"/>
          <c:h val="0.71624116083634626"/>
        </c:manualLayout>
      </c:layout>
      <c:lineChart>
        <c:grouping val="standard"/>
        <c:varyColors val="0"/>
        <c:ser>
          <c:idx val="0"/>
          <c:order val="0"/>
          <c:tx>
            <c:strRef>
              <c:f>'부동산 전세가격지수'!$B$2:$B$3</c:f>
              <c:strCache>
                <c:ptCount val="1"/>
                <c:pt idx="0">
                  <c:v>주택매매가격지수</c:v>
                </c:pt>
              </c:strCache>
            </c:strRef>
          </c:tx>
          <c:spPr>
            <a:ln w="3810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'부동산 전세가격지수'!$A$4:$A$193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'부동산 전세가격지수'!$B$4:$B$193</c:f>
              <c:numCache>
                <c:formatCode>0.0</c:formatCode>
                <c:ptCount val="190"/>
                <c:pt idx="0">
                  <c:v>55.399691235421301</c:v>
                </c:pt>
                <c:pt idx="1">
                  <c:v>55.635184078079874</c:v>
                </c:pt>
                <c:pt idx="2">
                  <c:v>55.870676920738376</c:v>
                </c:pt>
                <c:pt idx="3">
                  <c:v>55.929550131403019</c:v>
                </c:pt>
                <c:pt idx="4">
                  <c:v>55.870676920738376</c:v>
                </c:pt>
                <c:pt idx="5">
                  <c:v>55.694057288744446</c:v>
                </c:pt>
                <c:pt idx="6">
                  <c:v>55.694057288744446</c:v>
                </c:pt>
                <c:pt idx="7">
                  <c:v>55.81180371007374</c:v>
                </c:pt>
                <c:pt idx="8">
                  <c:v>55.929550131403019</c:v>
                </c:pt>
                <c:pt idx="9">
                  <c:v>55.988423342067655</c:v>
                </c:pt>
                <c:pt idx="10">
                  <c:v>55.81180371007374</c:v>
                </c:pt>
                <c:pt idx="11">
                  <c:v>55.458564446085937</c:v>
                </c:pt>
                <c:pt idx="12">
                  <c:v>55.399691235421301</c:v>
                </c:pt>
                <c:pt idx="13">
                  <c:v>55.576310867415202</c:v>
                </c:pt>
                <c:pt idx="14">
                  <c:v>55.929550131403019</c:v>
                </c:pt>
                <c:pt idx="15">
                  <c:v>56.2827893953908</c:v>
                </c:pt>
                <c:pt idx="16">
                  <c:v>56.694901870043246</c:v>
                </c:pt>
                <c:pt idx="17">
                  <c:v>57.165887555360307</c:v>
                </c:pt>
                <c:pt idx="18">
                  <c:v>57.872366083335955</c:v>
                </c:pt>
                <c:pt idx="19">
                  <c:v>58.990957085964048</c:v>
                </c:pt>
                <c:pt idx="20">
                  <c:v>59.932928456598155</c:v>
                </c:pt>
                <c:pt idx="21">
                  <c:v>60.227294509921336</c:v>
                </c:pt>
                <c:pt idx="22">
                  <c:v>60.462787352579895</c:v>
                </c:pt>
                <c:pt idx="23">
                  <c:v>60.933773037896955</c:v>
                </c:pt>
                <c:pt idx="24">
                  <c:v>62.523349725842095</c:v>
                </c:pt>
                <c:pt idx="25">
                  <c:v>64.112926413787193</c:v>
                </c:pt>
                <c:pt idx="26">
                  <c:v>65.584756680403117</c:v>
                </c:pt>
                <c:pt idx="27">
                  <c:v>66.232361997714108</c:v>
                </c:pt>
                <c:pt idx="28">
                  <c:v>66.644474472366554</c:v>
                </c:pt>
                <c:pt idx="29">
                  <c:v>66.93884052568967</c:v>
                </c:pt>
                <c:pt idx="30">
                  <c:v>67.586445843000689</c:v>
                </c:pt>
                <c:pt idx="31">
                  <c:v>68.763910056293398</c:v>
                </c:pt>
                <c:pt idx="32">
                  <c:v>70.412359954903167</c:v>
                </c:pt>
                <c:pt idx="33">
                  <c:v>70.765599218890969</c:v>
                </c:pt>
                <c:pt idx="34">
                  <c:v>70.824472429555556</c:v>
                </c:pt>
                <c:pt idx="35">
                  <c:v>70.942218850884828</c:v>
                </c:pt>
                <c:pt idx="36">
                  <c:v>70.883345640220256</c:v>
                </c:pt>
                <c:pt idx="37">
                  <c:v>71.236584904208101</c:v>
                </c:pt>
                <c:pt idx="38">
                  <c:v>71.766443800189748</c:v>
                </c:pt>
                <c:pt idx="39">
                  <c:v>72.414049117500738</c:v>
                </c:pt>
                <c:pt idx="40">
                  <c:v>73.591513330793433</c:v>
                </c:pt>
                <c:pt idx="41">
                  <c:v>74.121372226775094</c:v>
                </c:pt>
                <c:pt idx="42">
                  <c:v>74.286193580119843</c:v>
                </c:pt>
                <c:pt idx="43">
                  <c:v>74.530869037704662</c:v>
                </c:pt>
                <c:pt idx="44">
                  <c:v>75.158852625179378</c:v>
                </c:pt>
                <c:pt idx="45">
                  <c:v>75.909218047047517</c:v>
                </c:pt>
                <c:pt idx="46">
                  <c:v>75.638798295511208</c:v>
                </c:pt>
                <c:pt idx="47">
                  <c:v>75.013040908134869</c:v>
                </c:pt>
                <c:pt idx="48">
                  <c:v>74.706889611445177</c:v>
                </c:pt>
                <c:pt idx="49">
                  <c:v>74.859014154839855</c:v>
                </c:pt>
                <c:pt idx="50">
                  <c:v>75.010920376775729</c:v>
                </c:pt>
                <c:pt idx="51">
                  <c:v>75.135972545729743</c:v>
                </c:pt>
                <c:pt idx="52">
                  <c:v>75.123796615712749</c:v>
                </c:pt>
                <c:pt idx="53">
                  <c:v>74.931164593202482</c:v>
                </c:pt>
                <c:pt idx="54">
                  <c:v>74.731676385521183</c:v>
                </c:pt>
                <c:pt idx="55">
                  <c:v>74.434137841971207</c:v>
                </c:pt>
                <c:pt idx="56">
                  <c:v>74.277641919674409</c:v>
                </c:pt>
                <c:pt idx="57">
                  <c:v>74.097441644342268</c:v>
                </c:pt>
                <c:pt idx="58">
                  <c:v>73.770271682160711</c:v>
                </c:pt>
                <c:pt idx="59">
                  <c:v>73.463083183401579</c:v>
                </c:pt>
                <c:pt idx="60">
                  <c:v>73.260512769855893</c:v>
                </c:pt>
                <c:pt idx="61">
                  <c:v>73.494735220829682</c:v>
                </c:pt>
                <c:pt idx="62">
                  <c:v>73.775648526157539</c:v>
                </c:pt>
                <c:pt idx="63">
                  <c:v>74.200937376082265</c:v>
                </c:pt>
                <c:pt idx="64">
                  <c:v>74.602743018376557</c:v>
                </c:pt>
                <c:pt idx="65">
                  <c:v>75.211129889275853</c:v>
                </c:pt>
                <c:pt idx="66">
                  <c:v>75.834835375622262</c:v>
                </c:pt>
                <c:pt idx="67">
                  <c:v>76.110100749922623</c:v>
                </c:pt>
                <c:pt idx="68">
                  <c:v>76.293071937223573</c:v>
                </c:pt>
                <c:pt idx="69">
                  <c:v>76.269475816999176</c:v>
                </c:pt>
                <c:pt idx="70">
                  <c:v>76.265024483003842</c:v>
                </c:pt>
                <c:pt idx="71">
                  <c:v>76.411536453026002</c:v>
                </c:pt>
                <c:pt idx="72">
                  <c:v>76.665011129805052</c:v>
                </c:pt>
                <c:pt idx="73">
                  <c:v>77.012258931944373</c:v>
                </c:pt>
                <c:pt idx="74">
                  <c:v>77.505964865939717</c:v>
                </c:pt>
                <c:pt idx="75">
                  <c:v>78.191741295017707</c:v>
                </c:pt>
                <c:pt idx="76">
                  <c:v>78.989912547941046</c:v>
                </c:pt>
                <c:pt idx="77">
                  <c:v>79.367171772912144</c:v>
                </c:pt>
                <c:pt idx="78">
                  <c:v>79.537563928967302</c:v>
                </c:pt>
                <c:pt idx="79">
                  <c:v>79.730126393859479</c:v>
                </c:pt>
                <c:pt idx="80">
                  <c:v>80.11468755037842</c:v>
                </c:pt>
                <c:pt idx="81">
                  <c:v>81.192647543099298</c:v>
                </c:pt>
                <c:pt idx="82">
                  <c:v>83.713634581425083</c:v>
                </c:pt>
                <c:pt idx="83">
                  <c:v>85.274010348098074</c:v>
                </c:pt>
                <c:pt idx="84">
                  <c:v>86.019466805780212</c:v>
                </c:pt>
                <c:pt idx="85">
                  <c:v>86.331756516848458</c:v>
                </c:pt>
                <c:pt idx="86">
                  <c:v>86.490027077624902</c:v>
                </c:pt>
                <c:pt idx="87">
                  <c:v>86.602218911660259</c:v>
                </c:pt>
                <c:pt idx="88">
                  <c:v>86.631736620127541</c:v>
                </c:pt>
                <c:pt idx="89">
                  <c:v>86.749268101902928</c:v>
                </c:pt>
                <c:pt idx="90">
                  <c:v>86.974901893118101</c:v>
                </c:pt>
                <c:pt idx="91">
                  <c:v>87.139034803832189</c:v>
                </c:pt>
                <c:pt idx="92">
                  <c:v>87.368246910262641</c:v>
                </c:pt>
                <c:pt idx="93">
                  <c:v>87.592437510097895</c:v>
                </c:pt>
                <c:pt idx="94">
                  <c:v>87.830301339215879</c:v>
                </c:pt>
                <c:pt idx="95">
                  <c:v>87.953469677778145</c:v>
                </c:pt>
                <c:pt idx="96">
                  <c:v>88.195898448467588</c:v>
                </c:pt>
                <c:pt idx="97">
                  <c:v>88.466235727833194</c:v>
                </c:pt>
                <c:pt idx="98">
                  <c:v>89.14122171429733</c:v>
                </c:pt>
                <c:pt idx="99">
                  <c:v>89.920068688924744</c:v>
                </c:pt>
                <c:pt idx="100">
                  <c:v>90.466969521462985</c:v>
                </c:pt>
                <c:pt idx="101">
                  <c:v>91.014237989350505</c:v>
                </c:pt>
                <c:pt idx="102">
                  <c:v>91.369226717901</c:v>
                </c:pt>
                <c:pt idx="103">
                  <c:v>91.551598186437388</c:v>
                </c:pt>
                <c:pt idx="104">
                  <c:v>91.762054719097492</c:v>
                </c:pt>
                <c:pt idx="105">
                  <c:v>91.714061542628784</c:v>
                </c:pt>
                <c:pt idx="106">
                  <c:v>91.345705345497208</c:v>
                </c:pt>
                <c:pt idx="107">
                  <c:v>90.685701311464086</c:v>
                </c:pt>
                <c:pt idx="108">
                  <c:v>90.182980885088796</c:v>
                </c:pt>
                <c:pt idx="109">
                  <c:v>89.957204383951833</c:v>
                </c:pt>
                <c:pt idx="110">
                  <c:v>89.799841799175098</c:v>
                </c:pt>
                <c:pt idx="111">
                  <c:v>89.853816077652368</c:v>
                </c:pt>
                <c:pt idx="112">
                  <c:v>89.949943248870937</c:v>
                </c:pt>
                <c:pt idx="113">
                  <c:v>90.124436287351884</c:v>
                </c:pt>
                <c:pt idx="114">
                  <c:v>90.370325331666436</c:v>
                </c:pt>
                <c:pt idx="115">
                  <c:v>90.655710268299259</c:v>
                </c:pt>
                <c:pt idx="116">
                  <c:v>91.304482549808</c:v>
                </c:pt>
                <c:pt idx="117">
                  <c:v>91.650601934624575</c:v>
                </c:pt>
                <c:pt idx="118">
                  <c:v>91.884002726706896</c:v>
                </c:pt>
                <c:pt idx="119">
                  <c:v>92.014176013562718</c:v>
                </c:pt>
                <c:pt idx="120">
                  <c:v>92.132435966453727</c:v>
                </c:pt>
                <c:pt idx="121">
                  <c:v>92.400808586134048</c:v>
                </c:pt>
                <c:pt idx="122">
                  <c:v>92.629571279216279</c:v>
                </c:pt>
                <c:pt idx="123">
                  <c:v>92.808987361936602</c:v>
                </c:pt>
                <c:pt idx="124">
                  <c:v>92.851791607017461</c:v>
                </c:pt>
                <c:pt idx="125">
                  <c:v>92.861633207888673</c:v>
                </c:pt>
                <c:pt idx="126">
                  <c:v>92.774427865369233</c:v>
                </c:pt>
                <c:pt idx="127">
                  <c:v>92.728238381409724</c:v>
                </c:pt>
                <c:pt idx="128">
                  <c:v>92.817578221873347</c:v>
                </c:pt>
                <c:pt idx="129">
                  <c:v>93.010559709488746</c:v>
                </c:pt>
                <c:pt idx="130">
                  <c:v>93.368116500551992</c:v>
                </c:pt>
                <c:pt idx="131">
                  <c:v>93.751593359368627</c:v>
                </c:pt>
                <c:pt idx="132">
                  <c:v>94.19043851802185</c:v>
                </c:pt>
                <c:pt idx="133">
                  <c:v>94.944148786041197</c:v>
                </c:pt>
                <c:pt idx="134">
                  <c:v>95.86963018674615</c:v>
                </c:pt>
                <c:pt idx="135">
                  <c:v>96.65903397480578</c:v>
                </c:pt>
                <c:pt idx="136">
                  <c:v>97.331149295823664</c:v>
                </c:pt>
                <c:pt idx="137">
                  <c:v>97.809993773482091</c:v>
                </c:pt>
                <c:pt idx="138">
                  <c:v>98.209235338188378</c:v>
                </c:pt>
                <c:pt idx="139">
                  <c:v>98.693690431533412</c:v>
                </c:pt>
                <c:pt idx="140">
                  <c:v>99.231798607338547</c:v>
                </c:pt>
                <c:pt idx="141">
                  <c:v>99.62632399295417</c:v>
                </c:pt>
                <c:pt idx="142">
                  <c:v>100.02006810841429</c:v>
                </c:pt>
                <c:pt idx="143">
                  <c:v>100.1875256689799</c:v>
                </c:pt>
                <c:pt idx="144">
                  <c:v>100.34328453967619</c:v>
                </c:pt>
                <c:pt idx="145">
                  <c:v>100.51135185401688</c:v>
                </c:pt>
                <c:pt idx="146">
                  <c:v>100.6636329416436</c:v>
                </c:pt>
                <c:pt idx="147">
                  <c:v>100.77119588062024</c:v>
                </c:pt>
                <c:pt idx="148">
                  <c:v>100.82028855051409</c:v>
                </c:pt>
                <c:pt idx="149">
                  <c:v>100.78470140955955</c:v>
                </c:pt>
                <c:pt idx="150">
                  <c:v>100.66998763864378</c:v>
                </c:pt>
                <c:pt idx="151">
                  <c:v>100.56897909468388</c:v>
                </c:pt>
                <c:pt idx="152">
                  <c:v>100.41791620284283</c:v>
                </c:pt>
                <c:pt idx="153">
                  <c:v>100.30450647626677</c:v>
                </c:pt>
                <c:pt idx="154">
                  <c:v>100.22813067936259</c:v>
                </c:pt>
                <c:pt idx="155">
                  <c:v>100.15838001664774</c:v>
                </c:pt>
                <c:pt idx="156">
                  <c:v>100.10361518872638</c:v>
                </c:pt>
                <c:pt idx="157">
                  <c:v>100.04538911347807</c:v>
                </c:pt>
                <c:pt idx="158">
                  <c:v>100</c:v>
                </c:pt>
                <c:pt idx="159">
                  <c:v>100.0022588166572</c:v>
                </c:pt>
                <c:pt idx="160">
                  <c:v>99.988320449117907</c:v>
                </c:pt>
                <c:pt idx="161">
                  <c:v>99.949087295738096</c:v>
                </c:pt>
                <c:pt idx="162">
                  <c:v>99.94538027912057</c:v>
                </c:pt>
                <c:pt idx="163">
                  <c:v>99.906674946796485</c:v>
                </c:pt>
                <c:pt idx="164">
                  <c:v>99.958650957502755</c:v>
                </c:pt>
                <c:pt idx="165">
                  <c:v>100.16212774431013</c:v>
                </c:pt>
                <c:pt idx="166">
                  <c:v>100.33700640652741</c:v>
                </c:pt>
                <c:pt idx="167">
                  <c:v>100.52908505745675</c:v>
                </c:pt>
                <c:pt idx="168">
                  <c:v>100.64276531776284</c:v>
                </c:pt>
                <c:pt idx="169">
                  <c:v>100.80719755592858</c:v>
                </c:pt>
                <c:pt idx="170">
                  <c:v>101.09074413963106</c:v>
                </c:pt>
                <c:pt idx="171">
                  <c:v>101.29905718113723</c:v>
                </c:pt>
                <c:pt idx="172">
                  <c:v>101.36699488192986</c:v>
                </c:pt>
                <c:pt idx="173">
                  <c:v>101.43714029085569</c:v>
                </c:pt>
                <c:pt idx="174">
                  <c:v>101.53050813486986</c:v>
                </c:pt>
                <c:pt idx="175">
                  <c:v>101.66688288170924</c:v>
                </c:pt>
                <c:pt idx="176">
                  <c:v>101.94531249096097</c:v>
                </c:pt>
                <c:pt idx="177">
                  <c:v>102.24604004120489</c:v>
                </c:pt>
                <c:pt idx="178">
                  <c:v>102.45309890348059</c:v>
                </c:pt>
                <c:pt idx="179">
                  <c:v>102.64190816277059</c:v>
                </c:pt>
                <c:pt idx="180">
                  <c:v>102.77823159270514</c:v>
                </c:pt>
                <c:pt idx="181">
                  <c:v>103.01227463488874</c:v>
                </c:pt>
                <c:pt idx="182">
                  <c:v>103.4375570604342</c:v>
                </c:pt>
                <c:pt idx="183">
                  <c:v>103.94939021952977</c:v>
                </c:pt>
                <c:pt idx="184">
                  <c:v>104.33504298788388</c:v>
                </c:pt>
                <c:pt idx="185">
                  <c:v>104.81504762975969</c:v>
                </c:pt>
                <c:pt idx="186">
                  <c:v>105.26006002831851</c:v>
                </c:pt>
                <c:pt idx="187">
                  <c:v>105.67163217405253</c:v>
                </c:pt>
                <c:pt idx="188">
                  <c:v>106.16778447276437</c:v>
                </c:pt>
                <c:pt idx="189">
                  <c:v>106.52807630877479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0840-4E9D-B83B-3863E4DEF1FD}"/>
            </c:ext>
          </c:extLst>
        </c:ser>
        <c:ser>
          <c:idx val="1"/>
          <c:order val="1"/>
          <c:tx>
            <c:strRef>
              <c:f>'부동산 전세가격지수'!$C$2:$C$3</c:f>
              <c:strCache>
                <c:ptCount val="1"/>
                <c:pt idx="0">
                  <c:v>주택전세가격지수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'부동산 전세가격지수'!$A$4:$A$193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'부동산 전세가격지수'!$C$4:$C$193</c:f>
              <c:numCache>
                <c:formatCode>0.0</c:formatCode>
                <c:ptCount val="190"/>
                <c:pt idx="0">
                  <c:v>51.021883298197992</c:v>
                </c:pt>
                <c:pt idx="1">
                  <c:v>52.499350961273208</c:v>
                </c:pt>
                <c:pt idx="2">
                  <c:v>53.68132509173337</c:v>
                </c:pt>
                <c:pt idx="3">
                  <c:v>54.3708100011685</c:v>
                </c:pt>
                <c:pt idx="4">
                  <c:v>54.420058923271043</c:v>
                </c:pt>
                <c:pt idx="5">
                  <c:v>54.32156107906598</c:v>
                </c:pt>
                <c:pt idx="6">
                  <c:v>54.420058923271043</c:v>
                </c:pt>
                <c:pt idx="7">
                  <c:v>55.208041676911137</c:v>
                </c:pt>
                <c:pt idx="8">
                  <c:v>56.2422690410638</c:v>
                </c:pt>
                <c:pt idx="9">
                  <c:v>56.833256106293895</c:v>
                </c:pt>
                <c:pt idx="10">
                  <c:v>56.636260417883854</c:v>
                </c:pt>
                <c:pt idx="11">
                  <c:v>55.996024430551252</c:v>
                </c:pt>
                <c:pt idx="12">
                  <c:v>56.04527335265378</c:v>
                </c:pt>
                <c:pt idx="13">
                  <c:v>57.374994249421484</c:v>
                </c:pt>
                <c:pt idx="14">
                  <c:v>58.753964068291658</c:v>
                </c:pt>
                <c:pt idx="15">
                  <c:v>59.492697899829317</c:v>
                </c:pt>
                <c:pt idx="16">
                  <c:v>60.083684965059383</c:v>
                </c:pt>
                <c:pt idx="17">
                  <c:v>60.625423108187</c:v>
                </c:pt>
                <c:pt idx="18">
                  <c:v>61.561152628134664</c:v>
                </c:pt>
                <c:pt idx="19">
                  <c:v>63.08786921331231</c:v>
                </c:pt>
                <c:pt idx="20">
                  <c:v>64.516087954285098</c:v>
                </c:pt>
                <c:pt idx="21">
                  <c:v>65.008577175310151</c:v>
                </c:pt>
                <c:pt idx="22">
                  <c:v>65.008577175310151</c:v>
                </c:pt>
                <c:pt idx="23">
                  <c:v>65.205572863720136</c:v>
                </c:pt>
                <c:pt idx="24">
                  <c:v>66.584542682590381</c:v>
                </c:pt>
                <c:pt idx="25">
                  <c:v>68.456001722485638</c:v>
                </c:pt>
                <c:pt idx="26">
                  <c:v>69.982718307663376</c:v>
                </c:pt>
                <c:pt idx="27">
                  <c:v>70.869198905508583</c:v>
                </c:pt>
                <c:pt idx="28">
                  <c:v>71.115443516021045</c:v>
                </c:pt>
                <c:pt idx="29">
                  <c:v>71.115443516021045</c:v>
                </c:pt>
                <c:pt idx="30">
                  <c:v>71.361688126533608</c:v>
                </c:pt>
                <c:pt idx="31">
                  <c:v>72.100421958071252</c:v>
                </c:pt>
                <c:pt idx="32">
                  <c:v>72.98690255591643</c:v>
                </c:pt>
                <c:pt idx="33">
                  <c:v>72.888404711711388</c:v>
                </c:pt>
                <c:pt idx="34">
                  <c:v>72.198919802276279</c:v>
                </c:pt>
                <c:pt idx="35">
                  <c:v>71.804928425456254</c:v>
                </c:pt>
                <c:pt idx="36">
                  <c:v>71.755679503353718</c:v>
                </c:pt>
                <c:pt idx="37">
                  <c:v>72.297417646481279</c:v>
                </c:pt>
                <c:pt idx="38">
                  <c:v>72.839155789608895</c:v>
                </c:pt>
                <c:pt idx="39">
                  <c:v>72.888404711711388</c:v>
                </c:pt>
                <c:pt idx="40">
                  <c:v>72.740657945403896</c:v>
                </c:pt>
                <c:pt idx="41">
                  <c:v>72.297417646481279</c:v>
                </c:pt>
                <c:pt idx="42">
                  <c:v>71.910568052569289</c:v>
                </c:pt>
                <c:pt idx="43">
                  <c:v>71.818183181386033</c:v>
                </c:pt>
                <c:pt idx="44">
                  <c:v>72.06452035665248</c:v>
                </c:pt>
                <c:pt idx="45">
                  <c:v>72.111714097914799</c:v>
                </c:pt>
                <c:pt idx="46">
                  <c:v>71.621634869670572</c:v>
                </c:pt>
                <c:pt idx="47">
                  <c:v>70.777982086027308</c:v>
                </c:pt>
                <c:pt idx="48">
                  <c:v>70.441414091028975</c:v>
                </c:pt>
                <c:pt idx="49">
                  <c:v>70.595817875973552</c:v>
                </c:pt>
                <c:pt idx="50">
                  <c:v>70.849492176398471</c:v>
                </c:pt>
                <c:pt idx="51">
                  <c:v>70.898060083997095</c:v>
                </c:pt>
                <c:pt idx="52">
                  <c:v>70.726777218710041</c:v>
                </c:pt>
                <c:pt idx="53">
                  <c:v>70.135180077854116</c:v>
                </c:pt>
                <c:pt idx="54">
                  <c:v>69.597211861013875</c:v>
                </c:pt>
                <c:pt idx="55">
                  <c:v>68.933524678679078</c:v>
                </c:pt>
                <c:pt idx="56">
                  <c:v>68.607092552919042</c:v>
                </c:pt>
                <c:pt idx="57">
                  <c:v>68.300545908037535</c:v>
                </c:pt>
                <c:pt idx="58">
                  <c:v>67.787802779261412</c:v>
                </c:pt>
                <c:pt idx="59">
                  <c:v>67.250798082120355</c:v>
                </c:pt>
                <c:pt idx="60">
                  <c:v>66.93149928029986</c:v>
                </c:pt>
                <c:pt idx="61">
                  <c:v>67.067667701888396</c:v>
                </c:pt>
                <c:pt idx="62">
                  <c:v>67.36620588924022</c:v>
                </c:pt>
                <c:pt idx="63">
                  <c:v>67.607967139344709</c:v>
                </c:pt>
                <c:pt idx="64">
                  <c:v>67.684543376829495</c:v>
                </c:pt>
                <c:pt idx="65">
                  <c:v>67.798357785021082</c:v>
                </c:pt>
                <c:pt idx="66">
                  <c:v>67.871887995355749</c:v>
                </c:pt>
                <c:pt idx="67">
                  <c:v>68.007200260531562</c:v>
                </c:pt>
                <c:pt idx="68">
                  <c:v>68.556048063618249</c:v>
                </c:pt>
                <c:pt idx="69">
                  <c:v>69.023156942551879</c:v>
                </c:pt>
                <c:pt idx="70">
                  <c:v>69.184219080408795</c:v>
                </c:pt>
                <c:pt idx="71">
                  <c:v>69.293851986352223</c:v>
                </c:pt>
                <c:pt idx="72">
                  <c:v>69.544884428563975</c:v>
                </c:pt>
                <c:pt idx="73">
                  <c:v>69.845017721403849</c:v>
                </c:pt>
                <c:pt idx="74">
                  <c:v>70.368399015172315</c:v>
                </c:pt>
                <c:pt idx="75">
                  <c:v>70.76448269972559</c:v>
                </c:pt>
                <c:pt idx="76">
                  <c:v>71.017772506982396</c:v>
                </c:pt>
                <c:pt idx="77">
                  <c:v>71.098373528787178</c:v>
                </c:pt>
                <c:pt idx="78">
                  <c:v>71.139229061489502</c:v>
                </c:pt>
                <c:pt idx="79">
                  <c:v>71.277972005553636</c:v>
                </c:pt>
                <c:pt idx="80">
                  <c:v>71.879107435301577</c:v>
                </c:pt>
                <c:pt idx="81">
                  <c:v>72.629023737761358</c:v>
                </c:pt>
                <c:pt idx="82">
                  <c:v>73.366031720985433</c:v>
                </c:pt>
                <c:pt idx="83">
                  <c:v>73.783252634643404</c:v>
                </c:pt>
                <c:pt idx="84">
                  <c:v>74.099900748678664</c:v>
                </c:pt>
                <c:pt idx="85">
                  <c:v>74.321562899434824</c:v>
                </c:pt>
                <c:pt idx="86">
                  <c:v>74.624524619110275</c:v>
                </c:pt>
                <c:pt idx="87">
                  <c:v>74.889185753771201</c:v>
                </c:pt>
                <c:pt idx="88">
                  <c:v>74.933165933063592</c:v>
                </c:pt>
                <c:pt idx="89">
                  <c:v>74.944753763255676</c:v>
                </c:pt>
                <c:pt idx="90">
                  <c:v>75.014675430517542</c:v>
                </c:pt>
                <c:pt idx="91">
                  <c:v>75.107285953069649</c:v>
                </c:pt>
                <c:pt idx="92">
                  <c:v>75.332675784030315</c:v>
                </c:pt>
                <c:pt idx="93">
                  <c:v>75.509048449201273</c:v>
                </c:pt>
                <c:pt idx="94">
                  <c:v>75.615863688640886</c:v>
                </c:pt>
                <c:pt idx="95">
                  <c:v>75.666119406518845</c:v>
                </c:pt>
                <c:pt idx="96">
                  <c:v>75.783124896647294</c:v>
                </c:pt>
                <c:pt idx="97">
                  <c:v>75.994133486374679</c:v>
                </c:pt>
                <c:pt idx="98">
                  <c:v>76.483749782203731</c:v>
                </c:pt>
                <c:pt idx="99">
                  <c:v>76.92569572547113</c:v>
                </c:pt>
                <c:pt idx="100">
                  <c:v>77.145264743456949</c:v>
                </c:pt>
                <c:pt idx="101">
                  <c:v>77.394082138113518</c:v>
                </c:pt>
                <c:pt idx="102">
                  <c:v>77.562248735227399</c:v>
                </c:pt>
                <c:pt idx="103">
                  <c:v>77.686400488082512</c:v>
                </c:pt>
                <c:pt idx="104">
                  <c:v>77.974225946236984</c:v>
                </c:pt>
                <c:pt idx="105">
                  <c:v>78.074681003400585</c:v>
                </c:pt>
                <c:pt idx="106">
                  <c:v>77.812830887091877</c:v>
                </c:pt>
                <c:pt idx="107">
                  <c:v>76.937792135658924</c:v>
                </c:pt>
                <c:pt idx="108">
                  <c:v>76.213821722981848</c:v>
                </c:pt>
                <c:pt idx="109">
                  <c:v>76.04455989021541</c:v>
                </c:pt>
                <c:pt idx="110">
                  <c:v>76.109133781066262</c:v>
                </c:pt>
                <c:pt idx="111">
                  <c:v>76.238594673744529</c:v>
                </c:pt>
                <c:pt idx="112">
                  <c:v>76.394326445447305</c:v>
                </c:pt>
                <c:pt idx="113">
                  <c:v>76.598004862396579</c:v>
                </c:pt>
                <c:pt idx="114">
                  <c:v>76.858529351807462</c:v>
                </c:pt>
                <c:pt idx="115">
                  <c:v>77.22901468399219</c:v>
                </c:pt>
                <c:pt idx="116">
                  <c:v>78.329387838997675</c:v>
                </c:pt>
                <c:pt idx="117">
                  <c:v>78.894090176498494</c:v>
                </c:pt>
                <c:pt idx="118">
                  <c:v>79.340586242440978</c:v>
                </c:pt>
                <c:pt idx="119">
                  <c:v>79.545294668111026</c:v>
                </c:pt>
                <c:pt idx="120">
                  <c:v>79.779746160349049</c:v>
                </c:pt>
                <c:pt idx="121">
                  <c:v>80.276128890428197</c:v>
                </c:pt>
                <c:pt idx="122">
                  <c:v>80.820777714673426</c:v>
                </c:pt>
                <c:pt idx="123">
                  <c:v>81.327984010218628</c:v>
                </c:pt>
                <c:pt idx="124">
                  <c:v>81.659184892526355</c:v>
                </c:pt>
                <c:pt idx="125">
                  <c:v>81.982071529798247</c:v>
                </c:pt>
                <c:pt idx="126">
                  <c:v>82.198058368470157</c:v>
                </c:pt>
                <c:pt idx="127">
                  <c:v>82.494439783046175</c:v>
                </c:pt>
                <c:pt idx="128">
                  <c:v>83.023145769194429</c:v>
                </c:pt>
                <c:pt idx="129">
                  <c:v>83.719448966466288</c:v>
                </c:pt>
                <c:pt idx="130">
                  <c:v>84.590472142927709</c:v>
                </c:pt>
                <c:pt idx="131">
                  <c:v>85.212122565559028</c:v>
                </c:pt>
                <c:pt idx="132">
                  <c:v>85.940811258269704</c:v>
                </c:pt>
                <c:pt idx="133">
                  <c:v>87.330996674582948</c:v>
                </c:pt>
                <c:pt idx="134">
                  <c:v>88.855723832636116</c:v>
                </c:pt>
                <c:pt idx="135">
                  <c:v>89.923155781061126</c:v>
                </c:pt>
                <c:pt idx="136">
                  <c:v>90.665788427161047</c:v>
                </c:pt>
                <c:pt idx="137">
                  <c:v>91.258049589401978</c:v>
                </c:pt>
                <c:pt idx="138">
                  <c:v>91.981686055518125</c:v>
                </c:pt>
                <c:pt idx="139">
                  <c:v>92.980906956214312</c:v>
                </c:pt>
                <c:pt idx="140">
                  <c:v>94.270736397481258</c:v>
                </c:pt>
                <c:pt idx="141">
                  <c:v>95.119710688294745</c:v>
                </c:pt>
                <c:pt idx="142">
                  <c:v>95.613706930587696</c:v>
                </c:pt>
                <c:pt idx="143">
                  <c:v>95.696389552467508</c:v>
                </c:pt>
                <c:pt idx="144">
                  <c:v>95.933867594052472</c:v>
                </c:pt>
                <c:pt idx="145">
                  <c:v>96.294500842773999</c:v>
                </c:pt>
                <c:pt idx="146">
                  <c:v>96.746065372773685</c:v>
                </c:pt>
                <c:pt idx="147">
                  <c:v>97.14980587441967</c:v>
                </c:pt>
                <c:pt idx="148">
                  <c:v>97.326458879483582</c:v>
                </c:pt>
                <c:pt idx="149">
                  <c:v>97.442803237554372</c:v>
                </c:pt>
                <c:pt idx="150">
                  <c:v>97.573210614833712</c:v>
                </c:pt>
                <c:pt idx="151">
                  <c:v>97.673031367446654</c:v>
                </c:pt>
                <c:pt idx="152">
                  <c:v>97.99765224020193</c:v>
                </c:pt>
                <c:pt idx="153">
                  <c:v>98.487460662613671</c:v>
                </c:pt>
                <c:pt idx="154">
                  <c:v>98.866122458760643</c:v>
                </c:pt>
                <c:pt idx="155">
                  <c:v>99.068802547638185</c:v>
                </c:pt>
                <c:pt idx="156">
                  <c:v>99.295563687698191</c:v>
                </c:pt>
                <c:pt idx="157">
                  <c:v>99.564141843611779</c:v>
                </c:pt>
                <c:pt idx="158">
                  <c:v>100</c:v>
                </c:pt>
                <c:pt idx="159">
                  <c:v>100.36340467608468</c:v>
                </c:pt>
                <c:pt idx="160">
                  <c:v>100.55033433064983</c:v>
                </c:pt>
                <c:pt idx="161">
                  <c:v>100.77686668853566</c:v>
                </c:pt>
                <c:pt idx="162">
                  <c:v>101.14847328486648</c:v>
                </c:pt>
                <c:pt idx="163">
                  <c:v>101.72019792108807</c:v>
                </c:pt>
                <c:pt idx="164">
                  <c:v>102.54087693971361</c:v>
                </c:pt>
                <c:pt idx="165">
                  <c:v>103.45704939513153</c:v>
                </c:pt>
                <c:pt idx="166">
                  <c:v>104.12656231895087</c:v>
                </c:pt>
                <c:pt idx="167">
                  <c:v>104.72845073046133</c:v>
                </c:pt>
                <c:pt idx="168">
                  <c:v>105.16303619326096</c:v>
                </c:pt>
                <c:pt idx="169">
                  <c:v>105.66503239183501</c:v>
                </c:pt>
                <c:pt idx="170">
                  <c:v>106.22294941097363</c:v>
                </c:pt>
                <c:pt idx="171">
                  <c:v>106.59659656428742</c:v>
                </c:pt>
                <c:pt idx="172">
                  <c:v>106.75041714173331</c:v>
                </c:pt>
                <c:pt idx="173">
                  <c:v>106.93619364381114</c:v>
                </c:pt>
                <c:pt idx="174">
                  <c:v>107.12790278526387</c:v>
                </c:pt>
                <c:pt idx="175">
                  <c:v>107.36783468815942</c:v>
                </c:pt>
                <c:pt idx="176">
                  <c:v>107.73506903446805</c:v>
                </c:pt>
                <c:pt idx="177">
                  <c:v>108.08853072739311</c:v>
                </c:pt>
                <c:pt idx="178">
                  <c:v>108.38718066621342</c:v>
                </c:pt>
                <c:pt idx="179">
                  <c:v>108.73705041017715</c:v>
                </c:pt>
                <c:pt idx="180">
                  <c:v>109.02374630945823</c:v>
                </c:pt>
                <c:pt idx="181">
                  <c:v>109.3966746821328</c:v>
                </c:pt>
                <c:pt idx="182">
                  <c:v>110.04389690113666</c:v>
                </c:pt>
                <c:pt idx="183">
                  <c:v>110.72057152544278</c:v>
                </c:pt>
                <c:pt idx="184">
                  <c:v>111.18266983841265</c:v>
                </c:pt>
                <c:pt idx="185">
                  <c:v>111.78080205807385</c:v>
                </c:pt>
                <c:pt idx="186">
                  <c:v>112.35111945723412</c:v>
                </c:pt>
                <c:pt idx="187">
                  <c:v>112.84293236308565</c:v>
                </c:pt>
                <c:pt idx="188">
                  <c:v>113.46827028639836</c:v>
                </c:pt>
                <c:pt idx="189">
                  <c:v>113.92633136890751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0840-4E9D-B83B-3863E4DEF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222208"/>
        <c:axId val="32232192"/>
      </c:lineChart>
      <c:catAx>
        <c:axId val="32222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"/>
          <a:lstStyle/>
          <a:p>
            <a:pPr>
              <a:defRPr sz="1400" spc="-100" baseline="0"/>
            </a:pPr>
            <a:endParaRPr lang="ko-KR"/>
          </a:p>
        </c:txPr>
        <c:crossAx val="32232192"/>
        <c:crosses val="autoZero"/>
        <c:auto val="1"/>
        <c:lblAlgn val="ctr"/>
        <c:lblOffset val="100"/>
        <c:noMultiLvlLbl val="0"/>
      </c:catAx>
      <c:valAx>
        <c:axId val="32232192"/>
        <c:scaling>
          <c:orientation val="minMax"/>
          <c:min val="50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  <a:prstDash val="sysDot"/>
            </a:ln>
          </c:spPr>
        </c:majorGridlines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2222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071730821331743"/>
          <c:y val="4.0621065252009009E-2"/>
          <c:w val="0.82155296584979831"/>
          <c:h val="0.15142414731696494"/>
        </c:manualLayout>
      </c:layout>
      <c:overlay val="0"/>
      <c:txPr>
        <a:bodyPr/>
        <a:lstStyle/>
        <a:p>
          <a:pPr>
            <a:defRPr sz="130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16885389326336"/>
          <c:y val="5.1400554097404488E-2"/>
          <c:w val="0.80960192475940562"/>
          <c:h val="0.81914989792942638"/>
        </c:manualLayout>
      </c:layout>
      <c:lineChart>
        <c:grouping val="standard"/>
        <c:varyColors val="0"/>
        <c:ser>
          <c:idx val="0"/>
          <c:order val="0"/>
          <c:tx>
            <c:strRef>
              <c:f>'주요 광역시 매매및전세가격'!$B$2</c:f>
              <c:strCache>
                <c:ptCount val="1"/>
                <c:pt idx="0">
                  <c:v>서울(매)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'주요 광역시 매매및전세가격'!$A$3:$A$192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'주요 광역시 매매및전세가격'!$B$3:$B$192</c:f>
              <c:numCache>
                <c:formatCode>0.0</c:formatCode>
                <c:ptCount val="190"/>
                <c:pt idx="0">
                  <c:v>48.632041228274062</c:v>
                </c:pt>
                <c:pt idx="1">
                  <c:v>49.040713843637654</c:v>
                </c:pt>
                <c:pt idx="2">
                  <c:v>49.449386459001275</c:v>
                </c:pt>
                <c:pt idx="3">
                  <c:v>49.602638689762657</c:v>
                </c:pt>
                <c:pt idx="4">
                  <c:v>49.602638689762657</c:v>
                </c:pt>
                <c:pt idx="5">
                  <c:v>49.602638689762657</c:v>
                </c:pt>
                <c:pt idx="6">
                  <c:v>49.806974997444463</c:v>
                </c:pt>
                <c:pt idx="7">
                  <c:v>50.011311305126306</c:v>
                </c:pt>
                <c:pt idx="8">
                  <c:v>50.317815766649041</c:v>
                </c:pt>
                <c:pt idx="9">
                  <c:v>50.471067997410387</c:v>
                </c:pt>
                <c:pt idx="10">
                  <c:v>50.26673168972863</c:v>
                </c:pt>
                <c:pt idx="11">
                  <c:v>49.909143151285384</c:v>
                </c:pt>
                <c:pt idx="12">
                  <c:v>49.858059074364945</c:v>
                </c:pt>
                <c:pt idx="13">
                  <c:v>50.164563535887694</c:v>
                </c:pt>
                <c:pt idx="14">
                  <c:v>50.471067997410387</c:v>
                </c:pt>
                <c:pt idx="15">
                  <c:v>50.828656535853625</c:v>
                </c:pt>
                <c:pt idx="16">
                  <c:v>51.390581381978642</c:v>
                </c:pt>
                <c:pt idx="17">
                  <c:v>52.054674381944523</c:v>
                </c:pt>
                <c:pt idx="18">
                  <c:v>52.923103689592295</c:v>
                </c:pt>
                <c:pt idx="19">
                  <c:v>54.302373766444624</c:v>
                </c:pt>
                <c:pt idx="20">
                  <c:v>55.3240553048538</c:v>
                </c:pt>
                <c:pt idx="21">
                  <c:v>55.426223458694601</c:v>
                </c:pt>
                <c:pt idx="22">
                  <c:v>55.579475689456004</c:v>
                </c:pt>
                <c:pt idx="23">
                  <c:v>56.345736843262856</c:v>
                </c:pt>
                <c:pt idx="24">
                  <c:v>58.440183997001554</c:v>
                </c:pt>
                <c:pt idx="25">
                  <c:v>60.381378919978921</c:v>
                </c:pt>
                <c:pt idx="26">
                  <c:v>62.016069381433425</c:v>
                </c:pt>
                <c:pt idx="27">
                  <c:v>62.78233053524032</c:v>
                </c:pt>
                <c:pt idx="28">
                  <c:v>63.344255381365308</c:v>
                </c:pt>
                <c:pt idx="29">
                  <c:v>63.701843919808496</c:v>
                </c:pt>
                <c:pt idx="30">
                  <c:v>64.97894584281984</c:v>
                </c:pt>
                <c:pt idx="31">
                  <c:v>66.664720381194954</c:v>
                </c:pt>
                <c:pt idx="32">
                  <c:v>68.86133568877456</c:v>
                </c:pt>
                <c:pt idx="33">
                  <c:v>69.116756073376777</c:v>
                </c:pt>
                <c:pt idx="34">
                  <c:v>68.963503842615495</c:v>
                </c:pt>
                <c:pt idx="35">
                  <c:v>69.014587919535913</c:v>
                </c:pt>
                <c:pt idx="36">
                  <c:v>68.503747150331279</c:v>
                </c:pt>
                <c:pt idx="37">
                  <c:v>68.759167534933681</c:v>
                </c:pt>
                <c:pt idx="38">
                  <c:v>69.218924227217869</c:v>
                </c:pt>
                <c:pt idx="39">
                  <c:v>70.138437611785847</c:v>
                </c:pt>
                <c:pt idx="40">
                  <c:v>71.262287304035979</c:v>
                </c:pt>
                <c:pt idx="41">
                  <c:v>71.72204399632011</c:v>
                </c:pt>
                <c:pt idx="42">
                  <c:v>72.107618433506019</c:v>
                </c:pt>
                <c:pt idx="43">
                  <c:v>72.600249124705854</c:v>
                </c:pt>
                <c:pt idx="44">
                  <c:v>73.686808999861569</c:v>
                </c:pt>
                <c:pt idx="45">
                  <c:v>74.79182126413022</c:v>
                </c:pt>
                <c:pt idx="46">
                  <c:v>74.311502899507431</c:v>
                </c:pt>
                <c:pt idx="47">
                  <c:v>73.794583844457222</c:v>
                </c:pt>
                <c:pt idx="48">
                  <c:v>73.64141826482637</c:v>
                </c:pt>
                <c:pt idx="49">
                  <c:v>74.005881176856022</c:v>
                </c:pt>
                <c:pt idx="50">
                  <c:v>74.381931160127778</c:v>
                </c:pt>
                <c:pt idx="51">
                  <c:v>74.676104982420995</c:v>
                </c:pt>
                <c:pt idx="52">
                  <c:v>74.73249599568895</c:v>
                </c:pt>
                <c:pt idx="53">
                  <c:v>74.550270142400237</c:v>
                </c:pt>
                <c:pt idx="54">
                  <c:v>74.320536092327458</c:v>
                </c:pt>
                <c:pt idx="55">
                  <c:v>73.935583833649119</c:v>
                </c:pt>
                <c:pt idx="56">
                  <c:v>73.688299247206771</c:v>
                </c:pt>
                <c:pt idx="57">
                  <c:v>73.389969310387272</c:v>
                </c:pt>
                <c:pt idx="58">
                  <c:v>73.078990176962009</c:v>
                </c:pt>
                <c:pt idx="59">
                  <c:v>72.759250293979875</c:v>
                </c:pt>
                <c:pt idx="60">
                  <c:v>72.551203096411072</c:v>
                </c:pt>
                <c:pt idx="61">
                  <c:v>72.994840022231855</c:v>
                </c:pt>
                <c:pt idx="62">
                  <c:v>73.246684182813496</c:v>
                </c:pt>
                <c:pt idx="63">
                  <c:v>73.757554221733727</c:v>
                </c:pt>
                <c:pt idx="64">
                  <c:v>74.216182897937955</c:v>
                </c:pt>
                <c:pt idx="65">
                  <c:v>75.245575442242867</c:v>
                </c:pt>
                <c:pt idx="66">
                  <c:v>76.27757601726654</c:v>
                </c:pt>
                <c:pt idx="67">
                  <c:v>76.602309707162448</c:v>
                </c:pt>
                <c:pt idx="68">
                  <c:v>76.899211095787862</c:v>
                </c:pt>
                <c:pt idx="69">
                  <c:v>76.89809343552848</c:v>
                </c:pt>
                <c:pt idx="70">
                  <c:v>77.04115715825742</c:v>
                </c:pt>
                <c:pt idx="71">
                  <c:v>77.360378498043048</c:v>
                </c:pt>
                <c:pt idx="72">
                  <c:v>77.843506028206633</c:v>
                </c:pt>
                <c:pt idx="73">
                  <c:v>78.447507479537606</c:v>
                </c:pt>
                <c:pt idx="74">
                  <c:v>79.386998025311499</c:v>
                </c:pt>
                <c:pt idx="75">
                  <c:v>80.616421469046813</c:v>
                </c:pt>
                <c:pt idx="76">
                  <c:v>81.797473857569088</c:v>
                </c:pt>
                <c:pt idx="77">
                  <c:v>82.372122243959936</c:v>
                </c:pt>
                <c:pt idx="78">
                  <c:v>82.651220841791854</c:v>
                </c:pt>
                <c:pt idx="79">
                  <c:v>82.959197403454468</c:v>
                </c:pt>
                <c:pt idx="80">
                  <c:v>83.599480953421718</c:v>
                </c:pt>
                <c:pt idx="81">
                  <c:v>85.230950326834758</c:v>
                </c:pt>
                <c:pt idx="82">
                  <c:v>89.311190034081733</c:v>
                </c:pt>
                <c:pt idx="83">
                  <c:v>91.958562683613195</c:v>
                </c:pt>
                <c:pt idx="84">
                  <c:v>93.360208029424555</c:v>
                </c:pt>
                <c:pt idx="85">
                  <c:v>93.747775509111634</c:v>
                </c:pt>
                <c:pt idx="86">
                  <c:v>94.082474392021055</c:v>
                </c:pt>
                <c:pt idx="87">
                  <c:v>94.296251781295666</c:v>
                </c:pt>
                <c:pt idx="88">
                  <c:v>94.367683626319732</c:v>
                </c:pt>
                <c:pt idx="89">
                  <c:v>94.624523359654049</c:v>
                </c:pt>
                <c:pt idx="90">
                  <c:v>95.100606909319822</c:v>
                </c:pt>
                <c:pt idx="91">
                  <c:v>95.392075346735695</c:v>
                </c:pt>
                <c:pt idx="92">
                  <c:v>95.7922438137402</c:v>
                </c:pt>
                <c:pt idx="93">
                  <c:v>96.177177055483725</c:v>
                </c:pt>
                <c:pt idx="94">
                  <c:v>96.63112612376861</c:v>
                </c:pt>
                <c:pt idx="95">
                  <c:v>96.939325852313516</c:v>
                </c:pt>
                <c:pt idx="96">
                  <c:v>97.616711292531264</c:v>
                </c:pt>
                <c:pt idx="97">
                  <c:v>98.268344139038859</c:v>
                </c:pt>
                <c:pt idx="98">
                  <c:v>99.692191452750293</c:v>
                </c:pt>
                <c:pt idx="99">
                  <c:v>101.33190736811214</c:v>
                </c:pt>
                <c:pt idx="100">
                  <c:v>102.19936305976742</c:v>
                </c:pt>
                <c:pt idx="101">
                  <c:v>102.90353935620188</c:v>
                </c:pt>
                <c:pt idx="102">
                  <c:v>103.29981699256324</c:v>
                </c:pt>
                <c:pt idx="103">
                  <c:v>103.51583569976566</c:v>
                </c:pt>
                <c:pt idx="104">
                  <c:v>103.71818512163014</c:v>
                </c:pt>
                <c:pt idx="105">
                  <c:v>103.60318111423327</c:v>
                </c:pt>
                <c:pt idx="106">
                  <c:v>103.06950014735331</c:v>
                </c:pt>
                <c:pt idx="107">
                  <c:v>101.8198602068439</c:v>
                </c:pt>
                <c:pt idx="108">
                  <c:v>101.13709823808439</c:v>
                </c:pt>
                <c:pt idx="109">
                  <c:v>101.00871372780135</c:v>
                </c:pt>
                <c:pt idx="110">
                  <c:v>100.80903222148804</c:v>
                </c:pt>
                <c:pt idx="111">
                  <c:v>101.07632144507603</c:v>
                </c:pt>
                <c:pt idx="112">
                  <c:v>101.16944317564361</c:v>
                </c:pt>
                <c:pt idx="113">
                  <c:v>101.5526777827962</c:v>
                </c:pt>
                <c:pt idx="114">
                  <c:v>102.21327448702179</c:v>
                </c:pt>
                <c:pt idx="115">
                  <c:v>102.76147627942277</c:v>
                </c:pt>
                <c:pt idx="116">
                  <c:v>103.91326024949893</c:v>
                </c:pt>
                <c:pt idx="117">
                  <c:v>104.41314534255287</c:v>
                </c:pt>
                <c:pt idx="118">
                  <c:v>104.495274179719</c:v>
                </c:pt>
                <c:pt idx="119">
                  <c:v>104.52290964266288</c:v>
                </c:pt>
                <c:pt idx="120">
                  <c:v>104.63457019839068</c:v>
                </c:pt>
                <c:pt idx="121">
                  <c:v>104.88301756995421</c:v>
                </c:pt>
                <c:pt idx="122">
                  <c:v>104.96741450853386</c:v>
                </c:pt>
                <c:pt idx="123">
                  <c:v>104.91008637457557</c:v>
                </c:pt>
                <c:pt idx="124">
                  <c:v>104.68121651947753</c:v>
                </c:pt>
                <c:pt idx="125">
                  <c:v>104.32847848904575</c:v>
                </c:pt>
                <c:pt idx="126">
                  <c:v>103.96667729413809</c:v>
                </c:pt>
                <c:pt idx="127">
                  <c:v>103.60150653941558</c:v>
                </c:pt>
                <c:pt idx="128">
                  <c:v>103.41640705019951</c:v>
                </c:pt>
                <c:pt idx="129">
                  <c:v>103.28933545103713</c:v>
                </c:pt>
                <c:pt idx="130">
                  <c:v>103.2355416337042</c:v>
                </c:pt>
                <c:pt idx="131">
                  <c:v>103.28995266043901</c:v>
                </c:pt>
                <c:pt idx="132">
                  <c:v>103.44136826554698</c:v>
                </c:pt>
                <c:pt idx="133">
                  <c:v>103.70799121623418</c:v>
                </c:pt>
                <c:pt idx="134">
                  <c:v>103.94551310228044</c:v>
                </c:pt>
                <c:pt idx="135">
                  <c:v>104.00053291041365</c:v>
                </c:pt>
                <c:pt idx="136">
                  <c:v>104.01573308247767</c:v>
                </c:pt>
                <c:pt idx="137">
                  <c:v>103.98241158979017</c:v>
                </c:pt>
                <c:pt idx="138">
                  <c:v>103.88299046515566</c:v>
                </c:pt>
                <c:pt idx="139">
                  <c:v>103.85717552193739</c:v>
                </c:pt>
                <c:pt idx="140">
                  <c:v>103.83180367684697</c:v>
                </c:pt>
                <c:pt idx="141">
                  <c:v>103.78858269243126</c:v>
                </c:pt>
                <c:pt idx="142">
                  <c:v>103.69987772709109</c:v>
                </c:pt>
                <c:pt idx="143">
                  <c:v>103.5849756638632</c:v>
                </c:pt>
                <c:pt idx="144">
                  <c:v>103.4923173584357</c:v>
                </c:pt>
                <c:pt idx="145">
                  <c:v>103.39916210706045</c:v>
                </c:pt>
                <c:pt idx="146">
                  <c:v>103.27349572868508</c:v>
                </c:pt>
                <c:pt idx="147">
                  <c:v>102.9983934499124</c:v>
                </c:pt>
                <c:pt idx="148">
                  <c:v>102.83924989969606</c:v>
                </c:pt>
                <c:pt idx="149">
                  <c:v>102.63426726197119</c:v>
                </c:pt>
                <c:pt idx="150">
                  <c:v>102.20711783373717</c:v>
                </c:pt>
                <c:pt idx="151">
                  <c:v>101.91988393863782</c:v>
                </c:pt>
                <c:pt idx="152">
                  <c:v>101.48342400928864</c:v>
                </c:pt>
                <c:pt idx="153">
                  <c:v>101.10891530337931</c:v>
                </c:pt>
                <c:pt idx="154">
                  <c:v>100.8518540672425</c:v>
                </c:pt>
                <c:pt idx="155">
                  <c:v>100.60141181250057</c:v>
                </c:pt>
                <c:pt idx="156">
                  <c:v>100.36953154403048</c:v>
                </c:pt>
                <c:pt idx="157">
                  <c:v>100.19443206710288</c:v>
                </c:pt>
                <c:pt idx="158">
                  <c:v>100</c:v>
                </c:pt>
                <c:pt idx="159">
                  <c:v>99.922953138753456</c:v>
                </c:pt>
                <c:pt idx="160">
                  <c:v>99.850766511121236</c:v>
                </c:pt>
                <c:pt idx="161">
                  <c:v>99.707269640394301</c:v>
                </c:pt>
                <c:pt idx="162">
                  <c:v>99.468191012861695</c:v>
                </c:pt>
                <c:pt idx="163">
                  <c:v>99.274819230491048</c:v>
                </c:pt>
                <c:pt idx="164">
                  <c:v>99.265413132098928</c:v>
                </c:pt>
                <c:pt idx="165">
                  <c:v>99.333213523321263</c:v>
                </c:pt>
                <c:pt idx="166">
                  <c:v>99.324654550999085</c:v>
                </c:pt>
                <c:pt idx="167">
                  <c:v>99.325089473259808</c:v>
                </c:pt>
                <c:pt idx="168">
                  <c:v>99.340019563928607</c:v>
                </c:pt>
                <c:pt idx="169">
                  <c:v>99.429985691922127</c:v>
                </c:pt>
                <c:pt idx="170">
                  <c:v>99.598140576760443</c:v>
                </c:pt>
                <c:pt idx="171">
                  <c:v>99.649246013887549</c:v>
                </c:pt>
                <c:pt idx="172">
                  <c:v>99.639463964822227</c:v>
                </c:pt>
                <c:pt idx="173">
                  <c:v>99.570884757484251</c:v>
                </c:pt>
                <c:pt idx="174">
                  <c:v>99.573467400415382</c:v>
                </c:pt>
                <c:pt idx="175">
                  <c:v>99.603552389299509</c:v>
                </c:pt>
                <c:pt idx="176">
                  <c:v>99.815683868015824</c:v>
                </c:pt>
                <c:pt idx="177">
                  <c:v>100.02019237532598</c:v>
                </c:pt>
                <c:pt idx="178">
                  <c:v>100.11366720477019</c:v>
                </c:pt>
                <c:pt idx="179">
                  <c:v>100.11975454093266</c:v>
                </c:pt>
                <c:pt idx="180">
                  <c:v>100.17386861703903</c:v>
                </c:pt>
                <c:pt idx="181">
                  <c:v>100.3278732351297</c:v>
                </c:pt>
                <c:pt idx="182">
                  <c:v>100.68289152318579</c:v>
                </c:pt>
                <c:pt idx="183">
                  <c:v>101.11772985213004</c:v>
                </c:pt>
                <c:pt idx="184">
                  <c:v>101.44744785525299</c:v>
                </c:pt>
                <c:pt idx="185">
                  <c:v>101.87669517723904</c:v>
                </c:pt>
                <c:pt idx="186">
                  <c:v>102.32028266562207</c:v>
                </c:pt>
                <c:pt idx="187">
                  <c:v>102.75282616610278</c:v>
                </c:pt>
                <c:pt idx="188">
                  <c:v>103.27251700951985</c:v>
                </c:pt>
                <c:pt idx="189">
                  <c:v>103.72173951727885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5DB7-46DD-B276-B6DFC0F7497C}"/>
            </c:ext>
          </c:extLst>
        </c:ser>
        <c:ser>
          <c:idx val="1"/>
          <c:order val="1"/>
          <c:tx>
            <c:strRef>
              <c:f>'주요 광역시 매매및전세가격'!$C$2</c:f>
              <c:strCache>
                <c:ptCount val="1"/>
                <c:pt idx="0">
                  <c:v>6개광역시(매)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cat>
            <c:strRef>
              <c:f>'주요 광역시 매매및전세가격'!$A$3:$A$192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'주요 광역시 매매및전세가격'!$C$3:$C$192</c:f>
              <c:numCache>
                <c:formatCode>0.0</c:formatCode>
                <c:ptCount val="190"/>
                <c:pt idx="0">
                  <c:v>58.735124273680881</c:v>
                </c:pt>
                <c:pt idx="1">
                  <c:v>58.864496794107446</c:v>
                </c:pt>
                <c:pt idx="2">
                  <c:v>58.993869314534088</c:v>
                </c:pt>
                <c:pt idx="3">
                  <c:v>59.058555574747359</c:v>
                </c:pt>
                <c:pt idx="4">
                  <c:v>58.993869314534088</c:v>
                </c:pt>
                <c:pt idx="5">
                  <c:v>58.735124273680881</c:v>
                </c:pt>
                <c:pt idx="6">
                  <c:v>58.735124273680881</c:v>
                </c:pt>
                <c:pt idx="7">
                  <c:v>58.735124273680881</c:v>
                </c:pt>
                <c:pt idx="8">
                  <c:v>58.735124273680881</c:v>
                </c:pt>
                <c:pt idx="9">
                  <c:v>58.799810533894181</c:v>
                </c:pt>
                <c:pt idx="10">
                  <c:v>58.670438013467574</c:v>
                </c:pt>
                <c:pt idx="11">
                  <c:v>58.347006712401054</c:v>
                </c:pt>
                <c:pt idx="12">
                  <c:v>58.282320452187719</c:v>
                </c:pt>
                <c:pt idx="13">
                  <c:v>58.411692972614304</c:v>
                </c:pt>
                <c:pt idx="14">
                  <c:v>58.864496794107446</c:v>
                </c:pt>
                <c:pt idx="15">
                  <c:v>59.317300615600558</c:v>
                </c:pt>
                <c:pt idx="16">
                  <c:v>59.77010443709375</c:v>
                </c:pt>
                <c:pt idx="17">
                  <c:v>60.158221998373556</c:v>
                </c:pt>
                <c:pt idx="18">
                  <c:v>60.869770860719939</c:v>
                </c:pt>
                <c:pt idx="19">
                  <c:v>61.969437284346093</c:v>
                </c:pt>
                <c:pt idx="20">
                  <c:v>63.004417447758996</c:v>
                </c:pt>
                <c:pt idx="21">
                  <c:v>63.263162488612224</c:v>
                </c:pt>
                <c:pt idx="22">
                  <c:v>63.651280049892009</c:v>
                </c:pt>
                <c:pt idx="23">
                  <c:v>64.039397611171879</c:v>
                </c:pt>
                <c:pt idx="24">
                  <c:v>65.074377774584605</c:v>
                </c:pt>
                <c:pt idx="25">
                  <c:v>66.368102978850786</c:v>
                </c:pt>
                <c:pt idx="26">
                  <c:v>67.661828183116953</c:v>
                </c:pt>
                <c:pt idx="27">
                  <c:v>68.438063305676593</c:v>
                </c:pt>
                <c:pt idx="28">
                  <c:v>68.761494606743184</c:v>
                </c:pt>
                <c:pt idx="29">
                  <c:v>69.084925907809662</c:v>
                </c:pt>
                <c:pt idx="30">
                  <c:v>69.408357208876183</c:v>
                </c:pt>
                <c:pt idx="31">
                  <c:v>70.055219811009238</c:v>
                </c:pt>
                <c:pt idx="32">
                  <c:v>71.154886234635356</c:v>
                </c:pt>
                <c:pt idx="33">
                  <c:v>71.478317535701848</c:v>
                </c:pt>
                <c:pt idx="34">
                  <c:v>71.672376316341669</c:v>
                </c:pt>
                <c:pt idx="35">
                  <c:v>71.931121357195067</c:v>
                </c:pt>
                <c:pt idx="36">
                  <c:v>72.254552658261602</c:v>
                </c:pt>
                <c:pt idx="37">
                  <c:v>72.642670219541372</c:v>
                </c:pt>
                <c:pt idx="38">
                  <c:v>73.0307877808212</c:v>
                </c:pt>
                <c:pt idx="39">
                  <c:v>73.483591602314377</c:v>
                </c:pt>
                <c:pt idx="40">
                  <c:v>74.324512985087395</c:v>
                </c:pt>
                <c:pt idx="41">
                  <c:v>74.906689327007143</c:v>
                </c:pt>
                <c:pt idx="42">
                  <c:v>75.03842670884633</c:v>
                </c:pt>
                <c:pt idx="43">
                  <c:v>75.296704071825445</c:v>
                </c:pt>
                <c:pt idx="44">
                  <c:v>75.89061364032446</c:v>
                </c:pt>
                <c:pt idx="45">
                  <c:v>76.401982043169568</c:v>
                </c:pt>
                <c:pt idx="46">
                  <c:v>76.052340433118488</c:v>
                </c:pt>
                <c:pt idx="47">
                  <c:v>75.272463607881619</c:v>
                </c:pt>
                <c:pt idx="48">
                  <c:v>74.851915773734618</c:v>
                </c:pt>
                <c:pt idx="49">
                  <c:v>74.940896786412992</c:v>
                </c:pt>
                <c:pt idx="50">
                  <c:v>75.027492008164359</c:v>
                </c:pt>
                <c:pt idx="51">
                  <c:v>75.103765086515779</c:v>
                </c:pt>
                <c:pt idx="52">
                  <c:v>75.109760094285889</c:v>
                </c:pt>
                <c:pt idx="53">
                  <c:v>74.946286779159664</c:v>
                </c:pt>
                <c:pt idx="54">
                  <c:v>74.771822397437418</c:v>
                </c:pt>
                <c:pt idx="55">
                  <c:v>74.526193834358878</c:v>
                </c:pt>
                <c:pt idx="56">
                  <c:v>74.433434885105228</c:v>
                </c:pt>
                <c:pt idx="57">
                  <c:v>74.329196291183777</c:v>
                </c:pt>
                <c:pt idx="58">
                  <c:v>73.966247732242977</c:v>
                </c:pt>
                <c:pt idx="59">
                  <c:v>73.680558099220917</c:v>
                </c:pt>
                <c:pt idx="60">
                  <c:v>73.491909616496102</c:v>
                </c:pt>
                <c:pt idx="61">
                  <c:v>73.5034112673507</c:v>
                </c:pt>
                <c:pt idx="62">
                  <c:v>73.727675924190393</c:v>
                </c:pt>
                <c:pt idx="63">
                  <c:v>74.108600794941609</c:v>
                </c:pt>
                <c:pt idx="64">
                  <c:v>74.423517474770165</c:v>
                </c:pt>
                <c:pt idx="65">
                  <c:v>74.638138236959989</c:v>
                </c:pt>
                <c:pt idx="66">
                  <c:v>74.8723776172573</c:v>
                </c:pt>
                <c:pt idx="67">
                  <c:v>75.098424102559534</c:v>
                </c:pt>
                <c:pt idx="68">
                  <c:v>75.249465695208002</c:v>
                </c:pt>
                <c:pt idx="69">
                  <c:v>75.166949330415179</c:v>
                </c:pt>
                <c:pt idx="70">
                  <c:v>75.160268084677313</c:v>
                </c:pt>
                <c:pt idx="71">
                  <c:v>75.282354060767062</c:v>
                </c:pt>
                <c:pt idx="72">
                  <c:v>75.415218815896509</c:v>
                </c:pt>
                <c:pt idx="73">
                  <c:v>75.524652584335712</c:v>
                </c:pt>
                <c:pt idx="74">
                  <c:v>75.741593336698955</c:v>
                </c:pt>
                <c:pt idx="75">
                  <c:v>76.062261502151088</c:v>
                </c:pt>
                <c:pt idx="76">
                  <c:v>76.306501553632515</c:v>
                </c:pt>
                <c:pt idx="77">
                  <c:v>76.434449384061864</c:v>
                </c:pt>
                <c:pt idx="78">
                  <c:v>76.426769098435841</c:v>
                </c:pt>
                <c:pt idx="79">
                  <c:v>76.510559766667271</c:v>
                </c:pt>
                <c:pt idx="80">
                  <c:v>76.617689804533057</c:v>
                </c:pt>
                <c:pt idx="81">
                  <c:v>76.962767621592377</c:v>
                </c:pt>
                <c:pt idx="82">
                  <c:v>77.669942953094974</c:v>
                </c:pt>
                <c:pt idx="83">
                  <c:v>78.314701641839946</c:v>
                </c:pt>
                <c:pt idx="84">
                  <c:v>78.682071666159771</c:v>
                </c:pt>
                <c:pt idx="85">
                  <c:v>78.888522619865554</c:v>
                </c:pt>
                <c:pt idx="86">
                  <c:v>78.961894785745827</c:v>
                </c:pt>
                <c:pt idx="87">
                  <c:v>79.063700006128585</c:v>
                </c:pt>
                <c:pt idx="88">
                  <c:v>79.136902734802149</c:v>
                </c:pt>
                <c:pt idx="89">
                  <c:v>79.240780080808165</c:v>
                </c:pt>
                <c:pt idx="90">
                  <c:v>79.390277956936458</c:v>
                </c:pt>
                <c:pt idx="91">
                  <c:v>79.496173099393289</c:v>
                </c:pt>
                <c:pt idx="92">
                  <c:v>79.647319493888546</c:v>
                </c:pt>
                <c:pt idx="93">
                  <c:v>79.823114880030033</c:v>
                </c:pt>
                <c:pt idx="94">
                  <c:v>80.041309931980294</c:v>
                </c:pt>
                <c:pt idx="95">
                  <c:v>80.160701859368018</c:v>
                </c:pt>
                <c:pt idx="96">
                  <c:v>80.281049487213849</c:v>
                </c:pt>
                <c:pt idx="97">
                  <c:v>80.408739657996108</c:v>
                </c:pt>
                <c:pt idx="98">
                  <c:v>80.778767514745425</c:v>
                </c:pt>
                <c:pt idx="99">
                  <c:v>81.238898030652734</c:v>
                </c:pt>
                <c:pt idx="100">
                  <c:v>81.674972035149494</c:v>
                </c:pt>
                <c:pt idx="101">
                  <c:v>82.148508445589428</c:v>
                </c:pt>
                <c:pt idx="102">
                  <c:v>82.551235447448875</c:v>
                </c:pt>
                <c:pt idx="103">
                  <c:v>82.775514497099053</c:v>
                </c:pt>
                <c:pt idx="104">
                  <c:v>83.057887692036772</c:v>
                </c:pt>
                <c:pt idx="105">
                  <c:v>83.170112995234518</c:v>
                </c:pt>
                <c:pt idx="106">
                  <c:v>83.128991585399888</c:v>
                </c:pt>
                <c:pt idx="107">
                  <c:v>82.82950656522921</c:v>
                </c:pt>
                <c:pt idx="108">
                  <c:v>82.523319841981788</c:v>
                </c:pt>
                <c:pt idx="109">
                  <c:v>82.325173621122701</c:v>
                </c:pt>
                <c:pt idx="110">
                  <c:v>82.199301883536748</c:v>
                </c:pt>
                <c:pt idx="111">
                  <c:v>82.148785983133038</c:v>
                </c:pt>
                <c:pt idx="112">
                  <c:v>82.20855971396648</c:v>
                </c:pt>
                <c:pt idx="113">
                  <c:v>82.297104469653178</c:v>
                </c:pt>
                <c:pt idx="114">
                  <c:v>82.386691788858585</c:v>
                </c:pt>
                <c:pt idx="115">
                  <c:v>82.574663813875233</c:v>
                </c:pt>
                <c:pt idx="116">
                  <c:v>83.101368419170313</c:v>
                </c:pt>
                <c:pt idx="117">
                  <c:v>83.42955824873961</c:v>
                </c:pt>
                <c:pt idx="118">
                  <c:v>83.816650578515294</c:v>
                </c:pt>
                <c:pt idx="119">
                  <c:v>84.067283115596183</c:v>
                </c:pt>
                <c:pt idx="120">
                  <c:v>84.275816507235049</c:v>
                </c:pt>
                <c:pt idx="121">
                  <c:v>84.637685695311959</c:v>
                </c:pt>
                <c:pt idx="122">
                  <c:v>84.976864304427352</c:v>
                </c:pt>
                <c:pt idx="123">
                  <c:v>85.358880164815858</c:v>
                </c:pt>
                <c:pt idx="124">
                  <c:v>85.648678133977796</c:v>
                </c:pt>
                <c:pt idx="125">
                  <c:v>85.865721152883552</c:v>
                </c:pt>
                <c:pt idx="126">
                  <c:v>85.96509878316165</c:v>
                </c:pt>
                <c:pt idx="127">
                  <c:v>86.140157539641848</c:v>
                </c:pt>
                <c:pt idx="128">
                  <c:v>86.388448884077377</c:v>
                </c:pt>
                <c:pt idx="129">
                  <c:v>86.83135181471738</c:v>
                </c:pt>
                <c:pt idx="130">
                  <c:v>87.424672245940087</c:v>
                </c:pt>
                <c:pt idx="131">
                  <c:v>88.027020403114904</c:v>
                </c:pt>
                <c:pt idx="132">
                  <c:v>88.658712414620155</c:v>
                </c:pt>
                <c:pt idx="133">
                  <c:v>89.745428187170603</c:v>
                </c:pt>
                <c:pt idx="134">
                  <c:v>91.006705097407718</c:v>
                </c:pt>
                <c:pt idx="135">
                  <c:v>92.273191619956151</c:v>
                </c:pt>
                <c:pt idx="136">
                  <c:v>93.414579623179009</c:v>
                </c:pt>
                <c:pt idx="137">
                  <c:v>94.299892558974179</c:v>
                </c:pt>
                <c:pt idx="138">
                  <c:v>95.04786317196276</c:v>
                </c:pt>
                <c:pt idx="139">
                  <c:v>95.811921172746082</c:v>
                </c:pt>
                <c:pt idx="140">
                  <c:v>96.617505135847495</c:v>
                </c:pt>
                <c:pt idx="141">
                  <c:v>97.206661701835259</c:v>
                </c:pt>
                <c:pt idx="142">
                  <c:v>97.896216690777379</c:v>
                </c:pt>
                <c:pt idx="143">
                  <c:v>98.176880333941185</c:v>
                </c:pt>
                <c:pt idx="144">
                  <c:v>98.454379263902666</c:v>
                </c:pt>
                <c:pt idx="145">
                  <c:v>98.782376482292008</c:v>
                </c:pt>
                <c:pt idx="146">
                  <c:v>99.138852858453674</c:v>
                </c:pt>
                <c:pt idx="147">
                  <c:v>99.445709149244266</c:v>
                </c:pt>
                <c:pt idx="148">
                  <c:v>99.631317048865682</c:v>
                </c:pt>
                <c:pt idx="149">
                  <c:v>99.68166572078772</c:v>
                </c:pt>
                <c:pt idx="150">
                  <c:v>99.713987696131682</c:v>
                </c:pt>
                <c:pt idx="151">
                  <c:v>99.71609346723892</c:v>
                </c:pt>
                <c:pt idx="152">
                  <c:v>99.718154676891231</c:v>
                </c:pt>
                <c:pt idx="153">
                  <c:v>99.784021663230874</c:v>
                </c:pt>
                <c:pt idx="154">
                  <c:v>99.83030222130283</c:v>
                </c:pt>
                <c:pt idx="155">
                  <c:v>99.850286654902931</c:v>
                </c:pt>
                <c:pt idx="156">
                  <c:v>99.868708834315868</c:v>
                </c:pt>
                <c:pt idx="157">
                  <c:v>99.901573293097726</c:v>
                </c:pt>
                <c:pt idx="158">
                  <c:v>100</c:v>
                </c:pt>
                <c:pt idx="159">
                  <c:v>100.07864083319933</c:v>
                </c:pt>
                <c:pt idx="160">
                  <c:v>100.18399423277415</c:v>
                </c:pt>
                <c:pt idx="161">
                  <c:v>100.26987771926515</c:v>
                </c:pt>
                <c:pt idx="162">
                  <c:v>100.38629488505052</c:v>
                </c:pt>
                <c:pt idx="163">
                  <c:v>100.46241719205725</c:v>
                </c:pt>
                <c:pt idx="164">
                  <c:v>100.62994333647524</c:v>
                </c:pt>
                <c:pt idx="165">
                  <c:v>100.89820642295955</c:v>
                </c:pt>
                <c:pt idx="166">
                  <c:v>101.21753359180182</c:v>
                </c:pt>
                <c:pt idx="167">
                  <c:v>101.53098312408666</c:v>
                </c:pt>
                <c:pt idx="168">
                  <c:v>101.69189241697605</c:v>
                </c:pt>
                <c:pt idx="169">
                  <c:v>101.92590140805184</c:v>
                </c:pt>
                <c:pt idx="170">
                  <c:v>102.27604691180177</c:v>
                </c:pt>
                <c:pt idx="171">
                  <c:v>102.61659520281296</c:v>
                </c:pt>
                <c:pt idx="172">
                  <c:v>102.74394983687813</c:v>
                </c:pt>
                <c:pt idx="173">
                  <c:v>102.93482062706219</c:v>
                </c:pt>
                <c:pt idx="174">
                  <c:v>103.10560073510584</c:v>
                </c:pt>
                <c:pt idx="175">
                  <c:v>103.29543194273855</c:v>
                </c:pt>
                <c:pt idx="176">
                  <c:v>103.62836396502161</c:v>
                </c:pt>
                <c:pt idx="177">
                  <c:v>103.98309060361977</c:v>
                </c:pt>
                <c:pt idx="178">
                  <c:v>104.30927624350757</c:v>
                </c:pt>
                <c:pt idx="179">
                  <c:v>104.64211401241747</c:v>
                </c:pt>
                <c:pt idx="180">
                  <c:v>104.89156114359707</c:v>
                </c:pt>
                <c:pt idx="181">
                  <c:v>105.25498527693388</c:v>
                </c:pt>
                <c:pt idx="182">
                  <c:v>105.83622026697456</c:v>
                </c:pt>
                <c:pt idx="183">
                  <c:v>106.47622430444562</c:v>
                </c:pt>
                <c:pt idx="184">
                  <c:v>107.03113411402835</c:v>
                </c:pt>
                <c:pt idx="185">
                  <c:v>107.71467534160016</c:v>
                </c:pt>
                <c:pt idx="186">
                  <c:v>108.26601201993702</c:v>
                </c:pt>
                <c:pt idx="187">
                  <c:v>108.84751742032221</c:v>
                </c:pt>
                <c:pt idx="188">
                  <c:v>109.47827741470645</c:v>
                </c:pt>
                <c:pt idx="189">
                  <c:v>109.89366961919183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5DB7-46DD-B276-B6DFC0F7497C}"/>
            </c:ext>
          </c:extLst>
        </c:ser>
        <c:ser>
          <c:idx val="2"/>
          <c:order val="2"/>
          <c:tx>
            <c:strRef>
              <c:f>'주요 광역시 매매및전세가격'!$D$2</c:f>
              <c:strCache>
                <c:ptCount val="1"/>
                <c:pt idx="0">
                  <c:v>경기(매)</c:v>
                </c:pt>
              </c:strCache>
            </c:strRef>
          </c:tx>
          <c:spPr>
            <a:ln w="38100">
              <a:solidFill>
                <a:srgbClr val="92D050"/>
              </a:solidFill>
            </a:ln>
          </c:spPr>
          <c:marker>
            <c:symbol val="none"/>
          </c:marker>
          <c:cat>
            <c:strRef>
              <c:f>'주요 광역시 매매및전세가격'!$A$3:$A$192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'주요 광역시 매매및전세가격'!$D$3:$D$192</c:f>
              <c:numCache>
                <c:formatCode>General</c:formatCode>
                <c:ptCount val="190"/>
                <c:pt idx="44" formatCode="0.0">
                  <c:v>77.097474400178896</c:v>
                </c:pt>
                <c:pt idx="45" formatCode="0.0">
                  <c:v>78.335987189819178</c:v>
                </c:pt>
                <c:pt idx="46" formatCode="0.0">
                  <c:v>78.168234263344843</c:v>
                </c:pt>
                <c:pt idx="47" formatCode="0.0">
                  <c:v>77.587392832962706</c:v>
                </c:pt>
                <c:pt idx="48" formatCode="0.0">
                  <c:v>77.233259746580615</c:v>
                </c:pt>
                <c:pt idx="49" formatCode="0.0">
                  <c:v>77.298558793502778</c:v>
                </c:pt>
                <c:pt idx="50" formatCode="0.0">
                  <c:v>77.462995977423958</c:v>
                </c:pt>
                <c:pt idx="51" formatCode="0.0">
                  <c:v>77.544856131260829</c:v>
                </c:pt>
                <c:pt idx="52" formatCode="0.0">
                  <c:v>77.354249992252605</c:v>
                </c:pt>
                <c:pt idx="53" formatCode="0.0">
                  <c:v>76.964783610729569</c:v>
                </c:pt>
                <c:pt idx="54" formatCode="0.0">
                  <c:v>76.494434521330945</c:v>
                </c:pt>
                <c:pt idx="55" formatCode="0.0">
                  <c:v>75.981334405813215</c:v>
                </c:pt>
                <c:pt idx="56" formatCode="0.0">
                  <c:v>75.624052435365684</c:v>
                </c:pt>
                <c:pt idx="57" formatCode="0.0">
                  <c:v>75.301544425831906</c:v>
                </c:pt>
                <c:pt idx="58" formatCode="0.0">
                  <c:v>74.876856274612081</c:v>
                </c:pt>
                <c:pt idx="59" formatCode="0.0">
                  <c:v>74.426641690574954</c:v>
                </c:pt>
                <c:pt idx="60" formatCode="0.0">
                  <c:v>74.090805972134419</c:v>
                </c:pt>
                <c:pt idx="61" formatCode="0.0">
                  <c:v>74.497250853707797</c:v>
                </c:pt>
                <c:pt idx="62" formatCode="0.0">
                  <c:v>74.919188894589539</c:v>
                </c:pt>
                <c:pt idx="63" formatCode="0.0">
                  <c:v>75.389804585422212</c:v>
                </c:pt>
                <c:pt idx="64" formatCode="0.0">
                  <c:v>75.98199919647854</c:v>
                </c:pt>
                <c:pt idx="65" formatCode="0.0">
                  <c:v>77.194839674531082</c:v>
                </c:pt>
                <c:pt idx="66" formatCode="0.0">
                  <c:v>78.302789664992517</c:v>
                </c:pt>
                <c:pt idx="67" formatCode="0.0">
                  <c:v>78.607479373956167</c:v>
                </c:pt>
                <c:pt idx="68" formatCode="0.0">
                  <c:v>78.709797571212121</c:v>
                </c:pt>
                <c:pt idx="69" formatCode="0.0">
                  <c:v>78.584429660647629</c:v>
                </c:pt>
                <c:pt idx="70" formatCode="0.0">
                  <c:v>78.445546709499453</c:v>
                </c:pt>
                <c:pt idx="71" formatCode="0.0">
                  <c:v>78.553152286081058</c:v>
                </c:pt>
                <c:pt idx="72" formatCode="0.0">
                  <c:v>78.889385751683989</c:v>
                </c:pt>
                <c:pt idx="73" formatCode="0.0">
                  <c:v>79.498633711042899</c:v>
                </c:pt>
                <c:pt idx="74" formatCode="0.0">
                  <c:v>80.247911162862735</c:v>
                </c:pt>
                <c:pt idx="75" formatCode="0.0">
                  <c:v>81.444485111661379</c:v>
                </c:pt>
                <c:pt idx="76" formatCode="0.0">
                  <c:v>83.323536277266484</c:v>
                </c:pt>
                <c:pt idx="77" formatCode="0.0">
                  <c:v>84.283475796640928</c:v>
                </c:pt>
                <c:pt idx="78" formatCode="0.0">
                  <c:v>84.743856499684412</c:v>
                </c:pt>
                <c:pt idx="79" formatCode="0.0">
                  <c:v>85.226749245884477</c:v>
                </c:pt>
                <c:pt idx="80" formatCode="0.0">
                  <c:v>86.087843387927947</c:v>
                </c:pt>
                <c:pt idx="81" formatCode="0.0">
                  <c:v>88.644504263543794</c:v>
                </c:pt>
                <c:pt idx="82" formatCode="0.0">
                  <c:v>94.731116506819362</c:v>
                </c:pt>
                <c:pt idx="83" formatCode="0.0">
                  <c:v>98.009128155427888</c:v>
                </c:pt>
                <c:pt idx="84" formatCode="0.0">
                  <c:v>99.311068483730637</c:v>
                </c:pt>
                <c:pt idx="85" formatCode="0.0">
                  <c:v>99.931958037817395</c:v>
                </c:pt>
                <c:pt idx="86" formatCode="0.0">
                  <c:v>100.18216735101176</c:v>
                </c:pt>
                <c:pt idx="87" formatCode="0.0">
                  <c:v>100.2852499614697</c:v>
                </c:pt>
                <c:pt idx="88" formatCode="0.0">
                  <c:v>100.25014779769944</c:v>
                </c:pt>
                <c:pt idx="89" formatCode="0.0">
                  <c:v>100.35329905664297</c:v>
                </c:pt>
                <c:pt idx="90" formatCode="0.0">
                  <c:v>100.67471141688826</c:v>
                </c:pt>
                <c:pt idx="91" formatCode="0.0">
                  <c:v>100.91377976032589</c:v>
                </c:pt>
                <c:pt idx="92" formatCode="0.0">
                  <c:v>101.2465669038571</c:v>
                </c:pt>
                <c:pt idx="93" formatCode="0.0">
                  <c:v>101.59325819193113</c:v>
                </c:pt>
                <c:pt idx="94" formatCode="0.0">
                  <c:v>101.88049759191307</c:v>
                </c:pt>
                <c:pt idx="95" formatCode="0.0">
                  <c:v>101.95291084503062</c:v>
                </c:pt>
                <c:pt idx="96" formatCode="0.0">
                  <c:v>102.22452335125722</c:v>
                </c:pt>
                <c:pt idx="97" formatCode="0.0">
                  <c:v>102.60687705938528</c:v>
                </c:pt>
                <c:pt idx="98" formatCode="0.0">
                  <c:v>103.59992708222839</c:v>
                </c:pt>
                <c:pt idx="99" formatCode="0.0">
                  <c:v>104.64496266325449</c:v>
                </c:pt>
                <c:pt idx="100" formatCode="0.0">
                  <c:v>105.47670639766199</c:v>
                </c:pt>
                <c:pt idx="101" formatCode="0.0">
                  <c:v>106.28212602754994</c:v>
                </c:pt>
                <c:pt idx="102" formatCode="0.0">
                  <c:v>106.72422564597454</c:v>
                </c:pt>
                <c:pt idx="103" formatCode="0.0">
                  <c:v>106.84915495677619</c:v>
                </c:pt>
                <c:pt idx="104" formatCode="0.0">
                  <c:v>106.92904927503126</c:v>
                </c:pt>
                <c:pt idx="105" formatCode="0.0">
                  <c:v>106.57534703423914</c:v>
                </c:pt>
                <c:pt idx="106" formatCode="0.0">
                  <c:v>105.46802721764523</c:v>
                </c:pt>
                <c:pt idx="107" formatCode="0.0">
                  <c:v>104.31710854361746</c:v>
                </c:pt>
                <c:pt idx="108" formatCode="0.0">
                  <c:v>103.31709884236027</c:v>
                </c:pt>
                <c:pt idx="109" formatCode="0.0">
                  <c:v>102.81910749841461</c:v>
                </c:pt>
                <c:pt idx="110" formatCode="0.0">
                  <c:v>102.47582986975719</c:v>
                </c:pt>
                <c:pt idx="111" formatCode="0.0">
                  <c:v>102.4902385887559</c:v>
                </c:pt>
                <c:pt idx="112" formatCode="0.0">
                  <c:v>102.75207141858033</c:v>
                </c:pt>
                <c:pt idx="113" formatCode="0.0">
                  <c:v>102.97721946966909</c:v>
                </c:pt>
                <c:pt idx="114" formatCode="0.0">
                  <c:v>103.33838496843798</c:v>
                </c:pt>
                <c:pt idx="115" formatCode="0.0">
                  <c:v>103.71650056383254</c:v>
                </c:pt>
                <c:pt idx="116" formatCode="0.0">
                  <c:v>104.4460964789488</c:v>
                </c:pt>
                <c:pt idx="117" formatCode="0.0">
                  <c:v>104.73884456589509</c:v>
                </c:pt>
                <c:pt idx="118" formatCode="0.0">
                  <c:v>104.76755674969087</c:v>
                </c:pt>
                <c:pt idx="119" formatCode="0.0">
                  <c:v>104.64366331110679</c:v>
                </c:pt>
                <c:pt idx="120" formatCode="0.0">
                  <c:v>104.57869725322109</c:v>
                </c:pt>
                <c:pt idx="121" formatCode="0.0">
                  <c:v>104.63406861170111</c:v>
                </c:pt>
                <c:pt idx="122" formatCode="0.0">
                  <c:v>104.6696941508104</c:v>
                </c:pt>
                <c:pt idx="123" formatCode="0.0">
                  <c:v>104.59950519303088</c:v>
                </c:pt>
                <c:pt idx="124" formatCode="0.0">
                  <c:v>104.20485914565079</c:v>
                </c:pt>
                <c:pt idx="125" formatCode="0.0">
                  <c:v>103.62409513300761</c:v>
                </c:pt>
                <c:pt idx="126" formatCode="0.0">
                  <c:v>102.94200022427741</c:v>
                </c:pt>
                <c:pt idx="127" formatCode="0.0">
                  <c:v>102.46388174131847</c:v>
                </c:pt>
                <c:pt idx="128" formatCode="0.0">
                  <c:v>102.28821363912603</c:v>
                </c:pt>
                <c:pt idx="129" formatCode="0.0">
                  <c:v>102.15628215996662</c:v>
                </c:pt>
                <c:pt idx="130" formatCode="0.0">
                  <c:v>102.11955029416276</c:v>
                </c:pt>
                <c:pt idx="131" formatCode="0.0">
                  <c:v>102.19436227978439</c:v>
                </c:pt>
                <c:pt idx="132" formatCode="0.0">
                  <c:v>102.34211682001036</c:v>
                </c:pt>
                <c:pt idx="133" formatCode="0.0">
                  <c:v>102.7281069478481</c:v>
                </c:pt>
                <c:pt idx="134" formatCode="0.0">
                  <c:v>103.13091558410862</c:v>
                </c:pt>
                <c:pt idx="135" formatCode="0.0">
                  <c:v>103.33660256083941</c:v>
                </c:pt>
                <c:pt idx="136" formatCode="0.0">
                  <c:v>103.36915023706763</c:v>
                </c:pt>
                <c:pt idx="137" formatCode="0.0">
                  <c:v>103.38962974095463</c:v>
                </c:pt>
                <c:pt idx="138" formatCode="0.0">
                  <c:v>103.40033337070621</c:v>
                </c:pt>
                <c:pt idx="139" formatCode="0.0">
                  <c:v>103.47293609086297</c:v>
                </c:pt>
                <c:pt idx="140" formatCode="0.0">
                  <c:v>103.60259903559083</c:v>
                </c:pt>
                <c:pt idx="141" formatCode="0.0">
                  <c:v>103.67784577042229</c:v>
                </c:pt>
                <c:pt idx="142" formatCode="0.0">
                  <c:v>103.65436645566515</c:v>
                </c:pt>
                <c:pt idx="143" formatCode="0.0">
                  <c:v>103.53215216493172</c:v>
                </c:pt>
                <c:pt idx="144" formatCode="0.0">
                  <c:v>103.37289191916646</c:v>
                </c:pt>
                <c:pt idx="145" formatCode="0.0">
                  <c:v>103.32364710676485</c:v>
                </c:pt>
                <c:pt idx="146" formatCode="0.0">
                  <c:v>103.14416480846964</c:v>
                </c:pt>
                <c:pt idx="147" formatCode="0.0">
                  <c:v>102.873868505231</c:v>
                </c:pt>
                <c:pt idx="148" formatCode="0.0">
                  <c:v>102.67181893759165</c:v>
                </c:pt>
                <c:pt idx="149" formatCode="0.0">
                  <c:v>102.45965917226995</c:v>
                </c:pt>
                <c:pt idx="150" formatCode="0.0">
                  <c:v>102.14015001399139</c:v>
                </c:pt>
                <c:pt idx="151" formatCode="0.0">
                  <c:v>101.88168904390179</c:v>
                </c:pt>
                <c:pt idx="152" formatCode="0.0">
                  <c:v>101.48171494030677</c:v>
                </c:pt>
                <c:pt idx="153" formatCode="0.0">
                  <c:v>101.0880883111676</c:v>
                </c:pt>
                <c:pt idx="154" formatCode="0.0">
                  <c:v>100.75887176050105</c:v>
                </c:pt>
                <c:pt idx="155" formatCode="0.0">
                  <c:v>100.5635045245087</c:v>
                </c:pt>
                <c:pt idx="156" formatCode="0.0">
                  <c:v>100.41308513849992</c:v>
                </c:pt>
                <c:pt idx="157" formatCode="0.0">
                  <c:v>100.22141947124361</c:v>
                </c:pt>
                <c:pt idx="158" formatCode="0.0">
                  <c:v>100</c:v>
                </c:pt>
                <c:pt idx="159" formatCode="0.0">
                  <c:v>99.856562512932342</c:v>
                </c:pt>
                <c:pt idx="160" formatCode="0.0">
                  <c:v>99.659052131113896</c:v>
                </c:pt>
                <c:pt idx="161" formatCode="0.0">
                  <c:v>99.440921390374896</c:v>
                </c:pt>
                <c:pt idx="162" formatCode="0.0">
                  <c:v>99.305550389559869</c:v>
                </c:pt>
                <c:pt idx="163" formatCode="0.0">
                  <c:v>99.128958455620634</c:v>
                </c:pt>
                <c:pt idx="164" formatCode="0.0">
                  <c:v>99.022176753384372</c:v>
                </c:pt>
                <c:pt idx="165" formatCode="0.0">
                  <c:v>99.160960934285782</c:v>
                </c:pt>
                <c:pt idx="166" formatCode="0.0">
                  <c:v>99.212644767523329</c:v>
                </c:pt>
                <c:pt idx="167" formatCode="0.0">
                  <c:v>99.276759723233909</c:v>
                </c:pt>
                <c:pt idx="168" formatCode="0.0">
                  <c:v>99.345787393580054</c:v>
                </c:pt>
                <c:pt idx="169" formatCode="0.0">
                  <c:v>99.43731508914523</c:v>
                </c:pt>
                <c:pt idx="170" formatCode="0.0">
                  <c:v>99.692971790267933</c:v>
                </c:pt>
                <c:pt idx="171" formatCode="0.0">
                  <c:v>99.849326831875771</c:v>
                </c:pt>
                <c:pt idx="172" formatCode="0.0">
                  <c:v>99.868528917049318</c:v>
                </c:pt>
                <c:pt idx="173" formatCode="0.0">
                  <c:v>99.863871074503308</c:v>
                </c:pt>
                <c:pt idx="174" formatCode="0.0">
                  <c:v>99.870061955724964</c:v>
                </c:pt>
                <c:pt idx="175" formatCode="0.0">
                  <c:v>100.01544730470891</c:v>
                </c:pt>
                <c:pt idx="176" formatCode="0.0">
                  <c:v>100.33433392546488</c:v>
                </c:pt>
                <c:pt idx="177" formatCode="0.0">
                  <c:v>100.65207106944123</c:v>
                </c:pt>
                <c:pt idx="178" formatCode="0.0">
                  <c:v>100.80469113835463</c:v>
                </c:pt>
                <c:pt idx="179" formatCode="0.0">
                  <c:v>100.97909964513944</c:v>
                </c:pt>
                <c:pt idx="180" formatCode="0.0">
                  <c:v>101.09352662016332</c:v>
                </c:pt>
                <c:pt idx="181" formatCode="0.0">
                  <c:v>101.33846606896013</c:v>
                </c:pt>
                <c:pt idx="182" formatCode="0.0">
                  <c:v>101.76396268795442</c:v>
                </c:pt>
                <c:pt idx="183" formatCode="0.0">
                  <c:v>102.336463416019</c:v>
                </c:pt>
                <c:pt idx="184" formatCode="0.0">
                  <c:v>102.70086072122039</c:v>
                </c:pt>
                <c:pt idx="185" formatCode="0.0">
                  <c:v>103.15877406284032</c:v>
                </c:pt>
                <c:pt idx="186" formatCode="0.0">
                  <c:v>103.62266476326232</c:v>
                </c:pt>
                <c:pt idx="187" formatCode="0.0">
                  <c:v>103.99640747745731</c:v>
                </c:pt>
                <c:pt idx="188" formatCode="0.0">
                  <c:v>104.50434398313872</c:v>
                </c:pt>
                <c:pt idx="189" formatCode="0.0">
                  <c:v>104.85597292224892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5DB7-46DD-B276-B6DFC0F7497C}"/>
            </c:ext>
          </c:extLst>
        </c:ser>
        <c:ser>
          <c:idx val="3"/>
          <c:order val="3"/>
          <c:tx>
            <c:strRef>
              <c:f>'주요 광역시 매매및전세가격'!$E$2</c:f>
              <c:strCache>
                <c:ptCount val="1"/>
                <c:pt idx="0">
                  <c:v>서울(전)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ysDash"/>
            </a:ln>
          </c:spPr>
          <c:marker>
            <c:symbol val="none"/>
          </c:marker>
          <c:cat>
            <c:strRef>
              <c:f>'주요 광역시 매매및전세가격'!$A$3:$A$192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'주요 광역시 매매및전세가격'!$E$3:$E$192</c:f>
              <c:numCache>
                <c:formatCode>0.0_ </c:formatCode>
                <c:ptCount val="190"/>
                <c:pt idx="0">
                  <c:v>50.577128487236209</c:v>
                </c:pt>
                <c:pt idx="1">
                  <c:v>51.907511716353206</c:v>
                </c:pt>
                <c:pt idx="2">
                  <c:v>53.058784549841093</c:v>
                </c:pt>
                <c:pt idx="3">
                  <c:v>54.101151461517119</c:v>
                </c:pt>
                <c:pt idx="4">
                  <c:v>54.580865414729544</c:v>
                </c:pt>
                <c:pt idx="5">
                  <c:v>54.904026648442184</c:v>
                </c:pt>
                <c:pt idx="6">
                  <c:v>55.193249899780028</c:v>
                </c:pt>
                <c:pt idx="7">
                  <c:v>55.543996816077133</c:v>
                </c:pt>
                <c:pt idx="8">
                  <c:v>55.992796878134996</c:v>
                </c:pt>
                <c:pt idx="9">
                  <c:v>56.940473756995104</c:v>
                </c:pt>
                <c:pt idx="10">
                  <c:v>57.398328641187078</c:v>
                </c:pt>
                <c:pt idx="11">
                  <c:v>57.287845911024156</c:v>
                </c:pt>
                <c:pt idx="12">
                  <c:v>57.251927083305283</c:v>
                </c:pt>
                <c:pt idx="13">
                  <c:v>58.583605213008404</c:v>
                </c:pt>
                <c:pt idx="14">
                  <c:v>59.485846869909608</c:v>
                </c:pt>
                <c:pt idx="15">
                  <c:v>60.287294034866086</c:v>
                </c:pt>
                <c:pt idx="16">
                  <c:v>61.304135214950129</c:v>
                </c:pt>
                <c:pt idx="17">
                  <c:v>62.407668483711127</c:v>
                </c:pt>
                <c:pt idx="18">
                  <c:v>63.499213750822555</c:v>
                </c:pt>
                <c:pt idx="19">
                  <c:v>64.593334096066755</c:v>
                </c:pt>
                <c:pt idx="20">
                  <c:v>65.631640949339626</c:v>
                </c:pt>
                <c:pt idx="21">
                  <c:v>66.190469625888497</c:v>
                </c:pt>
                <c:pt idx="22">
                  <c:v>67.067264983210492</c:v>
                </c:pt>
                <c:pt idx="23">
                  <c:v>68.058684080472574</c:v>
                </c:pt>
                <c:pt idx="24">
                  <c:v>69.263616148805596</c:v>
                </c:pt>
                <c:pt idx="25">
                  <c:v>70.932247428429108</c:v>
                </c:pt>
                <c:pt idx="26">
                  <c:v>72.115851842291647</c:v>
                </c:pt>
                <c:pt idx="27">
                  <c:v>73.183781148001387</c:v>
                </c:pt>
                <c:pt idx="28">
                  <c:v>73.876564754764118</c:v>
                </c:pt>
                <c:pt idx="29">
                  <c:v>74.437081135171539</c:v>
                </c:pt>
                <c:pt idx="30">
                  <c:v>75.183313700688842</c:v>
                </c:pt>
                <c:pt idx="31">
                  <c:v>75.848164074404679</c:v>
                </c:pt>
                <c:pt idx="32">
                  <c:v>75.953730811729827</c:v>
                </c:pt>
                <c:pt idx="33">
                  <c:v>75.638384364524356</c:v>
                </c:pt>
                <c:pt idx="34">
                  <c:v>75.109674114376148</c:v>
                </c:pt>
                <c:pt idx="35">
                  <c:v>75.1520605622662</c:v>
                </c:pt>
                <c:pt idx="36">
                  <c:v>74.644086648833792</c:v>
                </c:pt>
                <c:pt idx="37">
                  <c:v>74.429366446952841</c:v>
                </c:pt>
                <c:pt idx="38">
                  <c:v>74.118640156729683</c:v>
                </c:pt>
                <c:pt idx="39">
                  <c:v>73.724719484267297</c:v>
                </c:pt>
                <c:pt idx="40">
                  <c:v>73.54981926939351</c:v>
                </c:pt>
                <c:pt idx="41">
                  <c:v>73.428045235664058</c:v>
                </c:pt>
                <c:pt idx="42">
                  <c:v>73.008870524031408</c:v>
                </c:pt>
                <c:pt idx="43">
                  <c:v>72.544036078725014</c:v>
                </c:pt>
                <c:pt idx="44">
                  <c:v>72.282072997092527</c:v>
                </c:pt>
                <c:pt idx="45">
                  <c:v>72.350368682708449</c:v>
                </c:pt>
                <c:pt idx="46">
                  <c:v>72.309356546431204</c:v>
                </c:pt>
                <c:pt idx="47">
                  <c:v>71.854965162701149</c:v>
                </c:pt>
                <c:pt idx="48">
                  <c:v>71.553417080700683</c:v>
                </c:pt>
                <c:pt idx="49">
                  <c:v>71.087857421276794</c:v>
                </c:pt>
                <c:pt idx="50">
                  <c:v>70.674093882695118</c:v>
                </c:pt>
                <c:pt idx="51">
                  <c:v>70.347006016825418</c:v>
                </c:pt>
                <c:pt idx="52">
                  <c:v>70.041460102668353</c:v>
                </c:pt>
                <c:pt idx="53">
                  <c:v>69.492112986348843</c:v>
                </c:pt>
                <c:pt idx="54">
                  <c:v>69.024441145161788</c:v>
                </c:pt>
                <c:pt idx="55">
                  <c:v>68.258877266575723</c:v>
                </c:pt>
                <c:pt idx="56">
                  <c:v>67.259154355902396</c:v>
                </c:pt>
                <c:pt idx="57">
                  <c:v>66.928808943667548</c:v>
                </c:pt>
                <c:pt idx="58">
                  <c:v>66.591881513851447</c:v>
                </c:pt>
                <c:pt idx="59">
                  <c:v>66.313931528874789</c:v>
                </c:pt>
                <c:pt idx="60">
                  <c:v>65.987148104515228</c:v>
                </c:pt>
                <c:pt idx="61">
                  <c:v>65.630201623222035</c:v>
                </c:pt>
                <c:pt idx="62">
                  <c:v>65.266274094272759</c:v>
                </c:pt>
                <c:pt idx="63">
                  <c:v>65.102262012711307</c:v>
                </c:pt>
                <c:pt idx="64">
                  <c:v>65.066194650762867</c:v>
                </c:pt>
                <c:pt idx="65">
                  <c:v>65.336179551166609</c:v>
                </c:pt>
                <c:pt idx="66">
                  <c:v>65.562754717534489</c:v>
                </c:pt>
                <c:pt idx="67">
                  <c:v>65.894969173008377</c:v>
                </c:pt>
                <c:pt idx="68">
                  <c:v>66.215890120897939</c:v>
                </c:pt>
                <c:pt idx="69">
                  <c:v>66.842554066042567</c:v>
                </c:pt>
                <c:pt idx="70">
                  <c:v>67.121941532442335</c:v>
                </c:pt>
                <c:pt idx="71">
                  <c:v>67.581862424783253</c:v>
                </c:pt>
                <c:pt idx="72">
                  <c:v>68.178002399909388</c:v>
                </c:pt>
                <c:pt idx="73">
                  <c:v>68.365819724707464</c:v>
                </c:pt>
                <c:pt idx="74">
                  <c:v>68.856359317606206</c:v>
                </c:pt>
                <c:pt idx="75">
                  <c:v>69.250963597836687</c:v>
                </c:pt>
                <c:pt idx="76">
                  <c:v>69.677363280422313</c:v>
                </c:pt>
                <c:pt idx="77">
                  <c:v>70.026806170086317</c:v>
                </c:pt>
                <c:pt idx="78">
                  <c:v>70.346762627604278</c:v>
                </c:pt>
                <c:pt idx="79">
                  <c:v>70.751291118988789</c:v>
                </c:pt>
                <c:pt idx="80">
                  <c:v>71.227287499423483</c:v>
                </c:pt>
                <c:pt idx="81">
                  <c:v>72.173431752128678</c:v>
                </c:pt>
                <c:pt idx="82">
                  <c:v>73.29870986377847</c:v>
                </c:pt>
                <c:pt idx="83">
                  <c:v>74.090439322095648</c:v>
                </c:pt>
                <c:pt idx="84">
                  <c:v>74.730527701967119</c:v>
                </c:pt>
                <c:pt idx="85">
                  <c:v>74.897278724132732</c:v>
                </c:pt>
                <c:pt idx="86">
                  <c:v>75.072064281433242</c:v>
                </c:pt>
                <c:pt idx="87">
                  <c:v>75.27629575874677</c:v>
                </c:pt>
                <c:pt idx="88">
                  <c:v>75.483324982658473</c:v>
                </c:pt>
                <c:pt idx="89">
                  <c:v>75.682536856594837</c:v>
                </c:pt>
                <c:pt idx="90">
                  <c:v>75.988898788894588</c:v>
                </c:pt>
                <c:pt idx="91">
                  <c:v>76.211080346056818</c:v>
                </c:pt>
                <c:pt idx="92">
                  <c:v>76.151015975880398</c:v>
                </c:pt>
                <c:pt idx="93">
                  <c:v>76.217769737525629</c:v>
                </c:pt>
                <c:pt idx="94">
                  <c:v>76.438425325123916</c:v>
                </c:pt>
                <c:pt idx="95">
                  <c:v>76.858600697909111</c:v>
                </c:pt>
                <c:pt idx="96">
                  <c:v>77.328352372359987</c:v>
                </c:pt>
                <c:pt idx="97">
                  <c:v>77.711254987876401</c:v>
                </c:pt>
                <c:pt idx="98">
                  <c:v>78.170601197631584</c:v>
                </c:pt>
                <c:pt idx="99">
                  <c:v>78.672633071044018</c:v>
                </c:pt>
                <c:pt idx="100">
                  <c:v>79.070394330568277</c:v>
                </c:pt>
                <c:pt idx="101">
                  <c:v>79.439733787564649</c:v>
                </c:pt>
                <c:pt idx="102">
                  <c:v>79.684171947852619</c:v>
                </c:pt>
                <c:pt idx="103">
                  <c:v>79.807891606278616</c:v>
                </c:pt>
                <c:pt idx="104">
                  <c:v>79.657538172855553</c:v>
                </c:pt>
                <c:pt idx="105">
                  <c:v>79.348664007192397</c:v>
                </c:pt>
                <c:pt idx="106">
                  <c:v>78.925755825304478</c:v>
                </c:pt>
                <c:pt idx="107">
                  <c:v>77.775087774137589</c:v>
                </c:pt>
                <c:pt idx="108">
                  <c:v>76.912453994924704</c:v>
                </c:pt>
                <c:pt idx="109">
                  <c:v>76.91160043683827</c:v>
                </c:pt>
                <c:pt idx="110">
                  <c:v>76.943686879953987</c:v>
                </c:pt>
                <c:pt idx="111">
                  <c:v>77.108789305128838</c:v>
                </c:pt>
                <c:pt idx="112">
                  <c:v>77.435022646018496</c:v>
                </c:pt>
                <c:pt idx="113">
                  <c:v>77.913299297379908</c:v>
                </c:pt>
                <c:pt idx="114">
                  <c:v>78.507184150305193</c:v>
                </c:pt>
                <c:pt idx="115">
                  <c:v>79.155001070521479</c:v>
                </c:pt>
                <c:pt idx="116">
                  <c:v>80.576564120622919</c:v>
                </c:pt>
                <c:pt idx="117">
                  <c:v>81.10142980640758</c:v>
                </c:pt>
                <c:pt idx="118">
                  <c:v>81.753978618077653</c:v>
                </c:pt>
                <c:pt idx="119">
                  <c:v>82.398905314306418</c:v>
                </c:pt>
                <c:pt idx="120">
                  <c:v>82.864248063832491</c:v>
                </c:pt>
                <c:pt idx="121">
                  <c:v>83.343735888151187</c:v>
                </c:pt>
                <c:pt idx="122">
                  <c:v>83.778662472945584</c:v>
                </c:pt>
                <c:pt idx="123">
                  <c:v>84.121809644612327</c:v>
                </c:pt>
                <c:pt idx="124">
                  <c:v>84.498886031975772</c:v>
                </c:pt>
                <c:pt idx="125">
                  <c:v>84.734942669357551</c:v>
                </c:pt>
                <c:pt idx="126">
                  <c:v>84.90518786175214</c:v>
                </c:pt>
                <c:pt idx="127">
                  <c:v>85.161736849858784</c:v>
                </c:pt>
                <c:pt idx="128">
                  <c:v>85.37249719892958</c:v>
                </c:pt>
                <c:pt idx="129">
                  <c:v>85.828020565628748</c:v>
                </c:pt>
                <c:pt idx="130">
                  <c:v>86.659592764676319</c:v>
                </c:pt>
                <c:pt idx="131">
                  <c:v>87.565417418330711</c:v>
                </c:pt>
                <c:pt idx="132">
                  <c:v>88.570209120423058</c:v>
                </c:pt>
                <c:pt idx="133">
                  <c:v>89.906351049231162</c:v>
                </c:pt>
                <c:pt idx="134">
                  <c:v>91.006128766365762</c:v>
                </c:pt>
                <c:pt idx="135">
                  <c:v>91.545665239111685</c:v>
                </c:pt>
                <c:pt idx="136">
                  <c:v>92.161835331622058</c:v>
                </c:pt>
                <c:pt idx="137">
                  <c:v>92.689517167081718</c:v>
                </c:pt>
                <c:pt idx="138">
                  <c:v>93.607146002721024</c:v>
                </c:pt>
                <c:pt idx="139">
                  <c:v>94.833112131698599</c:v>
                </c:pt>
                <c:pt idx="140">
                  <c:v>96.006820628015674</c:v>
                </c:pt>
                <c:pt idx="141">
                  <c:v>96.465942013004309</c:v>
                </c:pt>
                <c:pt idx="142">
                  <c:v>96.756383384834308</c:v>
                </c:pt>
                <c:pt idx="143">
                  <c:v>96.966967240299823</c:v>
                </c:pt>
                <c:pt idx="144">
                  <c:v>97.129612910079459</c:v>
                </c:pt>
                <c:pt idx="145">
                  <c:v>97.202307097836567</c:v>
                </c:pt>
                <c:pt idx="146">
                  <c:v>97.325772577191941</c:v>
                </c:pt>
                <c:pt idx="147">
                  <c:v>97.406998483652487</c:v>
                </c:pt>
                <c:pt idx="148">
                  <c:v>97.665439893201039</c:v>
                </c:pt>
                <c:pt idx="149">
                  <c:v>97.853688711685834</c:v>
                </c:pt>
                <c:pt idx="150">
                  <c:v>97.970552509868213</c:v>
                </c:pt>
                <c:pt idx="151">
                  <c:v>98.001369079546393</c:v>
                </c:pt>
                <c:pt idx="152">
                  <c:v>98.041605147510523</c:v>
                </c:pt>
                <c:pt idx="153">
                  <c:v>98.165862654550168</c:v>
                </c:pt>
                <c:pt idx="154">
                  <c:v>98.526003481690822</c:v>
                </c:pt>
                <c:pt idx="155">
                  <c:v>98.89766352162745</c:v>
                </c:pt>
                <c:pt idx="156">
                  <c:v>99.221686203738585</c:v>
                </c:pt>
                <c:pt idx="157">
                  <c:v>99.45150327561592</c:v>
                </c:pt>
                <c:pt idx="158">
                  <c:v>99.773779427888059</c:v>
                </c:pt>
                <c:pt idx="159">
                  <c:v>100.15278190124954</c:v>
                </c:pt>
                <c:pt idx="160">
                  <c:v>100.56492445850252</c:v>
                </c:pt>
                <c:pt idx="161">
                  <c:v>100.99127704424593</c:v>
                </c:pt>
                <c:pt idx="162">
                  <c:v>101.63941693812124</c:v>
                </c:pt>
                <c:pt idx="163">
                  <c:v>102.44497946555933</c:v>
                </c:pt>
                <c:pt idx="164">
                  <c:v>103.21476909803528</c:v>
                </c:pt>
                <c:pt idx="165">
                  <c:v>104.09323061393286</c:v>
                </c:pt>
                <c:pt idx="166">
                  <c:v>104.83109382849436</c:v>
                </c:pt>
                <c:pt idx="167">
                  <c:v>105.5717573229856</c:v>
                </c:pt>
                <c:pt idx="168">
                  <c:v>106.3030454550497</c:v>
                </c:pt>
                <c:pt idx="169">
                  <c:v>106.95140724728756</c:v>
                </c:pt>
                <c:pt idx="170">
                  <c:v>107.44144215279285</c:v>
                </c:pt>
                <c:pt idx="171">
                  <c:v>107.81336308574618</c:v>
                </c:pt>
                <c:pt idx="172">
                  <c:v>108.22853346481649</c:v>
                </c:pt>
                <c:pt idx="173">
                  <c:v>108.57086811513523</c:v>
                </c:pt>
                <c:pt idx="174">
                  <c:v>108.83947066036266</c:v>
                </c:pt>
                <c:pt idx="175">
                  <c:v>109.0703958585607</c:v>
                </c:pt>
                <c:pt idx="176">
                  <c:v>109.20043578028378</c:v>
                </c:pt>
                <c:pt idx="177">
                  <c:v>109.35783772899205</c:v>
                </c:pt>
                <c:pt idx="178">
                  <c:v>109.59080032249064</c:v>
                </c:pt>
                <c:pt idx="179">
                  <c:v>110.06923053309134</c:v>
                </c:pt>
                <c:pt idx="180">
                  <c:v>110.54763946101252</c:v>
                </c:pt>
                <c:pt idx="181">
                  <c:v>111.10781145382748</c:v>
                </c:pt>
                <c:pt idx="182">
                  <c:v>111.91605949948436</c:v>
                </c:pt>
                <c:pt idx="183">
                  <c:v>112.91502146839437</c:v>
                </c:pt>
                <c:pt idx="184">
                  <c:v>113.93327865229084</c:v>
                </c:pt>
                <c:pt idx="185">
                  <c:v>115.06362428998281</c:v>
                </c:pt>
                <c:pt idx="186">
                  <c:v>116.02763705172045</c:v>
                </c:pt>
                <c:pt idx="187">
                  <c:v>116.71621210371654</c:v>
                </c:pt>
                <c:pt idx="188">
                  <c:v>117.35380238913685</c:v>
                </c:pt>
                <c:pt idx="189">
                  <c:v>117.79766418739709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5DB7-46DD-B276-B6DFC0F7497C}"/>
            </c:ext>
          </c:extLst>
        </c:ser>
        <c:ser>
          <c:idx val="4"/>
          <c:order val="4"/>
          <c:tx>
            <c:strRef>
              <c:f>'주요 광역시 매매및전세가격'!$F$2</c:f>
              <c:strCache>
                <c:ptCount val="1"/>
                <c:pt idx="0">
                  <c:v>6개광역시(전)</c:v>
                </c:pt>
              </c:strCache>
            </c:strRef>
          </c:tx>
          <c:spPr>
            <a:ln w="28575">
              <a:solidFill>
                <a:srgbClr val="0000FF"/>
              </a:solidFill>
              <a:prstDash val="sysDash"/>
            </a:ln>
          </c:spPr>
          <c:marker>
            <c:symbol val="none"/>
          </c:marker>
          <c:cat>
            <c:strRef>
              <c:f>'주요 광역시 매매및전세가격'!$A$3:$A$192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'주요 광역시 매매및전세가격'!$F$3:$F$192</c:f>
              <c:numCache>
                <c:formatCode>0.0_ </c:formatCode>
                <c:ptCount val="190"/>
                <c:pt idx="0">
                  <c:v>52.319306723354778</c:v>
                </c:pt>
                <c:pt idx="1">
                  <c:v>53.071273009949394</c:v>
                </c:pt>
                <c:pt idx="2">
                  <c:v>53.526622240762627</c:v>
                </c:pt>
                <c:pt idx="3">
                  <c:v>54.097051871021343</c:v>
                </c:pt>
                <c:pt idx="4">
                  <c:v>54.540389107102108</c:v>
                </c:pt>
                <c:pt idx="5">
                  <c:v>54.875167096728546</c:v>
                </c:pt>
                <c:pt idx="6">
                  <c:v>55.126152646593063</c:v>
                </c:pt>
                <c:pt idx="7">
                  <c:v>55.579550022185437</c:v>
                </c:pt>
                <c:pt idx="8">
                  <c:v>56.177449311824574</c:v>
                </c:pt>
                <c:pt idx="9">
                  <c:v>56.756994695547945</c:v>
                </c:pt>
                <c:pt idx="10">
                  <c:v>57.23108964472604</c:v>
                </c:pt>
                <c:pt idx="11">
                  <c:v>57.454450421186706</c:v>
                </c:pt>
                <c:pt idx="12">
                  <c:v>57.251589968304728</c:v>
                </c:pt>
                <c:pt idx="13">
                  <c:v>57.749145898256636</c:v>
                </c:pt>
                <c:pt idx="14">
                  <c:v>58.651412514589239</c:v>
                </c:pt>
                <c:pt idx="15">
                  <c:v>59.317607121468129</c:v>
                </c:pt>
                <c:pt idx="16">
                  <c:v>60.102267131617879</c:v>
                </c:pt>
                <c:pt idx="17">
                  <c:v>61.037954693232599</c:v>
                </c:pt>
                <c:pt idx="18">
                  <c:v>62.200877386290941</c:v>
                </c:pt>
                <c:pt idx="19">
                  <c:v>63.566716025057211</c:v>
                </c:pt>
                <c:pt idx="20">
                  <c:v>64.353361482188419</c:v>
                </c:pt>
                <c:pt idx="21">
                  <c:v>64.907081138006859</c:v>
                </c:pt>
                <c:pt idx="22">
                  <c:v>65.753837990798289</c:v>
                </c:pt>
                <c:pt idx="23">
                  <c:v>66.773348575832941</c:v>
                </c:pt>
                <c:pt idx="24">
                  <c:v>67.971250003623609</c:v>
                </c:pt>
                <c:pt idx="25">
                  <c:v>69.045141052336859</c:v>
                </c:pt>
                <c:pt idx="26">
                  <c:v>70.046897133843558</c:v>
                </c:pt>
                <c:pt idx="27">
                  <c:v>70.907830642609511</c:v>
                </c:pt>
                <c:pt idx="28">
                  <c:v>71.51020962922513</c:v>
                </c:pt>
                <c:pt idx="29">
                  <c:v>72.041870137820439</c:v>
                </c:pt>
                <c:pt idx="30">
                  <c:v>72.47769531803651</c:v>
                </c:pt>
                <c:pt idx="31">
                  <c:v>72.960727659028763</c:v>
                </c:pt>
                <c:pt idx="32">
                  <c:v>73.415849608372412</c:v>
                </c:pt>
                <c:pt idx="33">
                  <c:v>73.64779759607157</c:v>
                </c:pt>
                <c:pt idx="34">
                  <c:v>73.905455805112723</c:v>
                </c:pt>
                <c:pt idx="35">
                  <c:v>74.225682018631744</c:v>
                </c:pt>
                <c:pt idx="36">
                  <c:v>74.301873980234063</c:v>
                </c:pt>
                <c:pt idx="37">
                  <c:v>74.419700619620386</c:v>
                </c:pt>
                <c:pt idx="38">
                  <c:v>74.32368741094335</c:v>
                </c:pt>
                <c:pt idx="39">
                  <c:v>74.247347082829748</c:v>
                </c:pt>
                <c:pt idx="40">
                  <c:v>74.241820201470887</c:v>
                </c:pt>
                <c:pt idx="41">
                  <c:v>74.138485564940069</c:v>
                </c:pt>
                <c:pt idx="42">
                  <c:v>73.989567805017899</c:v>
                </c:pt>
                <c:pt idx="43">
                  <c:v>73.928654181893492</c:v>
                </c:pt>
                <c:pt idx="44">
                  <c:v>73.7670146237338</c:v>
                </c:pt>
                <c:pt idx="45">
                  <c:v>73.718579428574515</c:v>
                </c:pt>
                <c:pt idx="46">
                  <c:v>73.551167918148195</c:v>
                </c:pt>
                <c:pt idx="47">
                  <c:v>73.1295257636624</c:v>
                </c:pt>
                <c:pt idx="48">
                  <c:v>72.753497954502478</c:v>
                </c:pt>
                <c:pt idx="49">
                  <c:v>72.595004177339533</c:v>
                </c:pt>
                <c:pt idx="50">
                  <c:v>72.425666865504155</c:v>
                </c:pt>
                <c:pt idx="51">
                  <c:v>72.270759327378912</c:v>
                </c:pt>
                <c:pt idx="52">
                  <c:v>72.171797645537211</c:v>
                </c:pt>
                <c:pt idx="53">
                  <c:v>71.850244818040451</c:v>
                </c:pt>
                <c:pt idx="54">
                  <c:v>71.575477213761317</c:v>
                </c:pt>
                <c:pt idx="55">
                  <c:v>71.114152520502245</c:v>
                </c:pt>
                <c:pt idx="56">
                  <c:v>70.661771867817663</c:v>
                </c:pt>
                <c:pt idx="57">
                  <c:v>70.307396423413053</c:v>
                </c:pt>
                <c:pt idx="58">
                  <c:v>69.963030946803883</c:v>
                </c:pt>
                <c:pt idx="59">
                  <c:v>69.773121369955163</c:v>
                </c:pt>
                <c:pt idx="60">
                  <c:v>69.569448784598933</c:v>
                </c:pt>
                <c:pt idx="61">
                  <c:v>69.386499916261158</c:v>
                </c:pt>
                <c:pt idx="62">
                  <c:v>69.344553099903166</c:v>
                </c:pt>
                <c:pt idx="63">
                  <c:v>69.34540952095665</c:v>
                </c:pt>
                <c:pt idx="64">
                  <c:v>69.446467663609937</c:v>
                </c:pt>
                <c:pt idx="65">
                  <c:v>69.593330124307172</c:v>
                </c:pt>
                <c:pt idx="66">
                  <c:v>69.810302696229655</c:v>
                </c:pt>
                <c:pt idx="67">
                  <c:v>69.958991350928727</c:v>
                </c:pt>
                <c:pt idx="68">
                  <c:v>70.110576683210795</c:v>
                </c:pt>
                <c:pt idx="69">
                  <c:v>70.256939896161256</c:v>
                </c:pt>
                <c:pt idx="70">
                  <c:v>70.428471101157186</c:v>
                </c:pt>
                <c:pt idx="71">
                  <c:v>70.699695353719648</c:v>
                </c:pt>
                <c:pt idx="72">
                  <c:v>71.024381130931388</c:v>
                </c:pt>
                <c:pt idx="73">
                  <c:v>71.058299119319116</c:v>
                </c:pt>
                <c:pt idx="74">
                  <c:v>71.208498134219823</c:v>
                </c:pt>
                <c:pt idx="75">
                  <c:v>71.350061123531447</c:v>
                </c:pt>
                <c:pt idx="76">
                  <c:v>71.512587775533618</c:v>
                </c:pt>
                <c:pt idx="77">
                  <c:v>71.673404230034265</c:v>
                </c:pt>
                <c:pt idx="78">
                  <c:v>71.761914255677851</c:v>
                </c:pt>
                <c:pt idx="79">
                  <c:v>71.887827940805721</c:v>
                </c:pt>
                <c:pt idx="80">
                  <c:v>72.135571212587649</c:v>
                </c:pt>
                <c:pt idx="81">
                  <c:v>72.425453833586019</c:v>
                </c:pt>
                <c:pt idx="82">
                  <c:v>72.821195847937275</c:v>
                </c:pt>
                <c:pt idx="83">
                  <c:v>73.24317032582961</c:v>
                </c:pt>
                <c:pt idx="84">
                  <c:v>73.630825483343187</c:v>
                </c:pt>
                <c:pt idx="85">
                  <c:v>73.669569229841031</c:v>
                </c:pt>
                <c:pt idx="86">
                  <c:v>73.731742287492679</c:v>
                </c:pt>
                <c:pt idx="87">
                  <c:v>73.84424812691789</c:v>
                </c:pt>
                <c:pt idx="88">
                  <c:v>73.923056035832829</c:v>
                </c:pt>
                <c:pt idx="89">
                  <c:v>74.012568508669958</c:v>
                </c:pt>
                <c:pt idx="90">
                  <c:v>74.155638865878487</c:v>
                </c:pt>
                <c:pt idx="91">
                  <c:v>74.275826581998302</c:v>
                </c:pt>
                <c:pt idx="92">
                  <c:v>74.247370150239888</c:v>
                </c:pt>
                <c:pt idx="93">
                  <c:v>74.228539782144651</c:v>
                </c:pt>
                <c:pt idx="94">
                  <c:v>74.264619188248162</c:v>
                </c:pt>
                <c:pt idx="95">
                  <c:v>74.415066350682679</c:v>
                </c:pt>
                <c:pt idx="96">
                  <c:v>74.662494941921778</c:v>
                </c:pt>
                <c:pt idx="97">
                  <c:v>74.679705646923964</c:v>
                </c:pt>
                <c:pt idx="98">
                  <c:v>74.917240342315907</c:v>
                </c:pt>
                <c:pt idx="99">
                  <c:v>75.079782710711484</c:v>
                </c:pt>
                <c:pt idx="100">
                  <c:v>75.290239259081702</c:v>
                </c:pt>
                <c:pt idx="101">
                  <c:v>75.591089221412474</c:v>
                </c:pt>
                <c:pt idx="102">
                  <c:v>75.842940793273613</c:v>
                </c:pt>
                <c:pt idx="103">
                  <c:v>76.054668322219584</c:v>
                </c:pt>
                <c:pt idx="104">
                  <c:v>76.263203133434288</c:v>
                </c:pt>
                <c:pt idx="105">
                  <c:v>76.391354199919306</c:v>
                </c:pt>
                <c:pt idx="106">
                  <c:v>76.31798033596688</c:v>
                </c:pt>
                <c:pt idx="107">
                  <c:v>76.11219878600248</c:v>
                </c:pt>
                <c:pt idx="108">
                  <c:v>75.914270743313779</c:v>
                </c:pt>
                <c:pt idx="109">
                  <c:v>75.649854266538881</c:v>
                </c:pt>
                <c:pt idx="110">
                  <c:v>75.50679244469751</c:v>
                </c:pt>
                <c:pt idx="111">
                  <c:v>75.40003409101422</c:v>
                </c:pt>
                <c:pt idx="112">
                  <c:v>75.537108246528248</c:v>
                </c:pt>
                <c:pt idx="113">
                  <c:v>75.671114859300914</c:v>
                </c:pt>
                <c:pt idx="114">
                  <c:v>75.905265148095964</c:v>
                </c:pt>
                <c:pt idx="115">
                  <c:v>76.201028887716745</c:v>
                </c:pt>
                <c:pt idx="116">
                  <c:v>76.848018738686747</c:v>
                </c:pt>
                <c:pt idx="117">
                  <c:v>77.209542019095963</c:v>
                </c:pt>
                <c:pt idx="118">
                  <c:v>77.668652732264448</c:v>
                </c:pt>
                <c:pt idx="119">
                  <c:v>78.163875461293983</c:v>
                </c:pt>
                <c:pt idx="120">
                  <c:v>78.648622991838693</c:v>
                </c:pt>
                <c:pt idx="121">
                  <c:v>79.267294122036532</c:v>
                </c:pt>
                <c:pt idx="122">
                  <c:v>79.676987638364267</c:v>
                </c:pt>
                <c:pt idx="123">
                  <c:v>80.139909018474228</c:v>
                </c:pt>
                <c:pt idx="124">
                  <c:v>80.638050881873554</c:v>
                </c:pt>
                <c:pt idx="125">
                  <c:v>81.140845222248785</c:v>
                </c:pt>
                <c:pt idx="126">
                  <c:v>81.627312027925143</c:v>
                </c:pt>
                <c:pt idx="127">
                  <c:v>82.129885025306308</c:v>
                </c:pt>
                <c:pt idx="128">
                  <c:v>82.50602974626517</c:v>
                </c:pt>
                <c:pt idx="129">
                  <c:v>83.058904668244466</c:v>
                </c:pt>
                <c:pt idx="130">
                  <c:v>83.841746204974015</c:v>
                </c:pt>
                <c:pt idx="131">
                  <c:v>84.761074597407443</c:v>
                </c:pt>
                <c:pt idx="132">
                  <c:v>85.558212267172422</c:v>
                </c:pt>
                <c:pt idx="133">
                  <c:v>86.756843490820572</c:v>
                </c:pt>
                <c:pt idx="134">
                  <c:v>87.947857532149811</c:v>
                </c:pt>
                <c:pt idx="135">
                  <c:v>89.040270871153069</c:v>
                </c:pt>
                <c:pt idx="136">
                  <c:v>90.115538370758344</c:v>
                </c:pt>
                <c:pt idx="137">
                  <c:v>90.92223471599651</c:v>
                </c:pt>
                <c:pt idx="138">
                  <c:v>91.737806597045605</c:v>
                </c:pt>
                <c:pt idx="139">
                  <c:v>92.617327436438359</c:v>
                </c:pt>
                <c:pt idx="140">
                  <c:v>93.495820351089478</c:v>
                </c:pt>
                <c:pt idx="141">
                  <c:v>94.176085675668872</c:v>
                </c:pt>
                <c:pt idx="142">
                  <c:v>94.808511902639339</c:v>
                </c:pt>
                <c:pt idx="143">
                  <c:v>95.187757614904669</c:v>
                </c:pt>
                <c:pt idx="144">
                  <c:v>95.633203833083485</c:v>
                </c:pt>
                <c:pt idx="145">
                  <c:v>96.0537981158501</c:v>
                </c:pt>
                <c:pt idx="146">
                  <c:v>96.402573032166941</c:v>
                </c:pt>
                <c:pt idx="147">
                  <c:v>96.785425640857724</c:v>
                </c:pt>
                <c:pt idx="148">
                  <c:v>97.171459607919957</c:v>
                </c:pt>
                <c:pt idx="149">
                  <c:v>97.415995440791491</c:v>
                </c:pt>
                <c:pt idx="150">
                  <c:v>97.709070596671609</c:v>
                </c:pt>
                <c:pt idx="151">
                  <c:v>97.899501518707211</c:v>
                </c:pt>
                <c:pt idx="152">
                  <c:v>98.058718706697164</c:v>
                </c:pt>
                <c:pt idx="153">
                  <c:v>98.475165716846519</c:v>
                </c:pt>
                <c:pt idx="154">
                  <c:v>98.718957037100083</c:v>
                </c:pt>
                <c:pt idx="155">
                  <c:v>99.049185068904194</c:v>
                </c:pt>
                <c:pt idx="156">
                  <c:v>99.33365174985471</c:v>
                </c:pt>
                <c:pt idx="157">
                  <c:v>99.612853843460343</c:v>
                </c:pt>
                <c:pt idx="158">
                  <c:v>99.897874761841223</c:v>
                </c:pt>
                <c:pt idx="159">
                  <c:v>100.12098255199862</c:v>
                </c:pt>
                <c:pt idx="160">
                  <c:v>100.42154715141578</c:v>
                </c:pt>
                <c:pt idx="161">
                  <c:v>100.72904621559309</c:v>
                </c:pt>
                <c:pt idx="162">
                  <c:v>101.13183363874107</c:v>
                </c:pt>
                <c:pt idx="163">
                  <c:v>101.5704512844965</c:v>
                </c:pt>
                <c:pt idx="164">
                  <c:v>101.9487220982665</c:v>
                </c:pt>
                <c:pt idx="165">
                  <c:v>102.41549625271361</c:v>
                </c:pt>
                <c:pt idx="166">
                  <c:v>102.87963151282102</c:v>
                </c:pt>
                <c:pt idx="167">
                  <c:v>103.43684748749268</c:v>
                </c:pt>
                <c:pt idx="168">
                  <c:v>103.78502723622177</c:v>
                </c:pt>
                <c:pt idx="169">
                  <c:v>104.15527674834145</c:v>
                </c:pt>
                <c:pt idx="170">
                  <c:v>104.48075082075775</c:v>
                </c:pt>
                <c:pt idx="171">
                  <c:v>104.81463112764789</c:v>
                </c:pt>
                <c:pt idx="172">
                  <c:v>105.08211100118368</c:v>
                </c:pt>
                <c:pt idx="173">
                  <c:v>105.45239638395768</c:v>
                </c:pt>
                <c:pt idx="174">
                  <c:v>105.80694058138991</c:v>
                </c:pt>
                <c:pt idx="175">
                  <c:v>106.143958059119</c:v>
                </c:pt>
                <c:pt idx="176">
                  <c:v>106.42995173404779</c:v>
                </c:pt>
                <c:pt idx="177">
                  <c:v>106.69015624372695</c:v>
                </c:pt>
                <c:pt idx="178">
                  <c:v>106.89741406749729</c:v>
                </c:pt>
                <c:pt idx="179">
                  <c:v>107.22369246000792</c:v>
                </c:pt>
                <c:pt idx="180">
                  <c:v>107.56907164477678</c:v>
                </c:pt>
                <c:pt idx="181">
                  <c:v>107.94187998719956</c:v>
                </c:pt>
                <c:pt idx="182">
                  <c:v>108.35287871933177</c:v>
                </c:pt>
                <c:pt idx="183">
                  <c:v>108.80165649805912</c:v>
                </c:pt>
                <c:pt idx="184">
                  <c:v>109.3171808712077</c:v>
                </c:pt>
                <c:pt idx="185">
                  <c:v>109.8968405627847</c:v>
                </c:pt>
                <c:pt idx="186">
                  <c:v>110.45441476839289</c:v>
                </c:pt>
                <c:pt idx="187">
                  <c:v>110.9917068485514</c:v>
                </c:pt>
                <c:pt idx="188">
                  <c:v>111.49623473852883</c:v>
                </c:pt>
                <c:pt idx="189">
                  <c:v>111.88244903890318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5DB7-46DD-B276-B6DFC0F7497C}"/>
            </c:ext>
          </c:extLst>
        </c:ser>
        <c:ser>
          <c:idx val="5"/>
          <c:order val="5"/>
          <c:tx>
            <c:strRef>
              <c:f>'주요 광역시 매매및전세가격'!$G$2</c:f>
              <c:strCache>
                <c:ptCount val="1"/>
                <c:pt idx="0">
                  <c:v>경기(전)</c:v>
                </c:pt>
              </c:strCache>
            </c:strRef>
          </c:tx>
          <c:spPr>
            <a:ln w="38100">
              <a:solidFill>
                <a:srgbClr val="92D050"/>
              </a:solidFill>
              <a:prstDash val="sysDash"/>
            </a:ln>
          </c:spPr>
          <c:marker>
            <c:symbol val="none"/>
          </c:marker>
          <c:cat>
            <c:strRef>
              <c:f>'주요 광역시 매매및전세가격'!$A$3:$A$192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'주요 광역시 매매및전세가격'!$G$3:$G$192</c:f>
              <c:numCache>
                <c:formatCode>General</c:formatCode>
                <c:ptCount val="190"/>
                <c:pt idx="44" formatCode="0.0_ ">
                  <c:v>68.919057946075327</c:v>
                </c:pt>
                <c:pt idx="45" formatCode="0.0_ ">
                  <c:v>68.752915790156578</c:v>
                </c:pt>
                <c:pt idx="46" formatCode="0.0_ ">
                  <c:v>68.261824989554256</c:v>
                </c:pt>
                <c:pt idx="47" formatCode="0.0_ ">
                  <c:v>67.79504919376798</c:v>
                </c:pt>
                <c:pt idx="48" formatCode="0.0_ ">
                  <c:v>67.523431712803344</c:v>
                </c:pt>
                <c:pt idx="49" formatCode="0.0_ ">
                  <c:v>67.641442673308333</c:v>
                </c:pt>
                <c:pt idx="50" formatCode="0.0_ ">
                  <c:v>67.695263830055652</c:v>
                </c:pt>
                <c:pt idx="51" formatCode="0.0_ ">
                  <c:v>67.585955083507912</c:v>
                </c:pt>
                <c:pt idx="52" formatCode="0.0_ ">
                  <c:v>67.361946324512516</c:v>
                </c:pt>
                <c:pt idx="53" formatCode="0.0_ ">
                  <c:v>66.87230510662198</c:v>
                </c:pt>
                <c:pt idx="54" formatCode="0.0_ ">
                  <c:v>66.486089501048596</c:v>
                </c:pt>
                <c:pt idx="55" formatCode="0.0_ ">
                  <c:v>65.586794970064219</c:v>
                </c:pt>
                <c:pt idx="56" formatCode="0.0_ ">
                  <c:v>64.843243274390659</c:v>
                </c:pt>
                <c:pt idx="57" formatCode="0.0_ ">
                  <c:v>64.158951818355618</c:v>
                </c:pt>
                <c:pt idx="58" formatCode="0.0_ ">
                  <c:v>63.521483631899045</c:v>
                </c:pt>
                <c:pt idx="59" formatCode="0.0_ ">
                  <c:v>63.102687571606317</c:v>
                </c:pt>
                <c:pt idx="60" formatCode="0.0_ ">
                  <c:v>62.848366566084785</c:v>
                </c:pt>
                <c:pt idx="61" formatCode="0.0_ ">
                  <c:v>63.124617931084479</c:v>
                </c:pt>
                <c:pt idx="62" formatCode="0.0_ ">
                  <c:v>63.340382864236474</c:v>
                </c:pt>
                <c:pt idx="63" formatCode="0.0_ ">
                  <c:v>63.595644731551744</c:v>
                </c:pt>
                <c:pt idx="64" formatCode="0.0_ ">
                  <c:v>63.83970157799024</c:v>
                </c:pt>
                <c:pt idx="65" formatCode="0.0_ ">
                  <c:v>64.391934680596833</c:v>
                </c:pt>
                <c:pt idx="66" formatCode="0.0_ ">
                  <c:v>64.923793925260185</c:v>
                </c:pt>
                <c:pt idx="67" formatCode="0.0_ ">
                  <c:v>65.405571981438385</c:v>
                </c:pt>
                <c:pt idx="68" formatCode="0.0_ ">
                  <c:v>66.041862644437387</c:v>
                </c:pt>
                <c:pt idx="69" formatCode="0.0_ ">
                  <c:v>66.546398395077475</c:v>
                </c:pt>
                <c:pt idx="70" formatCode="0.0_ ">
                  <c:v>66.892313117116572</c:v>
                </c:pt>
                <c:pt idx="71" formatCode="0.0_ ">
                  <c:v>67.28744538841984</c:v>
                </c:pt>
                <c:pt idx="72" formatCode="0.0_ ">
                  <c:v>67.626825792566194</c:v>
                </c:pt>
                <c:pt idx="73" formatCode="0.0_ ">
                  <c:v>68.020187331529016</c:v>
                </c:pt>
                <c:pt idx="74" formatCode="0.0_ ">
                  <c:v>68.456434166482467</c:v>
                </c:pt>
                <c:pt idx="75" formatCode="0.0_ ">
                  <c:v>68.878767698712181</c:v>
                </c:pt>
                <c:pt idx="76" formatCode="0.0_ ">
                  <c:v>69.503517542277663</c:v>
                </c:pt>
                <c:pt idx="77" formatCode="0.0_ ">
                  <c:v>69.820010658337836</c:v>
                </c:pt>
                <c:pt idx="78" formatCode="0.0_ ">
                  <c:v>70.197174285023323</c:v>
                </c:pt>
                <c:pt idx="79" formatCode="0.0_ ">
                  <c:v>70.581035812300669</c:v>
                </c:pt>
                <c:pt idx="80" formatCode="0.0_ ">
                  <c:v>71.215627323964483</c:v>
                </c:pt>
                <c:pt idx="81" formatCode="0.0_ ">
                  <c:v>72.387392263834059</c:v>
                </c:pt>
                <c:pt idx="82" formatCode="0.0_ ">
                  <c:v>73.750473829171554</c:v>
                </c:pt>
                <c:pt idx="83" formatCode="0.0_ ">
                  <c:v>74.880540169124714</c:v>
                </c:pt>
                <c:pt idx="84" formatCode="0.0_ ">
                  <c:v>75.671407326530257</c:v>
                </c:pt>
                <c:pt idx="85" formatCode="0.0_ ">
                  <c:v>76.029705717751852</c:v>
                </c:pt>
                <c:pt idx="86" formatCode="0.0_ ">
                  <c:v>76.218527277374264</c:v>
                </c:pt>
                <c:pt idx="87" formatCode="0.0_ ">
                  <c:v>76.394534644526203</c:v>
                </c:pt>
                <c:pt idx="88" formatCode="0.0_ ">
                  <c:v>76.382308701054583</c:v>
                </c:pt>
                <c:pt idx="89" formatCode="0.0_ ">
                  <c:v>76.479034573817685</c:v>
                </c:pt>
                <c:pt idx="90" formatCode="0.0_ ">
                  <c:v>76.713648821300936</c:v>
                </c:pt>
                <c:pt idx="91" formatCode="0.0_ ">
                  <c:v>76.938661728138129</c:v>
                </c:pt>
                <c:pt idx="92" formatCode="0.0_ ">
                  <c:v>76.906368251133372</c:v>
                </c:pt>
                <c:pt idx="93" formatCode="0.0_ ">
                  <c:v>76.901542967583779</c:v>
                </c:pt>
                <c:pt idx="94" formatCode="0.0_ ">
                  <c:v>77.005020323240302</c:v>
                </c:pt>
                <c:pt idx="95" formatCode="0.0_ ">
                  <c:v>77.414656448431614</c:v>
                </c:pt>
                <c:pt idx="96" formatCode="0.0_ ">
                  <c:v>77.726466915803186</c:v>
                </c:pt>
                <c:pt idx="97" formatCode="0.0_ ">
                  <c:v>78.091330302774566</c:v>
                </c:pt>
                <c:pt idx="98" formatCode="0.0_ ">
                  <c:v>78.480639930754478</c:v>
                </c:pt>
                <c:pt idx="99" formatCode="0.0_ ">
                  <c:v>78.870356144708879</c:v>
                </c:pt>
                <c:pt idx="100" formatCode="0.0_ ">
                  <c:v>79.198138481723319</c:v>
                </c:pt>
                <c:pt idx="101" formatCode="0.0_ ">
                  <c:v>79.603737462738849</c:v>
                </c:pt>
                <c:pt idx="102" formatCode="0.0_ ">
                  <c:v>79.943084932689558</c:v>
                </c:pt>
                <c:pt idx="103" formatCode="0.0_ ">
                  <c:v>80.072853175026765</c:v>
                </c:pt>
                <c:pt idx="104" formatCode="0.0_ ">
                  <c:v>79.893741713916341</c:v>
                </c:pt>
                <c:pt idx="105" formatCode="0.0_ ">
                  <c:v>79.612512543910213</c:v>
                </c:pt>
                <c:pt idx="106" formatCode="0.0_ ">
                  <c:v>79.028823497107297</c:v>
                </c:pt>
                <c:pt idx="107" formatCode="0.0_ ">
                  <c:v>78.016747243983289</c:v>
                </c:pt>
                <c:pt idx="108" formatCode="0.0_ ">
                  <c:v>76.912729923804207</c:v>
                </c:pt>
                <c:pt idx="109" formatCode="0.0_ ">
                  <c:v>76.667955987963325</c:v>
                </c:pt>
                <c:pt idx="110" formatCode="0.0_ ">
                  <c:v>76.493998168531817</c:v>
                </c:pt>
                <c:pt idx="111" formatCode="0.0_ ">
                  <c:v>76.50876491880544</c:v>
                </c:pt>
                <c:pt idx="112" formatCode="0.0_ ">
                  <c:v>76.831988342840319</c:v>
                </c:pt>
                <c:pt idx="113" formatCode="0.0_ ">
                  <c:v>77.225165983282537</c:v>
                </c:pt>
                <c:pt idx="114" formatCode="0.0_ ">
                  <c:v>77.685288511229118</c:v>
                </c:pt>
                <c:pt idx="115" formatCode="0.0_ ">
                  <c:v>78.233002308614658</c:v>
                </c:pt>
                <c:pt idx="116" formatCode="0.0_ ">
                  <c:v>79.419689899787826</c:v>
                </c:pt>
                <c:pt idx="117" formatCode="0.0_ ">
                  <c:v>79.755974457979448</c:v>
                </c:pt>
                <c:pt idx="118" formatCode="0.0_ ">
                  <c:v>80.141008114801707</c:v>
                </c:pt>
                <c:pt idx="119" formatCode="0.0_ ">
                  <c:v>80.556347556502459</c:v>
                </c:pt>
                <c:pt idx="120" formatCode="0.0_ ">
                  <c:v>80.843782862293878</c:v>
                </c:pt>
                <c:pt idx="121" formatCode="0.0_ ">
                  <c:v>81.255776148025518</c:v>
                </c:pt>
                <c:pt idx="122" formatCode="0.0_ ">
                  <c:v>81.598977823650856</c:v>
                </c:pt>
                <c:pt idx="123" formatCode="0.0_ ">
                  <c:v>81.986476498850479</c:v>
                </c:pt>
                <c:pt idx="124" formatCode="0.0_ ">
                  <c:v>82.320775820103208</c:v>
                </c:pt>
                <c:pt idx="125" formatCode="0.0_ ">
                  <c:v>82.626359272330049</c:v>
                </c:pt>
                <c:pt idx="126" formatCode="0.0_ ">
                  <c:v>82.751240422311213</c:v>
                </c:pt>
                <c:pt idx="127" formatCode="0.0_ ">
                  <c:v>82.954896625188766</c:v>
                </c:pt>
                <c:pt idx="128" formatCode="0.0_ ">
                  <c:v>83.235410653549209</c:v>
                </c:pt>
                <c:pt idx="129" formatCode="0.0_ ">
                  <c:v>83.757660979296219</c:v>
                </c:pt>
                <c:pt idx="130" formatCode="0.0_ ">
                  <c:v>84.837804988477842</c:v>
                </c:pt>
                <c:pt idx="131" formatCode="0.0_ ">
                  <c:v>85.8194139203991</c:v>
                </c:pt>
                <c:pt idx="132" formatCode="0.0_ ">
                  <c:v>86.788002293429045</c:v>
                </c:pt>
                <c:pt idx="133" formatCode="0.0_ ">
                  <c:v>88.607386186182239</c:v>
                </c:pt>
                <c:pt idx="134" formatCode="0.0_ ">
                  <c:v>90.493984388846116</c:v>
                </c:pt>
                <c:pt idx="135" formatCode="0.0_ ">
                  <c:v>91.554620195046326</c:v>
                </c:pt>
                <c:pt idx="136" formatCode="0.0_ ">
                  <c:v>92.228661417751084</c:v>
                </c:pt>
                <c:pt idx="137" formatCode="0.0_ ">
                  <c:v>92.960329377824038</c:v>
                </c:pt>
                <c:pt idx="138" formatCode="0.0_ ">
                  <c:v>93.852255415888948</c:v>
                </c:pt>
                <c:pt idx="139" formatCode="0.0_ ">
                  <c:v>95.131575963309928</c:v>
                </c:pt>
                <c:pt idx="140" formatCode="0.0_ ">
                  <c:v>96.390430044912435</c:v>
                </c:pt>
                <c:pt idx="141" formatCode="0.0_ ">
                  <c:v>96.946799228189121</c:v>
                </c:pt>
                <c:pt idx="142" formatCode="0.0_ ">
                  <c:v>97.012966978924112</c:v>
                </c:pt>
                <c:pt idx="143" formatCode="0.0_ ">
                  <c:v>97.120897291857688</c:v>
                </c:pt>
                <c:pt idx="144" formatCode="0.0_ ">
                  <c:v>97.234976000556472</c:v>
                </c:pt>
                <c:pt idx="145" formatCode="0.0_ ">
                  <c:v>97.496757883781243</c:v>
                </c:pt>
                <c:pt idx="146" formatCode="0.0_ ">
                  <c:v>97.604341337736727</c:v>
                </c:pt>
                <c:pt idx="147" formatCode="0.0_ ">
                  <c:v>97.649737293882865</c:v>
                </c:pt>
                <c:pt idx="148" formatCode="0.0_ ">
                  <c:v>97.738846634531868</c:v>
                </c:pt>
                <c:pt idx="149" formatCode="0.0_ ">
                  <c:v>97.979912104492186</c:v>
                </c:pt>
                <c:pt idx="150" formatCode="0.0_ ">
                  <c:v>98.184200920877643</c:v>
                </c:pt>
                <c:pt idx="151" formatCode="0.0_ ">
                  <c:v>98.288660220911993</c:v>
                </c:pt>
                <c:pt idx="152" formatCode="0.0_ ">
                  <c:v>98.304363610344097</c:v>
                </c:pt>
                <c:pt idx="153" formatCode="0.0_ ">
                  <c:v>98.453086344840273</c:v>
                </c:pt>
                <c:pt idx="154" formatCode="0.0_ ">
                  <c:v>98.751689192758889</c:v>
                </c:pt>
                <c:pt idx="155" formatCode="0.0_ ">
                  <c:v>99.123922006839607</c:v>
                </c:pt>
                <c:pt idx="156" formatCode="0.0_ ">
                  <c:v>99.416975457643645</c:v>
                </c:pt>
                <c:pt idx="157" formatCode="0.0_ ">
                  <c:v>99.640961845524359</c:v>
                </c:pt>
                <c:pt idx="158" formatCode="0.0_ ">
                  <c:v>99.858769112967096</c:v>
                </c:pt>
                <c:pt idx="159" formatCode="0.0_ ">
                  <c:v>100.20679482147077</c:v>
                </c:pt>
                <c:pt idx="160" formatCode="0.0_ ">
                  <c:v>100.64845969928</c:v>
                </c:pt>
                <c:pt idx="161" formatCode="0.0_ ">
                  <c:v>101.18330027184524</c:v>
                </c:pt>
                <c:pt idx="162" formatCode="0.0_ ">
                  <c:v>101.75215228054827</c:v>
                </c:pt>
                <c:pt idx="163" formatCode="0.0_ ">
                  <c:v>102.61236156388765</c:v>
                </c:pt>
                <c:pt idx="164" formatCode="0.0_ ">
                  <c:v>103.7025183598108</c:v>
                </c:pt>
                <c:pt idx="165" formatCode="0.0_ ">
                  <c:v>104.74645644656978</c:v>
                </c:pt>
                <c:pt idx="166" formatCode="0.0_ ">
                  <c:v>105.62070328993133</c:v>
                </c:pt>
                <c:pt idx="167" formatCode="0.0_ ">
                  <c:v>106.56695370118319</c:v>
                </c:pt>
                <c:pt idx="168" formatCode="0.0_ ">
                  <c:v>107.26700475431362</c:v>
                </c:pt>
                <c:pt idx="169" formatCode="0.0_ ">
                  <c:v>107.97895818371811</c:v>
                </c:pt>
                <c:pt idx="170" formatCode="0.0_ ">
                  <c:v>108.53584975825598</c:v>
                </c:pt>
                <c:pt idx="171" formatCode="0.0_ ">
                  <c:v>108.91656417728159</c:v>
                </c:pt>
                <c:pt idx="172" formatCode="0.0_ ">
                  <c:v>109.39452121042861</c:v>
                </c:pt>
                <c:pt idx="173" formatCode="0.0_ ">
                  <c:v>109.8370663586402</c:v>
                </c:pt>
                <c:pt idx="174" formatCode="0.0_ ">
                  <c:v>110.16158053584428</c:v>
                </c:pt>
                <c:pt idx="175" formatCode="0.0_ ">
                  <c:v>110.41769093083944</c:v>
                </c:pt>
                <c:pt idx="176" formatCode="0.0_ ">
                  <c:v>110.53731488766951</c:v>
                </c:pt>
                <c:pt idx="177" formatCode="0.0_ ">
                  <c:v>110.57102585853707</c:v>
                </c:pt>
                <c:pt idx="178" formatCode="0.0_ ">
                  <c:v>110.91520373115996</c:v>
                </c:pt>
                <c:pt idx="179" formatCode="0.0_ ">
                  <c:v>111.58665880209409</c:v>
                </c:pt>
                <c:pt idx="180" formatCode="0.0_ ">
                  <c:v>112.15686733879002</c:v>
                </c:pt>
                <c:pt idx="181" formatCode="0.0_ ">
                  <c:v>112.64546077288728</c:v>
                </c:pt>
                <c:pt idx="182" formatCode="0.0_ ">
                  <c:v>113.26205566263678</c:v>
                </c:pt>
                <c:pt idx="183" formatCode="0.0_ ">
                  <c:v>114.14737209616661</c:v>
                </c:pt>
                <c:pt idx="184" formatCode="0.0_ ">
                  <c:v>115.00951194954479</c:v>
                </c:pt>
                <c:pt idx="185" formatCode="0.0_ ">
                  <c:v>116.04752920159122</c:v>
                </c:pt>
                <c:pt idx="186" formatCode="0.0_ ">
                  <c:v>116.98640941679648</c:v>
                </c:pt>
                <c:pt idx="187" formatCode="0.0_ ">
                  <c:v>117.56642146798842</c:v>
                </c:pt>
                <c:pt idx="188" formatCode="0.0_ ">
                  <c:v>117.92285993850938</c:v>
                </c:pt>
                <c:pt idx="189" formatCode="0.0_ ">
                  <c:v>118.01110333983129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5DB7-46DD-B276-B6DFC0F749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299648"/>
        <c:axId val="32309632"/>
      </c:lineChart>
      <c:catAx>
        <c:axId val="32299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"/>
          <a:lstStyle/>
          <a:p>
            <a:pPr>
              <a:defRPr/>
            </a:pPr>
            <a:endParaRPr lang="ko-KR"/>
          </a:p>
        </c:txPr>
        <c:crossAx val="32309632"/>
        <c:crosses val="autoZero"/>
        <c:auto val="1"/>
        <c:lblAlgn val="ctr"/>
        <c:lblOffset val="100"/>
        <c:noMultiLvlLbl val="0"/>
      </c:catAx>
      <c:valAx>
        <c:axId val="32309632"/>
        <c:scaling>
          <c:orientation val="minMax"/>
          <c:min val="40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  <a:prstDash val="sysDot"/>
            </a:ln>
          </c:spPr>
        </c:majorGridlines>
        <c:numFmt formatCode="#,##0_);\(#,##0\)" sourceLinked="0"/>
        <c:majorTickMark val="out"/>
        <c:minorTickMark val="none"/>
        <c:tickLblPos val="nextTo"/>
        <c:crossAx val="32299648"/>
        <c:crosses val="autoZero"/>
        <c:crossBetween val="between"/>
        <c:majorUnit val="20"/>
      </c:valAx>
    </c:plotArea>
    <c:legend>
      <c:legendPos val="r"/>
      <c:layout>
        <c:manualLayout>
          <c:xMode val="edge"/>
          <c:yMode val="edge"/>
          <c:x val="0.1358661298169935"/>
          <c:y val="4.0433541572303926E-3"/>
          <c:w val="0.82486596316884331"/>
          <c:h val="0.22466546114759178"/>
        </c:manualLayout>
      </c:layout>
      <c:overlay val="0"/>
      <c:txPr>
        <a:bodyPr/>
        <a:lstStyle/>
        <a:p>
          <a:pPr>
            <a:defRPr sz="1300" spc="-100" baseline="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25240594925633"/>
          <c:y val="0.11925329864114083"/>
          <c:w val="0.7266905859666386"/>
          <c:h val="0.72864323118236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미분양현황!$B$1</c:f>
              <c:strCache>
                <c:ptCount val="1"/>
                <c:pt idx="0">
                  <c:v>전국</c:v>
                </c:pt>
              </c:strCache>
            </c:strRef>
          </c:tx>
          <c:spPr>
            <a:solidFill>
              <a:srgbClr val="00660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8"/>
              <c:layout>
                <c:manualLayout>
                  <c:x val="-3.1494516482295041E-3"/>
                  <c:y val="1.19810947140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FE3-48F2-8830-2FBA951CB646}"/>
                </c:ext>
              </c:extLst>
            </c:dLbl>
            <c:dLbl>
              <c:idx val="14"/>
              <c:layout>
                <c:manualLayout>
                  <c:x val="2.8345064834066055E-2"/>
                  <c:y val="-4.24079996847775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FE3-48F2-8830-2FBA951CB6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spc="-100" baseline="0">
                    <a:solidFill>
                      <a:srgbClr val="0066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미분양현황!$A$2:$A$16</c:f>
              <c:strCache>
                <c:ptCount val="15"/>
                <c:pt idx="0">
                  <c:v>'00</c:v>
                </c:pt>
                <c:pt idx="1">
                  <c:v>'01</c:v>
                </c:pt>
                <c:pt idx="2">
                  <c:v>'02</c:v>
                </c:pt>
                <c:pt idx="3">
                  <c:v>'03</c:v>
                </c:pt>
                <c:pt idx="4">
                  <c:v>'04</c:v>
                </c:pt>
                <c:pt idx="5">
                  <c:v>'05</c:v>
                </c:pt>
                <c:pt idx="6">
                  <c:v>'06</c:v>
                </c:pt>
                <c:pt idx="7">
                  <c:v>'07</c:v>
                </c:pt>
                <c:pt idx="8">
                  <c:v>'08</c:v>
                </c:pt>
                <c:pt idx="9">
                  <c:v>'09</c:v>
                </c:pt>
                <c:pt idx="10">
                  <c:v>'10</c:v>
                </c:pt>
                <c:pt idx="11">
                  <c:v>'11</c:v>
                </c:pt>
                <c:pt idx="12">
                  <c:v>'12</c:v>
                </c:pt>
                <c:pt idx="13">
                  <c:v>'13</c:v>
                </c:pt>
                <c:pt idx="14">
                  <c:v>'14</c:v>
                </c:pt>
              </c:strCache>
            </c:strRef>
          </c:cat>
          <c:val>
            <c:numRef>
              <c:f>미분양현황!$B$2:$B$16</c:f>
              <c:numCache>
                <c:formatCode>#,##0</c:formatCode>
                <c:ptCount val="15"/>
                <c:pt idx="0">
                  <c:v>58550</c:v>
                </c:pt>
                <c:pt idx="1">
                  <c:v>31512</c:v>
                </c:pt>
                <c:pt idx="2">
                  <c:v>24923</c:v>
                </c:pt>
                <c:pt idx="3">
                  <c:v>38261</c:v>
                </c:pt>
                <c:pt idx="4">
                  <c:v>69133</c:v>
                </c:pt>
                <c:pt idx="5">
                  <c:v>57215</c:v>
                </c:pt>
                <c:pt idx="6">
                  <c:v>73772</c:v>
                </c:pt>
                <c:pt idx="7">
                  <c:v>112254</c:v>
                </c:pt>
                <c:pt idx="8">
                  <c:v>165599</c:v>
                </c:pt>
                <c:pt idx="9">
                  <c:v>123297</c:v>
                </c:pt>
                <c:pt idx="10">
                  <c:v>88706</c:v>
                </c:pt>
                <c:pt idx="11">
                  <c:v>69807</c:v>
                </c:pt>
                <c:pt idx="12">
                  <c:v>74835</c:v>
                </c:pt>
                <c:pt idx="13">
                  <c:v>61091</c:v>
                </c:pt>
                <c:pt idx="14">
                  <c:v>40379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E3-48F2-8830-2FBA951CB646}"/>
            </c:ext>
          </c:extLst>
        </c:ser>
        <c:ser>
          <c:idx val="1"/>
          <c:order val="1"/>
          <c:tx>
            <c:strRef>
              <c:f>미분양현황!$C$1</c:f>
              <c:strCache>
                <c:ptCount val="1"/>
                <c:pt idx="0">
                  <c:v>수도권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미분양현황!$A$2:$A$16</c:f>
              <c:strCache>
                <c:ptCount val="15"/>
                <c:pt idx="0">
                  <c:v>'00</c:v>
                </c:pt>
                <c:pt idx="1">
                  <c:v>'01</c:v>
                </c:pt>
                <c:pt idx="2">
                  <c:v>'02</c:v>
                </c:pt>
                <c:pt idx="3">
                  <c:v>'03</c:v>
                </c:pt>
                <c:pt idx="4">
                  <c:v>'04</c:v>
                </c:pt>
                <c:pt idx="5">
                  <c:v>'05</c:v>
                </c:pt>
                <c:pt idx="6">
                  <c:v>'06</c:v>
                </c:pt>
                <c:pt idx="7">
                  <c:v>'07</c:v>
                </c:pt>
                <c:pt idx="8">
                  <c:v>'08</c:v>
                </c:pt>
                <c:pt idx="9">
                  <c:v>'09</c:v>
                </c:pt>
                <c:pt idx="10">
                  <c:v>'10</c:v>
                </c:pt>
                <c:pt idx="11">
                  <c:v>'11</c:v>
                </c:pt>
                <c:pt idx="12">
                  <c:v>'12</c:v>
                </c:pt>
                <c:pt idx="13">
                  <c:v>'13</c:v>
                </c:pt>
                <c:pt idx="14">
                  <c:v>'14</c:v>
                </c:pt>
              </c:strCache>
            </c:strRef>
          </c:cat>
          <c:val>
            <c:numRef>
              <c:f>미분양현황!$C$2:$C$16</c:f>
              <c:numCache>
                <c:formatCode>#,##0</c:formatCode>
                <c:ptCount val="15"/>
                <c:pt idx="0">
                  <c:v>19785</c:v>
                </c:pt>
                <c:pt idx="1">
                  <c:v>9360</c:v>
                </c:pt>
                <c:pt idx="2">
                  <c:v>1387</c:v>
                </c:pt>
                <c:pt idx="3">
                  <c:v>7370</c:v>
                </c:pt>
                <c:pt idx="4">
                  <c:v>15458</c:v>
                </c:pt>
                <c:pt idx="5">
                  <c:v>12242</c:v>
                </c:pt>
                <c:pt idx="6">
                  <c:v>4724</c:v>
                </c:pt>
                <c:pt idx="7">
                  <c:v>14624</c:v>
                </c:pt>
                <c:pt idx="8">
                  <c:v>26928</c:v>
                </c:pt>
                <c:pt idx="9">
                  <c:v>25667</c:v>
                </c:pt>
                <c:pt idx="10">
                  <c:v>29412</c:v>
                </c:pt>
                <c:pt idx="11">
                  <c:v>27881</c:v>
                </c:pt>
                <c:pt idx="12">
                  <c:v>32547</c:v>
                </c:pt>
                <c:pt idx="13">
                  <c:v>33192</c:v>
                </c:pt>
                <c:pt idx="14">
                  <c:v>19814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FE3-48F2-8830-2FBA951CB646}"/>
            </c:ext>
          </c:extLst>
        </c:ser>
        <c:ser>
          <c:idx val="2"/>
          <c:order val="2"/>
          <c:tx>
            <c:strRef>
              <c:f>미분양현황!$D$1</c:f>
              <c:strCache>
                <c:ptCount val="1"/>
                <c:pt idx="0">
                  <c:v>서울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미분양현황!$A$2:$A$16</c:f>
              <c:strCache>
                <c:ptCount val="15"/>
                <c:pt idx="0">
                  <c:v>'00</c:v>
                </c:pt>
                <c:pt idx="1">
                  <c:v>'01</c:v>
                </c:pt>
                <c:pt idx="2">
                  <c:v>'02</c:v>
                </c:pt>
                <c:pt idx="3">
                  <c:v>'03</c:v>
                </c:pt>
                <c:pt idx="4">
                  <c:v>'04</c:v>
                </c:pt>
                <c:pt idx="5">
                  <c:v>'05</c:v>
                </c:pt>
                <c:pt idx="6">
                  <c:v>'06</c:v>
                </c:pt>
                <c:pt idx="7">
                  <c:v>'07</c:v>
                </c:pt>
                <c:pt idx="8">
                  <c:v>'08</c:v>
                </c:pt>
                <c:pt idx="9">
                  <c:v>'09</c:v>
                </c:pt>
                <c:pt idx="10">
                  <c:v>'10</c:v>
                </c:pt>
                <c:pt idx="11">
                  <c:v>'11</c:v>
                </c:pt>
                <c:pt idx="12">
                  <c:v>'12</c:v>
                </c:pt>
                <c:pt idx="13">
                  <c:v>'13</c:v>
                </c:pt>
                <c:pt idx="14">
                  <c:v>'14</c:v>
                </c:pt>
              </c:strCache>
            </c:strRef>
          </c:cat>
          <c:val>
            <c:numRef>
              <c:f>미분양현황!$D$2:$D$16</c:f>
              <c:numCache>
                <c:formatCode>#,##0</c:formatCode>
                <c:ptCount val="15"/>
                <c:pt idx="0">
                  <c:v>3037</c:v>
                </c:pt>
                <c:pt idx="1">
                  <c:v>1771</c:v>
                </c:pt>
                <c:pt idx="2" formatCode="General">
                  <c:v>52</c:v>
                </c:pt>
                <c:pt idx="3" formatCode="General">
                  <c:v>735</c:v>
                </c:pt>
                <c:pt idx="4" formatCode="General">
                  <c:v>612</c:v>
                </c:pt>
                <c:pt idx="5" formatCode="General">
                  <c:v>574</c:v>
                </c:pt>
                <c:pt idx="6" formatCode="General">
                  <c:v>529</c:v>
                </c:pt>
                <c:pt idx="7" formatCode="General">
                  <c:v>454</c:v>
                </c:pt>
                <c:pt idx="8">
                  <c:v>2486</c:v>
                </c:pt>
                <c:pt idx="9">
                  <c:v>1803</c:v>
                </c:pt>
                <c:pt idx="10">
                  <c:v>2729</c:v>
                </c:pt>
                <c:pt idx="11">
                  <c:v>1861</c:v>
                </c:pt>
                <c:pt idx="12">
                  <c:v>3481</c:v>
                </c:pt>
                <c:pt idx="13">
                  <c:v>3157</c:v>
                </c:pt>
                <c:pt idx="14">
                  <c:v>1356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FE3-48F2-8830-2FBA951CB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2369664"/>
        <c:axId val="110498560"/>
      </c:barChart>
      <c:catAx>
        <c:axId val="32369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0498560"/>
        <c:crosses val="autoZero"/>
        <c:auto val="1"/>
        <c:lblAlgn val="ctr"/>
        <c:lblOffset val="100"/>
        <c:tickLblSkip val="2"/>
        <c:noMultiLvlLbl val="0"/>
      </c:catAx>
      <c:valAx>
        <c:axId val="11049856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  <a:prstDash val="sysDot"/>
            </a:ln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pc="-100" baseline="0"/>
            </a:pPr>
            <a:endParaRPr lang="ko-KR"/>
          </a:p>
        </c:txPr>
        <c:crossAx val="32369664"/>
        <c:crosses val="autoZero"/>
        <c:crossBetween val="between"/>
        <c:majorUnit val="40000"/>
      </c:valAx>
    </c:plotArea>
    <c:legend>
      <c:legendPos val="r"/>
      <c:layout>
        <c:manualLayout>
          <c:xMode val="edge"/>
          <c:yMode val="edge"/>
          <c:x val="0.1961895106892885"/>
          <c:y val="5.0876242771439574E-2"/>
          <c:w val="0.57112280183154251"/>
          <c:h val="0.110163182351719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95394858660936"/>
          <c:y val="0.14250735148819946"/>
          <c:w val="0.77321330768316188"/>
          <c:h val="0.70684828054413729"/>
        </c:manualLayout>
      </c:layout>
      <c:lineChart>
        <c:grouping val="standard"/>
        <c:varyColors val="0"/>
        <c:ser>
          <c:idx val="0"/>
          <c:order val="0"/>
          <c:tx>
            <c:strRef>
              <c:f>'6개 광역시 매매지수'!$B$2</c:f>
              <c:strCache>
                <c:ptCount val="1"/>
                <c:pt idx="0">
                  <c:v>부산</c:v>
                </c:pt>
              </c:strCache>
            </c:strRef>
          </c:tx>
          <c:spPr>
            <a:ln w="28575"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cat>
            <c:strRef>
              <c:f>'6개 광역시 매매지수'!$A$3:$A$192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'6개 광역시 매매지수'!$B$3:$B$192</c:f>
              <c:numCache>
                <c:formatCode>0.0</c:formatCode>
                <c:ptCount val="190"/>
                <c:pt idx="0">
                  <c:v>60.34029609191235</c:v>
                </c:pt>
                <c:pt idx="1">
                  <c:v>60.547177107084671</c:v>
                </c:pt>
                <c:pt idx="2">
                  <c:v>60.685097783866155</c:v>
                </c:pt>
                <c:pt idx="3">
                  <c:v>61.029899475819946</c:v>
                </c:pt>
                <c:pt idx="4">
                  <c:v>61.098859814210712</c:v>
                </c:pt>
                <c:pt idx="5">
                  <c:v>61.098859814210712</c:v>
                </c:pt>
                <c:pt idx="6">
                  <c:v>61.029899475819946</c:v>
                </c:pt>
                <c:pt idx="7">
                  <c:v>60.891978799038448</c:v>
                </c:pt>
                <c:pt idx="8">
                  <c:v>60.960939137429236</c:v>
                </c:pt>
                <c:pt idx="9">
                  <c:v>61.098859814210712</c:v>
                </c:pt>
                <c:pt idx="10">
                  <c:v>60.891978799038448</c:v>
                </c:pt>
                <c:pt idx="11">
                  <c:v>60.478216768693905</c:v>
                </c:pt>
                <c:pt idx="12">
                  <c:v>60.685097783866155</c:v>
                </c:pt>
                <c:pt idx="13">
                  <c:v>60.616137445475438</c:v>
                </c:pt>
                <c:pt idx="14">
                  <c:v>61.374701167773715</c:v>
                </c:pt>
                <c:pt idx="15">
                  <c:v>61.650542521336774</c:v>
                </c:pt>
                <c:pt idx="16">
                  <c:v>61.926383874899848</c:v>
                </c:pt>
                <c:pt idx="17">
                  <c:v>61.857423536509046</c:v>
                </c:pt>
                <c:pt idx="18">
                  <c:v>62.409106243635115</c:v>
                </c:pt>
                <c:pt idx="19">
                  <c:v>63.098709627542654</c:v>
                </c:pt>
                <c:pt idx="20">
                  <c:v>63.995194026622514</c:v>
                </c:pt>
                <c:pt idx="21">
                  <c:v>64.133114703404019</c:v>
                </c:pt>
                <c:pt idx="22">
                  <c:v>64.822718087311557</c:v>
                </c:pt>
                <c:pt idx="23">
                  <c:v>65.167519779265447</c:v>
                </c:pt>
                <c:pt idx="24">
                  <c:v>66.132964516735925</c:v>
                </c:pt>
                <c:pt idx="25">
                  <c:v>67.236329930988077</c:v>
                </c:pt>
                <c:pt idx="26">
                  <c:v>68.684497037193935</c:v>
                </c:pt>
                <c:pt idx="27">
                  <c:v>69.856822789836855</c:v>
                </c:pt>
                <c:pt idx="28">
                  <c:v>70.270584820181355</c:v>
                </c:pt>
                <c:pt idx="29">
                  <c:v>70.684346850525856</c:v>
                </c:pt>
                <c:pt idx="30">
                  <c:v>70.960188204088979</c:v>
                </c:pt>
                <c:pt idx="31">
                  <c:v>71.373950234433437</c:v>
                </c:pt>
                <c:pt idx="32">
                  <c:v>72.063553618341146</c:v>
                </c:pt>
                <c:pt idx="33">
                  <c:v>72.615236325467151</c:v>
                </c:pt>
                <c:pt idx="34">
                  <c:v>72.822117340639338</c:v>
                </c:pt>
                <c:pt idx="35">
                  <c:v>72.822117340639338</c:v>
                </c:pt>
                <c:pt idx="36">
                  <c:v>72.822117340639338</c:v>
                </c:pt>
                <c:pt idx="37">
                  <c:v>72.960038017420857</c:v>
                </c:pt>
                <c:pt idx="38">
                  <c:v>73.442760386156209</c:v>
                </c:pt>
                <c:pt idx="39">
                  <c:v>73.925482754891476</c:v>
                </c:pt>
                <c:pt idx="40">
                  <c:v>75.028848169143586</c:v>
                </c:pt>
                <c:pt idx="41">
                  <c:v>76.132213583395767</c:v>
                </c:pt>
                <c:pt idx="42">
                  <c:v>76.320963984822413</c:v>
                </c:pt>
                <c:pt idx="43">
                  <c:v>76.530476725601687</c:v>
                </c:pt>
                <c:pt idx="44">
                  <c:v>76.837548312177248</c:v>
                </c:pt>
                <c:pt idx="45">
                  <c:v>76.954396407999809</c:v>
                </c:pt>
                <c:pt idx="46">
                  <c:v>76.531266268637268</c:v>
                </c:pt>
                <c:pt idx="47">
                  <c:v>75.839400583406459</c:v>
                </c:pt>
                <c:pt idx="48">
                  <c:v>75.169634330971618</c:v>
                </c:pt>
                <c:pt idx="49">
                  <c:v>75.195771293699281</c:v>
                </c:pt>
                <c:pt idx="50">
                  <c:v>75.18358419896137</c:v>
                </c:pt>
                <c:pt idx="51">
                  <c:v>75.160540680966974</c:v>
                </c:pt>
                <c:pt idx="52">
                  <c:v>75.010009785747798</c:v>
                </c:pt>
                <c:pt idx="53">
                  <c:v>74.670943231986072</c:v>
                </c:pt>
                <c:pt idx="54">
                  <c:v>74.178766379262171</c:v>
                </c:pt>
                <c:pt idx="55">
                  <c:v>73.851797324604405</c:v>
                </c:pt>
                <c:pt idx="56">
                  <c:v>73.669514389502424</c:v>
                </c:pt>
                <c:pt idx="57">
                  <c:v>73.509427302005278</c:v>
                </c:pt>
                <c:pt idx="58">
                  <c:v>73.082168842126109</c:v>
                </c:pt>
                <c:pt idx="59">
                  <c:v>72.698228012723888</c:v>
                </c:pt>
                <c:pt idx="60">
                  <c:v>72.394423926164492</c:v>
                </c:pt>
                <c:pt idx="61">
                  <c:v>72.277935052577078</c:v>
                </c:pt>
                <c:pt idx="62">
                  <c:v>72.199906492921443</c:v>
                </c:pt>
                <c:pt idx="63">
                  <c:v>72.255433138882708</c:v>
                </c:pt>
                <c:pt idx="64">
                  <c:v>72.250530515449924</c:v>
                </c:pt>
                <c:pt idx="65">
                  <c:v>72.158203441397305</c:v>
                </c:pt>
                <c:pt idx="66">
                  <c:v>72.176758634064882</c:v>
                </c:pt>
                <c:pt idx="67">
                  <c:v>72.181619437322325</c:v>
                </c:pt>
                <c:pt idx="68">
                  <c:v>72.144831037592994</c:v>
                </c:pt>
                <c:pt idx="69">
                  <c:v>71.923521317702708</c:v>
                </c:pt>
                <c:pt idx="70">
                  <c:v>71.871930252880617</c:v>
                </c:pt>
                <c:pt idx="71">
                  <c:v>71.868931980017095</c:v>
                </c:pt>
                <c:pt idx="72">
                  <c:v>71.768796167619939</c:v>
                </c:pt>
                <c:pt idx="73">
                  <c:v>71.762313805453019</c:v>
                </c:pt>
                <c:pt idx="74">
                  <c:v>71.780410629532867</c:v>
                </c:pt>
                <c:pt idx="75">
                  <c:v>71.726990904916207</c:v>
                </c:pt>
                <c:pt idx="76">
                  <c:v>71.605623632971344</c:v>
                </c:pt>
                <c:pt idx="77">
                  <c:v>71.463740838968562</c:v>
                </c:pt>
                <c:pt idx="78">
                  <c:v>71.39450989752828</c:v>
                </c:pt>
                <c:pt idx="79">
                  <c:v>71.381015859645913</c:v>
                </c:pt>
                <c:pt idx="80">
                  <c:v>71.333211844640545</c:v>
                </c:pt>
                <c:pt idx="81">
                  <c:v>71.360382618197832</c:v>
                </c:pt>
                <c:pt idx="82">
                  <c:v>71.400176834455536</c:v>
                </c:pt>
                <c:pt idx="83">
                  <c:v>71.42552852244377</c:v>
                </c:pt>
                <c:pt idx="84">
                  <c:v>71.44222594444895</c:v>
                </c:pt>
                <c:pt idx="85">
                  <c:v>71.419432327031558</c:v>
                </c:pt>
                <c:pt idx="86">
                  <c:v>71.431028880621312</c:v>
                </c:pt>
                <c:pt idx="87">
                  <c:v>71.43024130438809</c:v>
                </c:pt>
                <c:pt idx="88">
                  <c:v>71.374657665851387</c:v>
                </c:pt>
                <c:pt idx="89">
                  <c:v>71.360899507155153</c:v>
                </c:pt>
                <c:pt idx="90">
                  <c:v>71.372050748597985</c:v>
                </c:pt>
                <c:pt idx="91">
                  <c:v>71.3807965690701</c:v>
                </c:pt>
                <c:pt idx="92">
                  <c:v>71.443366730203266</c:v>
                </c:pt>
                <c:pt idx="93">
                  <c:v>71.488792298328079</c:v>
                </c:pt>
                <c:pt idx="94">
                  <c:v>71.518057187847376</c:v>
                </c:pt>
                <c:pt idx="95">
                  <c:v>71.565264421739414</c:v>
                </c:pt>
                <c:pt idx="96">
                  <c:v>71.618556320412992</c:v>
                </c:pt>
                <c:pt idx="97">
                  <c:v>71.708734508482905</c:v>
                </c:pt>
                <c:pt idx="98">
                  <c:v>71.946701846688356</c:v>
                </c:pt>
                <c:pt idx="99">
                  <c:v>72.169917726600758</c:v>
                </c:pt>
                <c:pt idx="100">
                  <c:v>72.342533481496346</c:v>
                </c:pt>
                <c:pt idx="101">
                  <c:v>72.577128278078121</c:v>
                </c:pt>
                <c:pt idx="102">
                  <c:v>72.786539100657379</c:v>
                </c:pt>
                <c:pt idx="103">
                  <c:v>72.879573867913152</c:v>
                </c:pt>
                <c:pt idx="104">
                  <c:v>73.146167813985414</c:v>
                </c:pt>
                <c:pt idx="105">
                  <c:v>73.314235466473903</c:v>
                </c:pt>
                <c:pt idx="106">
                  <c:v>73.390607899067277</c:v>
                </c:pt>
                <c:pt idx="107">
                  <c:v>73.380714624021849</c:v>
                </c:pt>
                <c:pt idx="108">
                  <c:v>73.3153373715745</c:v>
                </c:pt>
                <c:pt idx="109">
                  <c:v>73.299805603771631</c:v>
                </c:pt>
                <c:pt idx="110">
                  <c:v>73.360052838587137</c:v>
                </c:pt>
                <c:pt idx="111">
                  <c:v>73.494544626974815</c:v>
                </c:pt>
                <c:pt idx="112">
                  <c:v>73.635910260418385</c:v>
                </c:pt>
                <c:pt idx="113">
                  <c:v>73.80506319080078</c:v>
                </c:pt>
                <c:pt idx="114">
                  <c:v>73.946630687034457</c:v>
                </c:pt>
                <c:pt idx="115">
                  <c:v>74.180610115307317</c:v>
                </c:pt>
                <c:pt idx="116">
                  <c:v>74.886039310384959</c:v>
                </c:pt>
                <c:pt idx="117">
                  <c:v>75.274497228285071</c:v>
                </c:pt>
                <c:pt idx="118">
                  <c:v>75.939530899801809</c:v>
                </c:pt>
                <c:pt idx="119">
                  <c:v>76.386382426142958</c:v>
                </c:pt>
                <c:pt idx="120">
                  <c:v>76.704140645853315</c:v>
                </c:pt>
                <c:pt idx="121">
                  <c:v>77.317604819626453</c:v>
                </c:pt>
                <c:pt idx="122">
                  <c:v>78.099780557553217</c:v>
                </c:pt>
                <c:pt idx="123">
                  <c:v>79.036763889971027</c:v>
                </c:pt>
                <c:pt idx="124">
                  <c:v>79.722519130972074</c:v>
                </c:pt>
                <c:pt idx="125">
                  <c:v>80.390413156239418</c:v>
                </c:pt>
                <c:pt idx="126">
                  <c:v>80.847403468016466</c:v>
                </c:pt>
                <c:pt idx="127">
                  <c:v>81.289098928873543</c:v>
                </c:pt>
                <c:pt idx="128">
                  <c:v>81.906988879888985</c:v>
                </c:pt>
                <c:pt idx="129">
                  <c:v>82.835539493669188</c:v>
                </c:pt>
                <c:pt idx="130">
                  <c:v>84.048790761107526</c:v>
                </c:pt>
                <c:pt idx="131">
                  <c:v>85.15576883387898</c:v>
                </c:pt>
                <c:pt idx="132">
                  <c:v>86.238872798563605</c:v>
                </c:pt>
                <c:pt idx="133">
                  <c:v>87.829183545534093</c:v>
                </c:pt>
                <c:pt idx="134">
                  <c:v>89.716830264273227</c:v>
                </c:pt>
                <c:pt idx="135">
                  <c:v>91.75554738574418</c:v>
                </c:pt>
                <c:pt idx="136">
                  <c:v>93.443446724522005</c:v>
                </c:pt>
                <c:pt idx="137">
                  <c:v>94.562393140818585</c:v>
                </c:pt>
                <c:pt idx="138">
                  <c:v>95.476637279708953</c:v>
                </c:pt>
                <c:pt idx="139">
                  <c:v>96.385484975078185</c:v>
                </c:pt>
                <c:pt idx="140">
                  <c:v>97.340512703584636</c:v>
                </c:pt>
                <c:pt idx="141">
                  <c:v>98.085790274013192</c:v>
                </c:pt>
                <c:pt idx="142">
                  <c:v>99.068410553972598</c:v>
                </c:pt>
                <c:pt idx="143">
                  <c:v>99.413017632042227</c:v>
                </c:pt>
                <c:pt idx="144">
                  <c:v>99.815965832122686</c:v>
                </c:pt>
                <c:pt idx="145">
                  <c:v>100.12204397911273</c:v>
                </c:pt>
                <c:pt idx="146">
                  <c:v>100.38376380074168</c:v>
                </c:pt>
                <c:pt idx="147">
                  <c:v>100.67958171853931</c:v>
                </c:pt>
                <c:pt idx="148">
                  <c:v>100.81304030359297</c:v>
                </c:pt>
                <c:pt idx="149">
                  <c:v>100.79479654715641</c:v>
                </c:pt>
                <c:pt idx="150">
                  <c:v>100.74449349812642</c:v>
                </c:pt>
                <c:pt idx="151">
                  <c:v>100.67832541400715</c:v>
                </c:pt>
                <c:pt idx="152">
                  <c:v>100.58686738001272</c:v>
                </c:pt>
                <c:pt idx="153">
                  <c:v>100.47512025304128</c:v>
                </c:pt>
                <c:pt idx="154">
                  <c:v>100.3994282848564</c:v>
                </c:pt>
                <c:pt idx="155">
                  <c:v>100.23136367268279</c:v>
                </c:pt>
                <c:pt idx="156">
                  <c:v>100.09243337566329</c:v>
                </c:pt>
                <c:pt idx="157">
                  <c:v>100.00367234032615</c:v>
                </c:pt>
                <c:pt idx="158">
                  <c:v>100</c:v>
                </c:pt>
                <c:pt idx="159">
                  <c:v>99.955113976892122</c:v>
                </c:pt>
                <c:pt idx="160">
                  <c:v>99.950516293948667</c:v>
                </c:pt>
                <c:pt idx="161">
                  <c:v>99.906712056258556</c:v>
                </c:pt>
                <c:pt idx="162">
                  <c:v>99.900790366722248</c:v>
                </c:pt>
                <c:pt idx="163">
                  <c:v>99.888263677354857</c:v>
                </c:pt>
                <c:pt idx="164">
                  <c:v>99.936132648738621</c:v>
                </c:pt>
                <c:pt idx="165">
                  <c:v>99.973825846470518</c:v>
                </c:pt>
                <c:pt idx="166">
                  <c:v>100.05150793415974</c:v>
                </c:pt>
                <c:pt idx="167">
                  <c:v>100.16295978708661</c:v>
                </c:pt>
                <c:pt idx="168">
                  <c:v>100.2288864718264</c:v>
                </c:pt>
                <c:pt idx="169">
                  <c:v>100.31861796444429</c:v>
                </c:pt>
                <c:pt idx="170">
                  <c:v>100.46366839169563</c:v>
                </c:pt>
                <c:pt idx="171">
                  <c:v>100.63730712701877</c:v>
                </c:pt>
                <c:pt idx="172">
                  <c:v>100.69996831028934</c:v>
                </c:pt>
                <c:pt idx="173">
                  <c:v>100.83808219287249</c:v>
                </c:pt>
                <c:pt idx="174">
                  <c:v>100.92274157192143</c:v>
                </c:pt>
                <c:pt idx="175">
                  <c:v>101.02382566985899</c:v>
                </c:pt>
                <c:pt idx="176">
                  <c:v>101.25480879048544</c:v>
                </c:pt>
                <c:pt idx="177">
                  <c:v>101.53922292556349</c:v>
                </c:pt>
                <c:pt idx="178">
                  <c:v>101.71622000507254</c:v>
                </c:pt>
                <c:pt idx="179">
                  <c:v>101.91127731648287</c:v>
                </c:pt>
                <c:pt idx="180">
                  <c:v>102.02625514485455</c:v>
                </c:pt>
                <c:pt idx="181">
                  <c:v>102.27887953620591</c:v>
                </c:pt>
                <c:pt idx="182">
                  <c:v>102.62258611898966</c:v>
                </c:pt>
                <c:pt idx="183">
                  <c:v>103.03552035513171</c:v>
                </c:pt>
                <c:pt idx="184">
                  <c:v>103.40688753711581</c:v>
                </c:pt>
                <c:pt idx="185">
                  <c:v>103.99598001918395</c:v>
                </c:pt>
                <c:pt idx="186">
                  <c:v>104.39962136112899</c:v>
                </c:pt>
                <c:pt idx="187">
                  <c:v>104.89686261183053</c:v>
                </c:pt>
                <c:pt idx="188">
                  <c:v>105.46366797915169</c:v>
                </c:pt>
                <c:pt idx="189">
                  <c:v>105.97716645358358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DA07-4454-8698-B45111CB105B}"/>
            </c:ext>
          </c:extLst>
        </c:ser>
        <c:ser>
          <c:idx val="1"/>
          <c:order val="1"/>
          <c:tx>
            <c:strRef>
              <c:f>'6개 광역시 매매지수'!$C$2</c:f>
              <c:strCache>
                <c:ptCount val="1"/>
                <c:pt idx="0">
                  <c:v>대구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'6개 광역시 매매지수'!$A$3:$A$192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'6개 광역시 매매지수'!$C$3:$C$192</c:f>
              <c:numCache>
                <c:formatCode>0.0</c:formatCode>
                <c:ptCount val="190"/>
                <c:pt idx="0">
                  <c:v>66.876898857793421</c:v>
                </c:pt>
                <c:pt idx="1">
                  <c:v>67.031885877162708</c:v>
                </c:pt>
                <c:pt idx="2">
                  <c:v>67.031885877162708</c:v>
                </c:pt>
                <c:pt idx="3">
                  <c:v>66.721911838424305</c:v>
                </c:pt>
                <c:pt idx="4">
                  <c:v>66.566924819055231</c:v>
                </c:pt>
                <c:pt idx="5">
                  <c:v>66.101963760947811</c:v>
                </c:pt>
                <c:pt idx="6">
                  <c:v>66.024470251263139</c:v>
                </c:pt>
                <c:pt idx="7">
                  <c:v>66.256950780316927</c:v>
                </c:pt>
                <c:pt idx="8">
                  <c:v>66.256950780316927</c:v>
                </c:pt>
                <c:pt idx="9">
                  <c:v>66.3344442900015</c:v>
                </c:pt>
                <c:pt idx="10">
                  <c:v>66.024470251263139</c:v>
                </c:pt>
                <c:pt idx="11">
                  <c:v>65.637002702840192</c:v>
                </c:pt>
                <c:pt idx="12">
                  <c:v>65.249535154417345</c:v>
                </c:pt>
                <c:pt idx="13">
                  <c:v>65.327028664101931</c:v>
                </c:pt>
                <c:pt idx="14">
                  <c:v>65.637002702840192</c:v>
                </c:pt>
                <c:pt idx="15">
                  <c:v>66.721911838424305</c:v>
                </c:pt>
                <c:pt idx="16">
                  <c:v>67.109379386847252</c:v>
                </c:pt>
                <c:pt idx="17">
                  <c:v>67.806820974008531</c:v>
                </c:pt>
                <c:pt idx="18">
                  <c:v>68.349275541800594</c:v>
                </c:pt>
                <c:pt idx="19">
                  <c:v>69.434184677384721</c:v>
                </c:pt>
                <c:pt idx="20">
                  <c:v>70.596587322653349</c:v>
                </c:pt>
                <c:pt idx="21">
                  <c:v>71.294028909814713</c:v>
                </c:pt>
                <c:pt idx="22">
                  <c:v>71.526509438868416</c:v>
                </c:pt>
                <c:pt idx="23">
                  <c:v>72.688912084137115</c:v>
                </c:pt>
                <c:pt idx="24">
                  <c:v>74.006301748774959</c:v>
                </c:pt>
                <c:pt idx="25">
                  <c:v>75.633665452151178</c:v>
                </c:pt>
                <c:pt idx="26">
                  <c:v>77.493509684581198</c:v>
                </c:pt>
                <c:pt idx="27">
                  <c:v>78.190951271742392</c:v>
                </c:pt>
                <c:pt idx="28">
                  <c:v>78.500925310480639</c:v>
                </c:pt>
                <c:pt idx="29">
                  <c:v>78.810899349219085</c:v>
                </c:pt>
                <c:pt idx="30">
                  <c:v>78.810899349219085</c:v>
                </c:pt>
                <c:pt idx="31">
                  <c:v>78.965886368588173</c:v>
                </c:pt>
                <c:pt idx="32">
                  <c:v>79.585834446064766</c:v>
                </c:pt>
                <c:pt idx="33">
                  <c:v>79.895808484803183</c:v>
                </c:pt>
                <c:pt idx="34">
                  <c:v>79.973301994487699</c:v>
                </c:pt>
                <c:pt idx="35">
                  <c:v>79.818314975118625</c:v>
                </c:pt>
                <c:pt idx="36">
                  <c:v>79.585834446064766</c:v>
                </c:pt>
                <c:pt idx="37">
                  <c:v>79.740821465434067</c:v>
                </c:pt>
                <c:pt idx="38">
                  <c:v>79.663327955749409</c:v>
                </c:pt>
                <c:pt idx="39">
                  <c:v>79.818314975118625</c:v>
                </c:pt>
                <c:pt idx="40">
                  <c:v>80.515756562279819</c:v>
                </c:pt>
                <c:pt idx="41">
                  <c:v>80.593250071964405</c:v>
                </c:pt>
                <c:pt idx="42">
                  <c:v>80.605734014389554</c:v>
                </c:pt>
                <c:pt idx="43">
                  <c:v>80.810691502718186</c:v>
                </c:pt>
                <c:pt idx="44">
                  <c:v>81.547875853050499</c:v>
                </c:pt>
                <c:pt idx="45">
                  <c:v>82.720620661019467</c:v>
                </c:pt>
                <c:pt idx="46">
                  <c:v>82.26501463319326</c:v>
                </c:pt>
                <c:pt idx="47">
                  <c:v>81.158250206519725</c:v>
                </c:pt>
                <c:pt idx="48">
                  <c:v>80.804702118631752</c:v>
                </c:pt>
                <c:pt idx="49">
                  <c:v>80.758607295266373</c:v>
                </c:pt>
                <c:pt idx="50">
                  <c:v>80.962471412665906</c:v>
                </c:pt>
                <c:pt idx="51">
                  <c:v>80.955185131583818</c:v>
                </c:pt>
                <c:pt idx="52">
                  <c:v>80.877866554066259</c:v>
                </c:pt>
                <c:pt idx="53">
                  <c:v>80.684631937916478</c:v>
                </c:pt>
                <c:pt idx="54">
                  <c:v>80.569538179501677</c:v>
                </c:pt>
                <c:pt idx="55">
                  <c:v>80.210315124988512</c:v>
                </c:pt>
                <c:pt idx="56">
                  <c:v>80.237578639286681</c:v>
                </c:pt>
                <c:pt idx="57">
                  <c:v>80.177469539776268</c:v>
                </c:pt>
                <c:pt idx="58">
                  <c:v>79.988755763459054</c:v>
                </c:pt>
                <c:pt idx="59">
                  <c:v>79.874436495109663</c:v>
                </c:pt>
                <c:pt idx="60">
                  <c:v>79.888789956712884</c:v>
                </c:pt>
                <c:pt idx="61">
                  <c:v>79.994117205799895</c:v>
                </c:pt>
                <c:pt idx="62">
                  <c:v>80.339356631396214</c:v>
                </c:pt>
                <c:pt idx="63">
                  <c:v>81.244101116490924</c:v>
                </c:pt>
                <c:pt idx="64">
                  <c:v>82.232994566964479</c:v>
                </c:pt>
                <c:pt idx="65">
                  <c:v>83.032904979066046</c:v>
                </c:pt>
                <c:pt idx="66">
                  <c:v>83.606537940051794</c:v>
                </c:pt>
                <c:pt idx="67">
                  <c:v>84.240359512910715</c:v>
                </c:pt>
                <c:pt idx="68">
                  <c:v>84.885696060301711</c:v>
                </c:pt>
                <c:pt idx="69">
                  <c:v>85.236535286138974</c:v>
                </c:pt>
                <c:pt idx="70">
                  <c:v>85.525752500774146</c:v>
                </c:pt>
                <c:pt idx="71">
                  <c:v>85.981592849715824</c:v>
                </c:pt>
                <c:pt idx="72">
                  <c:v>86.299641863626803</c:v>
                </c:pt>
                <c:pt idx="73">
                  <c:v>86.603692354709025</c:v>
                </c:pt>
                <c:pt idx="74">
                  <c:v>87.090769399314567</c:v>
                </c:pt>
                <c:pt idx="75">
                  <c:v>87.381274055834453</c:v>
                </c:pt>
                <c:pt idx="76">
                  <c:v>87.605306091523317</c:v>
                </c:pt>
                <c:pt idx="77">
                  <c:v>87.598388495664338</c:v>
                </c:pt>
                <c:pt idx="78">
                  <c:v>87.368690576566308</c:v>
                </c:pt>
                <c:pt idx="79">
                  <c:v>87.247397073258199</c:v>
                </c:pt>
                <c:pt idx="80">
                  <c:v>87.184464614435882</c:v>
                </c:pt>
                <c:pt idx="81">
                  <c:v>87.213583343240089</c:v>
                </c:pt>
                <c:pt idx="82">
                  <c:v>87.282311531272015</c:v>
                </c:pt>
                <c:pt idx="83">
                  <c:v>87.324077992299806</c:v>
                </c:pt>
                <c:pt idx="84">
                  <c:v>87.283754755454353</c:v>
                </c:pt>
                <c:pt idx="85">
                  <c:v>87.202052542310383</c:v>
                </c:pt>
                <c:pt idx="86">
                  <c:v>87.00996599738157</c:v>
                </c:pt>
                <c:pt idx="87">
                  <c:v>86.759225045533043</c:v>
                </c:pt>
                <c:pt idx="88">
                  <c:v>86.592108258261419</c:v>
                </c:pt>
                <c:pt idx="89">
                  <c:v>86.404495620154293</c:v>
                </c:pt>
                <c:pt idx="90">
                  <c:v>86.25099258989772</c:v>
                </c:pt>
                <c:pt idx="91">
                  <c:v>86.121910034022818</c:v>
                </c:pt>
                <c:pt idx="92">
                  <c:v>86.025934668504149</c:v>
                </c:pt>
                <c:pt idx="93">
                  <c:v>85.949599144554199</c:v>
                </c:pt>
                <c:pt idx="94">
                  <c:v>85.856094998528718</c:v>
                </c:pt>
                <c:pt idx="95">
                  <c:v>85.724184692919366</c:v>
                </c:pt>
                <c:pt idx="96">
                  <c:v>85.599691127509715</c:v>
                </c:pt>
                <c:pt idx="97">
                  <c:v>85.552563414472132</c:v>
                </c:pt>
                <c:pt idx="98">
                  <c:v>85.542239123310821</c:v>
                </c:pt>
                <c:pt idx="99">
                  <c:v>85.528942455067252</c:v>
                </c:pt>
                <c:pt idx="100">
                  <c:v>85.451584941665175</c:v>
                </c:pt>
                <c:pt idx="101">
                  <c:v>85.320451706839208</c:v>
                </c:pt>
                <c:pt idx="102">
                  <c:v>85.221309475678225</c:v>
                </c:pt>
                <c:pt idx="103">
                  <c:v>85.125031338395516</c:v>
                </c:pt>
                <c:pt idx="104">
                  <c:v>85.007354401733465</c:v>
                </c:pt>
                <c:pt idx="105">
                  <c:v>84.835164124727413</c:v>
                </c:pt>
                <c:pt idx="106">
                  <c:v>84.51084789610924</c:v>
                </c:pt>
                <c:pt idx="107">
                  <c:v>83.800552535079348</c:v>
                </c:pt>
                <c:pt idx="108">
                  <c:v>83.164014231505632</c:v>
                </c:pt>
                <c:pt idx="109">
                  <c:v>82.6250194478054</c:v>
                </c:pt>
                <c:pt idx="110">
                  <c:v>82.277699680273358</c:v>
                </c:pt>
                <c:pt idx="111">
                  <c:v>82.043680121606357</c:v>
                </c:pt>
                <c:pt idx="112">
                  <c:v>82.06018690226108</c:v>
                </c:pt>
                <c:pt idx="113">
                  <c:v>82.037376564357217</c:v>
                </c:pt>
                <c:pt idx="114">
                  <c:v>82.088688352667859</c:v>
                </c:pt>
                <c:pt idx="115">
                  <c:v>82.127168421856183</c:v>
                </c:pt>
                <c:pt idx="116">
                  <c:v>82.373542954634004</c:v>
                </c:pt>
                <c:pt idx="117">
                  <c:v>82.593024251256466</c:v>
                </c:pt>
                <c:pt idx="118">
                  <c:v>82.745991085909367</c:v>
                </c:pt>
                <c:pt idx="119">
                  <c:v>82.907767964862387</c:v>
                </c:pt>
                <c:pt idx="120">
                  <c:v>82.992285635801323</c:v>
                </c:pt>
                <c:pt idx="121">
                  <c:v>83.07943401461344</c:v>
                </c:pt>
                <c:pt idx="122">
                  <c:v>83.098871883753034</c:v>
                </c:pt>
                <c:pt idx="123">
                  <c:v>83.165281466142304</c:v>
                </c:pt>
                <c:pt idx="124">
                  <c:v>83.227506697051439</c:v>
                </c:pt>
                <c:pt idx="125">
                  <c:v>83.219993708053877</c:v>
                </c:pt>
                <c:pt idx="126">
                  <c:v>83.202806962337803</c:v>
                </c:pt>
                <c:pt idx="127">
                  <c:v>83.235671848539539</c:v>
                </c:pt>
                <c:pt idx="128">
                  <c:v>83.339343770779053</c:v>
                </c:pt>
                <c:pt idx="129">
                  <c:v>83.517835621689557</c:v>
                </c:pt>
                <c:pt idx="130">
                  <c:v>83.790528043941904</c:v>
                </c:pt>
                <c:pt idx="131">
                  <c:v>84.017277643717577</c:v>
                </c:pt>
                <c:pt idx="132">
                  <c:v>84.323371608437739</c:v>
                </c:pt>
                <c:pt idx="133">
                  <c:v>84.995497165544393</c:v>
                </c:pt>
                <c:pt idx="134">
                  <c:v>85.823463577518012</c:v>
                </c:pt>
                <c:pt idx="135">
                  <c:v>86.630061158759858</c:v>
                </c:pt>
                <c:pt idx="136">
                  <c:v>87.506670749659889</c:v>
                </c:pt>
                <c:pt idx="137">
                  <c:v>88.190583971407264</c:v>
                </c:pt>
                <c:pt idx="138">
                  <c:v>88.822211850642148</c:v>
                </c:pt>
                <c:pt idx="139">
                  <c:v>89.593538389217613</c:v>
                </c:pt>
                <c:pt idx="140">
                  <c:v>90.567911879353161</c:v>
                </c:pt>
                <c:pt idx="141">
                  <c:v>91.253228676946833</c:v>
                </c:pt>
                <c:pt idx="142">
                  <c:v>92.343385156778439</c:v>
                </c:pt>
                <c:pt idx="143">
                  <c:v>92.828625170875881</c:v>
                </c:pt>
                <c:pt idx="144">
                  <c:v>93.369173389660332</c:v>
                </c:pt>
                <c:pt idx="145">
                  <c:v>93.896894585375918</c:v>
                </c:pt>
                <c:pt idx="146">
                  <c:v>94.570505573406038</c:v>
                </c:pt>
                <c:pt idx="147">
                  <c:v>95.169581541312766</c:v>
                </c:pt>
                <c:pt idx="148">
                  <c:v>95.616583374949712</c:v>
                </c:pt>
                <c:pt idx="149">
                  <c:v>95.936728776451901</c:v>
                </c:pt>
                <c:pt idx="150">
                  <c:v>96.314104444515166</c:v>
                </c:pt>
                <c:pt idx="151">
                  <c:v>96.622825345855389</c:v>
                </c:pt>
                <c:pt idx="152">
                  <c:v>97.014316678219913</c:v>
                </c:pt>
                <c:pt idx="153">
                  <c:v>97.647553576466379</c:v>
                </c:pt>
                <c:pt idx="154">
                  <c:v>98.156229399337491</c:v>
                </c:pt>
                <c:pt idx="155">
                  <c:v>98.567424235266927</c:v>
                </c:pt>
                <c:pt idx="156">
                  <c:v>98.970560548960634</c:v>
                </c:pt>
                <c:pt idx="157">
                  <c:v>99.323923328119804</c:v>
                </c:pt>
                <c:pt idx="158">
                  <c:v>100</c:v>
                </c:pt>
                <c:pt idx="159">
                  <c:v>100.72842888915604</c:v>
                </c:pt>
                <c:pt idx="160">
                  <c:v>101.42121505952082</c:v>
                </c:pt>
                <c:pt idx="161">
                  <c:v>102.12035757437438</c:v>
                </c:pt>
                <c:pt idx="162">
                  <c:v>102.77359103909905</c:v>
                </c:pt>
                <c:pt idx="163">
                  <c:v>103.22345775444875</c:v>
                </c:pt>
                <c:pt idx="164">
                  <c:v>103.99653239889641</c:v>
                </c:pt>
                <c:pt idx="165">
                  <c:v>105.03889027253558</c:v>
                </c:pt>
                <c:pt idx="166">
                  <c:v>106.2834254660121</c:v>
                </c:pt>
                <c:pt idx="167">
                  <c:v>107.39923771725844</c:v>
                </c:pt>
                <c:pt idx="168">
                  <c:v>107.99681998030356</c:v>
                </c:pt>
                <c:pt idx="169">
                  <c:v>108.76522406778693</c:v>
                </c:pt>
                <c:pt idx="170">
                  <c:v>109.86060815072504</c:v>
                </c:pt>
                <c:pt idx="171">
                  <c:v>110.6673561562602</c:v>
                </c:pt>
                <c:pt idx="172">
                  <c:v>111.00077186566639</c:v>
                </c:pt>
                <c:pt idx="173">
                  <c:v>111.5224477714182</c:v>
                </c:pt>
                <c:pt idx="174">
                  <c:v>111.99324164255719</c:v>
                </c:pt>
                <c:pt idx="175">
                  <c:v>112.55999519980178</c:v>
                </c:pt>
                <c:pt idx="176">
                  <c:v>113.35515506991861</c:v>
                </c:pt>
                <c:pt idx="177">
                  <c:v>114.22113272255052</c:v>
                </c:pt>
                <c:pt idx="178">
                  <c:v>115.22028448274162</c:v>
                </c:pt>
                <c:pt idx="179">
                  <c:v>116.14222720020562</c:v>
                </c:pt>
                <c:pt idx="180">
                  <c:v>116.84288418177269</c:v>
                </c:pt>
                <c:pt idx="181">
                  <c:v>117.6386034459273</c:v>
                </c:pt>
                <c:pt idx="182">
                  <c:v>118.99392024838257</c:v>
                </c:pt>
                <c:pt idx="183">
                  <c:v>120.54984374821817</c:v>
                </c:pt>
                <c:pt idx="184">
                  <c:v>121.69125283582591</c:v>
                </c:pt>
                <c:pt idx="185">
                  <c:v>123.10904844142027</c:v>
                </c:pt>
                <c:pt idx="186">
                  <c:v>124.36355386054069</c:v>
                </c:pt>
                <c:pt idx="187">
                  <c:v>125.59402586672222</c:v>
                </c:pt>
                <c:pt idx="188">
                  <c:v>126.87516710642788</c:v>
                </c:pt>
                <c:pt idx="189">
                  <c:v>127.55124321630502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DA07-4454-8698-B45111CB105B}"/>
            </c:ext>
          </c:extLst>
        </c:ser>
        <c:ser>
          <c:idx val="2"/>
          <c:order val="2"/>
          <c:tx>
            <c:strRef>
              <c:f>'6개 광역시 매매지수'!$D$2</c:f>
              <c:strCache>
                <c:ptCount val="1"/>
                <c:pt idx="0">
                  <c:v>인천</c:v>
                </c:pt>
              </c:strCache>
            </c:strRef>
          </c:tx>
          <c:spPr>
            <a:ln w="28575">
              <a:solidFill>
                <a:srgbClr val="FF9900"/>
              </a:solidFill>
              <a:prstDash val="lgDash"/>
            </a:ln>
          </c:spPr>
          <c:marker>
            <c:symbol val="none"/>
          </c:marker>
          <c:cat>
            <c:strRef>
              <c:f>'6개 광역시 매매지수'!$A$3:$A$192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'6개 광역시 매매지수'!$D$3:$D$192</c:f>
              <c:numCache>
                <c:formatCode>0.0</c:formatCode>
                <c:ptCount val="190"/>
                <c:pt idx="0">
                  <c:v>54.762390702053025</c:v>
                </c:pt>
                <c:pt idx="1">
                  <c:v>55.21450538277174</c:v>
                </c:pt>
                <c:pt idx="2">
                  <c:v>55.21450538277174</c:v>
                </c:pt>
                <c:pt idx="3">
                  <c:v>55.21450538277174</c:v>
                </c:pt>
                <c:pt idx="4">
                  <c:v>55.157991047681854</c:v>
                </c:pt>
                <c:pt idx="5">
                  <c:v>54.762390702053025</c:v>
                </c:pt>
                <c:pt idx="6">
                  <c:v>54.762390702053025</c:v>
                </c:pt>
                <c:pt idx="7">
                  <c:v>54.818905037142827</c:v>
                </c:pt>
                <c:pt idx="8">
                  <c:v>54.988448042412344</c:v>
                </c:pt>
                <c:pt idx="9">
                  <c:v>55.21450538277174</c:v>
                </c:pt>
                <c:pt idx="10">
                  <c:v>55.157991047681854</c:v>
                </c:pt>
                <c:pt idx="11">
                  <c:v>54.988448042412344</c:v>
                </c:pt>
                <c:pt idx="12">
                  <c:v>54.931933707322493</c:v>
                </c:pt>
                <c:pt idx="13">
                  <c:v>55.440562723131038</c:v>
                </c:pt>
                <c:pt idx="14">
                  <c:v>56.175249079298929</c:v>
                </c:pt>
                <c:pt idx="15">
                  <c:v>56.966449770556657</c:v>
                </c:pt>
                <c:pt idx="16">
                  <c:v>58.153250807443278</c:v>
                </c:pt>
                <c:pt idx="17">
                  <c:v>59.396566179419708</c:v>
                </c:pt>
                <c:pt idx="18">
                  <c:v>60.865938891755512</c:v>
                </c:pt>
                <c:pt idx="19">
                  <c:v>63.522112640977944</c:v>
                </c:pt>
                <c:pt idx="20">
                  <c:v>65.217542693673067</c:v>
                </c:pt>
                <c:pt idx="21">
                  <c:v>65.556628704212116</c:v>
                </c:pt>
                <c:pt idx="22">
                  <c:v>65.782686044571378</c:v>
                </c:pt>
                <c:pt idx="23">
                  <c:v>65.895714714750994</c:v>
                </c:pt>
                <c:pt idx="24">
                  <c:v>67.139030086727473</c:v>
                </c:pt>
                <c:pt idx="25">
                  <c:v>68.777945804332816</c:v>
                </c:pt>
                <c:pt idx="26">
                  <c:v>70.303832851758358</c:v>
                </c:pt>
                <c:pt idx="27">
                  <c:v>71.434119553555206</c:v>
                </c:pt>
                <c:pt idx="28">
                  <c:v>71.773205564094212</c:v>
                </c:pt>
                <c:pt idx="29">
                  <c:v>72.338348914992508</c:v>
                </c:pt>
                <c:pt idx="30">
                  <c:v>73.073035271160478</c:v>
                </c:pt>
                <c:pt idx="31">
                  <c:v>74.316350643136929</c:v>
                </c:pt>
                <c:pt idx="32">
                  <c:v>76.463895376550724</c:v>
                </c:pt>
                <c:pt idx="33">
                  <c:v>76.746467051999971</c:v>
                </c:pt>
                <c:pt idx="34">
                  <c:v>77.029038727449077</c:v>
                </c:pt>
                <c:pt idx="35">
                  <c:v>77.594182078347586</c:v>
                </c:pt>
                <c:pt idx="36">
                  <c:v>77.537667743257714</c:v>
                </c:pt>
                <c:pt idx="37">
                  <c:v>77.820239418706848</c:v>
                </c:pt>
                <c:pt idx="38">
                  <c:v>78.272354099425527</c:v>
                </c:pt>
                <c:pt idx="39">
                  <c:v>78.780983115234108</c:v>
                </c:pt>
                <c:pt idx="40">
                  <c:v>79.9677841521207</c:v>
                </c:pt>
                <c:pt idx="41">
                  <c:v>80.815499178468272</c:v>
                </c:pt>
                <c:pt idx="42">
                  <c:v>80.970674273067232</c:v>
                </c:pt>
                <c:pt idx="43">
                  <c:v>81.279271843789147</c:v>
                </c:pt>
                <c:pt idx="44">
                  <c:v>81.823642964424096</c:v>
                </c:pt>
                <c:pt idx="45">
                  <c:v>82.136050180166151</c:v>
                </c:pt>
                <c:pt idx="46">
                  <c:v>81.543440919628793</c:v>
                </c:pt>
                <c:pt idx="47">
                  <c:v>80.782967442477798</c:v>
                </c:pt>
                <c:pt idx="48">
                  <c:v>80.365050070087719</c:v>
                </c:pt>
                <c:pt idx="49">
                  <c:v>80.333354120380193</c:v>
                </c:pt>
                <c:pt idx="50">
                  <c:v>80.298259567237281</c:v>
                </c:pt>
                <c:pt idx="51">
                  <c:v>80.324443236028273</c:v>
                </c:pt>
                <c:pt idx="52">
                  <c:v>80.254141045724111</c:v>
                </c:pt>
                <c:pt idx="53">
                  <c:v>79.920078296704247</c:v>
                </c:pt>
                <c:pt idx="54">
                  <c:v>79.717060273174766</c:v>
                </c:pt>
                <c:pt idx="55">
                  <c:v>79.295703335566188</c:v>
                </c:pt>
                <c:pt idx="56">
                  <c:v>78.894578037619908</c:v>
                </c:pt>
                <c:pt idx="57">
                  <c:v>78.391519923267779</c:v>
                </c:pt>
                <c:pt idx="58">
                  <c:v>77.736856491543932</c:v>
                </c:pt>
                <c:pt idx="59">
                  <c:v>77.214738718795388</c:v>
                </c:pt>
                <c:pt idx="60">
                  <c:v>76.830087936520826</c:v>
                </c:pt>
                <c:pt idx="61">
                  <c:v>76.781296760855895</c:v>
                </c:pt>
                <c:pt idx="62">
                  <c:v>76.917906260419926</c:v>
                </c:pt>
                <c:pt idx="63">
                  <c:v>77.075564428544212</c:v>
                </c:pt>
                <c:pt idx="64">
                  <c:v>77.09486496135267</c:v>
                </c:pt>
                <c:pt idx="65">
                  <c:v>77.090817039087057</c:v>
                </c:pt>
                <c:pt idx="66">
                  <c:v>77.132571269982748</c:v>
                </c:pt>
                <c:pt idx="67">
                  <c:v>77.188552848940859</c:v>
                </c:pt>
                <c:pt idx="68">
                  <c:v>77.204028878016146</c:v>
                </c:pt>
                <c:pt idx="69">
                  <c:v>77.084385753425778</c:v>
                </c:pt>
                <c:pt idx="70">
                  <c:v>77.040161780385745</c:v>
                </c:pt>
                <c:pt idx="71">
                  <c:v>76.99819243915384</c:v>
                </c:pt>
                <c:pt idx="72">
                  <c:v>77.118583387979541</c:v>
                </c:pt>
                <c:pt idx="73">
                  <c:v>77.167608174774614</c:v>
                </c:pt>
                <c:pt idx="74">
                  <c:v>77.403626921913798</c:v>
                </c:pt>
                <c:pt idx="75">
                  <c:v>77.889680941164087</c:v>
                </c:pt>
                <c:pt idx="76">
                  <c:v>78.316052792822148</c:v>
                </c:pt>
                <c:pt idx="77">
                  <c:v>78.745534815457688</c:v>
                </c:pt>
                <c:pt idx="78">
                  <c:v>78.972422637910128</c:v>
                </c:pt>
                <c:pt idx="79">
                  <c:v>79.389127394621838</c:v>
                </c:pt>
                <c:pt idx="80">
                  <c:v>79.807799162905184</c:v>
                </c:pt>
                <c:pt idx="81">
                  <c:v>80.732432417503674</c:v>
                </c:pt>
                <c:pt idx="82">
                  <c:v>83.102446568724375</c:v>
                </c:pt>
                <c:pt idx="83">
                  <c:v>85.780529186888202</c:v>
                </c:pt>
                <c:pt idx="84">
                  <c:v>87.271638060715134</c:v>
                </c:pt>
                <c:pt idx="85">
                  <c:v>88.221582108671555</c:v>
                </c:pt>
                <c:pt idx="86">
                  <c:v>88.606891335268287</c:v>
                </c:pt>
                <c:pt idx="87">
                  <c:v>89.394681833184464</c:v>
                </c:pt>
                <c:pt idx="88">
                  <c:v>90.081707631417572</c:v>
                </c:pt>
                <c:pt idx="89">
                  <c:v>90.830815976756725</c:v>
                </c:pt>
                <c:pt idx="90">
                  <c:v>91.748995960604603</c:v>
                </c:pt>
                <c:pt idx="91">
                  <c:v>92.410209745214658</c:v>
                </c:pt>
                <c:pt idx="92">
                  <c:v>93.287840955229115</c:v>
                </c:pt>
                <c:pt idx="93">
                  <c:v>94.124295129280029</c:v>
                </c:pt>
                <c:pt idx="94">
                  <c:v>95.234523109041021</c:v>
                </c:pt>
                <c:pt idx="95">
                  <c:v>95.907832505383368</c:v>
                </c:pt>
                <c:pt idx="96">
                  <c:v>96.615443061374592</c:v>
                </c:pt>
                <c:pt idx="97">
                  <c:v>97.189739646249151</c:v>
                </c:pt>
                <c:pt idx="98">
                  <c:v>98.742050814663486</c:v>
                </c:pt>
                <c:pt idx="99">
                  <c:v>100.64418321491662</c:v>
                </c:pt>
                <c:pt idx="100">
                  <c:v>102.65245817419132</c:v>
                </c:pt>
                <c:pt idx="101">
                  <c:v>104.8653332588017</c:v>
                </c:pt>
                <c:pt idx="102">
                  <c:v>106.79899452508876</c:v>
                </c:pt>
                <c:pt idx="103">
                  <c:v>107.93658778543602</c:v>
                </c:pt>
                <c:pt idx="104">
                  <c:v>109.03317643536782</c:v>
                </c:pt>
                <c:pt idx="105">
                  <c:v>109.49710385796061</c:v>
                </c:pt>
                <c:pt idx="106">
                  <c:v>109.50963768339632</c:v>
                </c:pt>
                <c:pt idx="107">
                  <c:v>108.89889985169694</c:v>
                </c:pt>
                <c:pt idx="108">
                  <c:v>108.2924272070718</c:v>
                </c:pt>
                <c:pt idx="109">
                  <c:v>107.8821916053832</c:v>
                </c:pt>
                <c:pt idx="110">
                  <c:v>107.51812126127967</c:v>
                </c:pt>
                <c:pt idx="111">
                  <c:v>107.2918762124561</c:v>
                </c:pt>
                <c:pt idx="112">
                  <c:v>107.29055339263806</c:v>
                </c:pt>
                <c:pt idx="113">
                  <c:v>107.29480547525672</c:v>
                </c:pt>
                <c:pt idx="114">
                  <c:v>107.23264599854976</c:v>
                </c:pt>
                <c:pt idx="115">
                  <c:v>107.42343473657085</c:v>
                </c:pt>
                <c:pt idx="116">
                  <c:v>108.15924698326722</c:v>
                </c:pt>
                <c:pt idx="117">
                  <c:v>108.46774425457586</c:v>
                </c:pt>
                <c:pt idx="118">
                  <c:v>108.59413730179826</c:v>
                </c:pt>
                <c:pt idx="119">
                  <c:v>108.52428728694566</c:v>
                </c:pt>
                <c:pt idx="120">
                  <c:v>108.56202994065156</c:v>
                </c:pt>
                <c:pt idx="121">
                  <c:v>108.58261596791669</c:v>
                </c:pt>
                <c:pt idx="122">
                  <c:v>108.61962581477552</c:v>
                </c:pt>
                <c:pt idx="123">
                  <c:v>108.4536362291564</c:v>
                </c:pt>
                <c:pt idx="124">
                  <c:v>108.22303804372467</c:v>
                </c:pt>
                <c:pt idx="125">
                  <c:v>107.9278824338237</c:v>
                </c:pt>
                <c:pt idx="126">
                  <c:v>107.44694592196534</c:v>
                </c:pt>
                <c:pt idx="127">
                  <c:v>107.22553691774907</c:v>
                </c:pt>
                <c:pt idx="128">
                  <c:v>106.92277798458154</c:v>
                </c:pt>
                <c:pt idx="129">
                  <c:v>106.84070579989424</c:v>
                </c:pt>
                <c:pt idx="130">
                  <c:v>106.73180320392289</c:v>
                </c:pt>
                <c:pt idx="131">
                  <c:v>106.67612109794493</c:v>
                </c:pt>
                <c:pt idx="132">
                  <c:v>106.65216390030362</c:v>
                </c:pt>
                <c:pt idx="133">
                  <c:v>106.79590609300513</c:v>
                </c:pt>
                <c:pt idx="134">
                  <c:v>106.90872899850443</c:v>
                </c:pt>
                <c:pt idx="135">
                  <c:v>106.89528207238354</c:v>
                </c:pt>
                <c:pt idx="136">
                  <c:v>106.64258728781749</c:v>
                </c:pt>
                <c:pt idx="137">
                  <c:v>106.4802009846598</c:v>
                </c:pt>
                <c:pt idx="138">
                  <c:v>106.24183588336122</c:v>
                </c:pt>
                <c:pt idx="139">
                  <c:v>106.07211284498931</c:v>
                </c:pt>
                <c:pt idx="140">
                  <c:v>105.78182480264729</c:v>
                </c:pt>
                <c:pt idx="141">
                  <c:v>105.43297940218464</c:v>
                </c:pt>
                <c:pt idx="142">
                  <c:v>105.08681086002638</c:v>
                </c:pt>
                <c:pt idx="143">
                  <c:v>104.89722767352009</c:v>
                </c:pt>
                <c:pt idx="144">
                  <c:v>104.55542278319139</c:v>
                </c:pt>
                <c:pt idx="145">
                  <c:v>104.35946597794465</c:v>
                </c:pt>
                <c:pt idx="146">
                  <c:v>104.00233855019353</c:v>
                </c:pt>
                <c:pt idx="147">
                  <c:v>103.57916965961607</c:v>
                </c:pt>
                <c:pt idx="148">
                  <c:v>103.25753166835281</c:v>
                </c:pt>
                <c:pt idx="149">
                  <c:v>102.86953985059266</c:v>
                </c:pt>
                <c:pt idx="150">
                  <c:v>102.56723066965958</c:v>
                </c:pt>
                <c:pt idx="151">
                  <c:v>102.32583862169045</c:v>
                </c:pt>
                <c:pt idx="152">
                  <c:v>101.87374410867963</c:v>
                </c:pt>
                <c:pt idx="153">
                  <c:v>101.3945860280687</c:v>
                </c:pt>
                <c:pt idx="154">
                  <c:v>100.96329685113241</c:v>
                </c:pt>
                <c:pt idx="155">
                  <c:v>100.7179344751612</c:v>
                </c:pt>
                <c:pt idx="156">
                  <c:v>100.57648807648815</c:v>
                </c:pt>
                <c:pt idx="157">
                  <c:v>100.43305036619023</c:v>
                </c:pt>
                <c:pt idx="158">
                  <c:v>100</c:v>
                </c:pt>
                <c:pt idx="159">
                  <c:v>99.717176792120782</c:v>
                </c:pt>
                <c:pt idx="160">
                  <c:v>99.492120048054431</c:v>
                </c:pt>
                <c:pt idx="161">
                  <c:v>99.21113277483299</c:v>
                </c:pt>
                <c:pt idx="162">
                  <c:v>99.029227951292256</c:v>
                </c:pt>
                <c:pt idx="163">
                  <c:v>98.836995844891277</c:v>
                </c:pt>
                <c:pt idx="164">
                  <c:v>98.764057424678043</c:v>
                </c:pt>
                <c:pt idx="165">
                  <c:v>98.791536008754733</c:v>
                </c:pt>
                <c:pt idx="166">
                  <c:v>98.733559158842695</c:v>
                </c:pt>
                <c:pt idx="167">
                  <c:v>98.688665574211981</c:v>
                </c:pt>
                <c:pt idx="168">
                  <c:v>98.68826288535945</c:v>
                </c:pt>
                <c:pt idx="169">
                  <c:v>98.760657493862283</c:v>
                </c:pt>
                <c:pt idx="170">
                  <c:v>98.938804277888451</c:v>
                </c:pt>
                <c:pt idx="171">
                  <c:v>99.205959895867394</c:v>
                </c:pt>
                <c:pt idx="172">
                  <c:v>99.239155259039876</c:v>
                </c:pt>
                <c:pt idx="173">
                  <c:v>99.281042263244046</c:v>
                </c:pt>
                <c:pt idx="174">
                  <c:v>99.334820331685648</c:v>
                </c:pt>
                <c:pt idx="175">
                  <c:v>99.404270155633043</c:v>
                </c:pt>
                <c:pt idx="176">
                  <c:v>99.641599498035205</c:v>
                </c:pt>
                <c:pt idx="177">
                  <c:v>99.866488144918279</c:v>
                </c:pt>
                <c:pt idx="178">
                  <c:v>99.981703640838035</c:v>
                </c:pt>
                <c:pt idx="179">
                  <c:v>100.05950315574081</c:v>
                </c:pt>
                <c:pt idx="180">
                  <c:v>100.16128069938817</c:v>
                </c:pt>
                <c:pt idx="181">
                  <c:v>100.41551100015089</c:v>
                </c:pt>
                <c:pt idx="182">
                  <c:v>100.84073436444955</c:v>
                </c:pt>
                <c:pt idx="183">
                  <c:v>101.34952261952847</c:v>
                </c:pt>
                <c:pt idx="184">
                  <c:v>101.81608299709703</c:v>
                </c:pt>
                <c:pt idx="185">
                  <c:v>102.36465453156583</c:v>
                </c:pt>
                <c:pt idx="186">
                  <c:v>102.92361917435458</c:v>
                </c:pt>
                <c:pt idx="187">
                  <c:v>103.37697301776002</c:v>
                </c:pt>
                <c:pt idx="188">
                  <c:v>103.97791953928319</c:v>
                </c:pt>
                <c:pt idx="189">
                  <c:v>104.29013709337995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DA07-4454-8698-B45111CB105B}"/>
            </c:ext>
          </c:extLst>
        </c:ser>
        <c:ser>
          <c:idx val="3"/>
          <c:order val="3"/>
          <c:tx>
            <c:strRef>
              <c:f>'6개 광역시 매매지수'!$E$2</c:f>
              <c:strCache>
                <c:ptCount val="1"/>
                <c:pt idx="0">
                  <c:v>광주</c:v>
                </c:pt>
              </c:strCache>
            </c:strRef>
          </c:tx>
          <c:spPr>
            <a:ln w="28575">
              <a:solidFill>
                <a:srgbClr val="006600"/>
              </a:solidFill>
            </a:ln>
          </c:spPr>
          <c:marker>
            <c:symbol val="none"/>
          </c:marker>
          <c:cat>
            <c:strRef>
              <c:f>'6개 광역시 매매지수'!$A$3:$A$192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'6개 광역시 매매지수'!$E$3:$E$192</c:f>
              <c:numCache>
                <c:formatCode>0.0</c:formatCode>
                <c:ptCount val="190"/>
                <c:pt idx="0">
                  <c:v>70.791964694442868</c:v>
                </c:pt>
                <c:pt idx="1">
                  <c:v>70.705103388069276</c:v>
                </c:pt>
                <c:pt idx="2">
                  <c:v>70.791964694442868</c:v>
                </c:pt>
                <c:pt idx="3">
                  <c:v>70.531380775322162</c:v>
                </c:pt>
                <c:pt idx="4">
                  <c:v>70.270796856201443</c:v>
                </c:pt>
                <c:pt idx="5">
                  <c:v>70.097074243454372</c:v>
                </c:pt>
                <c:pt idx="6">
                  <c:v>70.097074243454372</c:v>
                </c:pt>
                <c:pt idx="7">
                  <c:v>69.923351630707316</c:v>
                </c:pt>
                <c:pt idx="8">
                  <c:v>69.836490324333752</c:v>
                </c:pt>
                <c:pt idx="9">
                  <c:v>69.575906405213132</c:v>
                </c:pt>
                <c:pt idx="10">
                  <c:v>69.315322486092455</c:v>
                </c:pt>
                <c:pt idx="11">
                  <c:v>69.054738566971736</c:v>
                </c:pt>
                <c:pt idx="12">
                  <c:v>68.794154647851215</c:v>
                </c:pt>
                <c:pt idx="13">
                  <c:v>68.620432035103988</c:v>
                </c:pt>
                <c:pt idx="14">
                  <c:v>68.620432035103988</c:v>
                </c:pt>
                <c:pt idx="15">
                  <c:v>68.186125503236312</c:v>
                </c:pt>
                <c:pt idx="16">
                  <c:v>67.925541584115692</c:v>
                </c:pt>
                <c:pt idx="17">
                  <c:v>67.925541584115692</c:v>
                </c:pt>
                <c:pt idx="18">
                  <c:v>67.925541584115692</c:v>
                </c:pt>
                <c:pt idx="19">
                  <c:v>67.925541584115692</c:v>
                </c:pt>
                <c:pt idx="20">
                  <c:v>68.012402890489128</c:v>
                </c:pt>
                <c:pt idx="21">
                  <c:v>67.751818971368593</c:v>
                </c:pt>
                <c:pt idx="22">
                  <c:v>67.751818971368593</c:v>
                </c:pt>
                <c:pt idx="23">
                  <c:v>67.751818971368593</c:v>
                </c:pt>
                <c:pt idx="24">
                  <c:v>67.838680277742142</c:v>
                </c:pt>
                <c:pt idx="25">
                  <c:v>67.925541584115692</c:v>
                </c:pt>
                <c:pt idx="26">
                  <c:v>68.359848115983354</c:v>
                </c:pt>
                <c:pt idx="27">
                  <c:v>68.794154647851215</c:v>
                </c:pt>
                <c:pt idx="28">
                  <c:v>69.054738566971736</c:v>
                </c:pt>
                <c:pt idx="29">
                  <c:v>69.228461179718877</c:v>
                </c:pt>
                <c:pt idx="30">
                  <c:v>69.228461179718877</c:v>
                </c:pt>
                <c:pt idx="31">
                  <c:v>69.836490324333752</c:v>
                </c:pt>
                <c:pt idx="32">
                  <c:v>71.139409919937023</c:v>
                </c:pt>
                <c:pt idx="33">
                  <c:v>72.094884290046096</c:v>
                </c:pt>
                <c:pt idx="34">
                  <c:v>71.834300370925348</c:v>
                </c:pt>
                <c:pt idx="35">
                  <c:v>71.834300370925348</c:v>
                </c:pt>
                <c:pt idx="36">
                  <c:v>71.834300370925348</c:v>
                </c:pt>
                <c:pt idx="37">
                  <c:v>72.355468209166688</c:v>
                </c:pt>
                <c:pt idx="38">
                  <c:v>72.61605212828735</c:v>
                </c:pt>
                <c:pt idx="39">
                  <c:v>72.355468209166688</c:v>
                </c:pt>
                <c:pt idx="40">
                  <c:v>72.268606902793152</c:v>
                </c:pt>
                <c:pt idx="41">
                  <c:v>71.921161677298997</c:v>
                </c:pt>
                <c:pt idx="42">
                  <c:v>71.935531320818512</c:v>
                </c:pt>
                <c:pt idx="43">
                  <c:v>72.007606374941403</c:v>
                </c:pt>
                <c:pt idx="44">
                  <c:v>72.226264971760727</c:v>
                </c:pt>
                <c:pt idx="45">
                  <c:v>72.433766918680817</c:v>
                </c:pt>
                <c:pt idx="46">
                  <c:v>72.429421573953718</c:v>
                </c:pt>
                <c:pt idx="47">
                  <c:v>72.080341992487007</c:v>
                </c:pt>
                <c:pt idx="48">
                  <c:v>71.725668912211958</c:v>
                </c:pt>
                <c:pt idx="49">
                  <c:v>71.775634043070568</c:v>
                </c:pt>
                <c:pt idx="50">
                  <c:v>71.823733802084078</c:v>
                </c:pt>
                <c:pt idx="51">
                  <c:v>71.943323845879931</c:v>
                </c:pt>
                <c:pt idx="52">
                  <c:v>71.788684858591779</c:v>
                </c:pt>
                <c:pt idx="53">
                  <c:v>71.775215446503211</c:v>
                </c:pt>
                <c:pt idx="54">
                  <c:v>71.843968749752335</c:v>
                </c:pt>
                <c:pt idx="55">
                  <c:v>71.871068443058888</c:v>
                </c:pt>
                <c:pt idx="56">
                  <c:v>72.086154570350644</c:v>
                </c:pt>
                <c:pt idx="57">
                  <c:v>72.720890894804299</c:v>
                </c:pt>
                <c:pt idx="58">
                  <c:v>72.911158497331314</c:v>
                </c:pt>
                <c:pt idx="59">
                  <c:v>73.049889798905227</c:v>
                </c:pt>
                <c:pt idx="60">
                  <c:v>73.15091074966881</c:v>
                </c:pt>
                <c:pt idx="61">
                  <c:v>73.335883200814479</c:v>
                </c:pt>
                <c:pt idx="62">
                  <c:v>73.68168034695934</c:v>
                </c:pt>
                <c:pt idx="63">
                  <c:v>74.082722352462255</c:v>
                </c:pt>
                <c:pt idx="64">
                  <c:v>74.586884290462748</c:v>
                </c:pt>
                <c:pt idx="65">
                  <c:v>74.77762682333929</c:v>
                </c:pt>
                <c:pt idx="66">
                  <c:v>75.054910047253756</c:v>
                </c:pt>
                <c:pt idx="67">
                  <c:v>75.584482944489906</c:v>
                </c:pt>
                <c:pt idx="68">
                  <c:v>75.861487202231459</c:v>
                </c:pt>
                <c:pt idx="69">
                  <c:v>75.86365912717153</c:v>
                </c:pt>
                <c:pt idx="70">
                  <c:v>75.962620763627527</c:v>
                </c:pt>
                <c:pt idx="71">
                  <c:v>76.059988767614215</c:v>
                </c:pt>
                <c:pt idx="72">
                  <c:v>76.366557709037536</c:v>
                </c:pt>
                <c:pt idx="73">
                  <c:v>76.656147374166125</c:v>
                </c:pt>
                <c:pt idx="74">
                  <c:v>76.902753162029171</c:v>
                </c:pt>
                <c:pt idx="75">
                  <c:v>77.439441629396583</c:v>
                </c:pt>
                <c:pt idx="76">
                  <c:v>77.521042111581934</c:v>
                </c:pt>
                <c:pt idx="77">
                  <c:v>77.924005100907507</c:v>
                </c:pt>
                <c:pt idx="78">
                  <c:v>77.947897840534779</c:v>
                </c:pt>
                <c:pt idx="79">
                  <c:v>78.012041110897485</c:v>
                </c:pt>
                <c:pt idx="80">
                  <c:v>78.095627031007723</c:v>
                </c:pt>
                <c:pt idx="81">
                  <c:v>78.279569841758033</c:v>
                </c:pt>
                <c:pt idx="82">
                  <c:v>78.372150283481048</c:v>
                </c:pt>
                <c:pt idx="83">
                  <c:v>78.459431388210604</c:v>
                </c:pt>
                <c:pt idx="84">
                  <c:v>78.486510886672562</c:v>
                </c:pt>
                <c:pt idx="85">
                  <c:v>78.48385479658225</c:v>
                </c:pt>
                <c:pt idx="86">
                  <c:v>78.530958761395937</c:v>
                </c:pt>
                <c:pt idx="87">
                  <c:v>78.540211361308906</c:v>
                </c:pt>
                <c:pt idx="88">
                  <c:v>78.39632904561023</c:v>
                </c:pt>
                <c:pt idx="89">
                  <c:v>78.33145060098272</c:v>
                </c:pt>
                <c:pt idx="90">
                  <c:v>78.350874904232199</c:v>
                </c:pt>
                <c:pt idx="91">
                  <c:v>78.374095153623614</c:v>
                </c:pt>
                <c:pt idx="92">
                  <c:v>78.299211498615321</c:v>
                </c:pt>
                <c:pt idx="93">
                  <c:v>78.377814274591373</c:v>
                </c:pt>
                <c:pt idx="94">
                  <c:v>78.353712852310196</c:v>
                </c:pt>
                <c:pt idx="95">
                  <c:v>78.356319552531318</c:v>
                </c:pt>
                <c:pt idx="96">
                  <c:v>78.333303071816914</c:v>
                </c:pt>
                <c:pt idx="97">
                  <c:v>78.366671028671718</c:v>
                </c:pt>
                <c:pt idx="98">
                  <c:v>78.443120387588337</c:v>
                </c:pt>
                <c:pt idx="99">
                  <c:v>78.755113439041196</c:v>
                </c:pt>
                <c:pt idx="100">
                  <c:v>78.98995296142111</c:v>
                </c:pt>
                <c:pt idx="101">
                  <c:v>79.079076134729078</c:v>
                </c:pt>
                <c:pt idx="102">
                  <c:v>79.175119081096952</c:v>
                </c:pt>
                <c:pt idx="103">
                  <c:v>79.238314547800954</c:v>
                </c:pt>
                <c:pt idx="104">
                  <c:v>79.383591664739555</c:v>
                </c:pt>
                <c:pt idx="105">
                  <c:v>79.470343666949191</c:v>
                </c:pt>
                <c:pt idx="106">
                  <c:v>79.500426772153389</c:v>
                </c:pt>
                <c:pt idx="107">
                  <c:v>79.338087613262317</c:v>
                </c:pt>
                <c:pt idx="108">
                  <c:v>79.168164665760983</c:v>
                </c:pt>
                <c:pt idx="109">
                  <c:v>79.11836074336901</c:v>
                </c:pt>
                <c:pt idx="110">
                  <c:v>78.990227180412319</c:v>
                </c:pt>
                <c:pt idx="111">
                  <c:v>78.883433560279229</c:v>
                </c:pt>
                <c:pt idx="112">
                  <c:v>78.787302597763926</c:v>
                </c:pt>
                <c:pt idx="113">
                  <c:v>78.689864715503759</c:v>
                </c:pt>
                <c:pt idx="114">
                  <c:v>78.612046695446509</c:v>
                </c:pt>
                <c:pt idx="115">
                  <c:v>78.6096853341854</c:v>
                </c:pt>
                <c:pt idx="116">
                  <c:v>78.695778333496548</c:v>
                </c:pt>
                <c:pt idx="117">
                  <c:v>78.738577944208274</c:v>
                </c:pt>
                <c:pt idx="118">
                  <c:v>78.73214974247233</c:v>
                </c:pt>
                <c:pt idx="119">
                  <c:v>78.806422250298198</c:v>
                </c:pt>
                <c:pt idx="120">
                  <c:v>78.880585061773317</c:v>
                </c:pt>
                <c:pt idx="121">
                  <c:v>78.982047839493788</c:v>
                </c:pt>
                <c:pt idx="122">
                  <c:v>79.004103296491479</c:v>
                </c:pt>
                <c:pt idx="123">
                  <c:v>79.078877956499468</c:v>
                </c:pt>
                <c:pt idx="124">
                  <c:v>79.19075367820399</c:v>
                </c:pt>
                <c:pt idx="125">
                  <c:v>79.24084409776134</c:v>
                </c:pt>
                <c:pt idx="126">
                  <c:v>79.220870391300082</c:v>
                </c:pt>
                <c:pt idx="127">
                  <c:v>79.290825567744122</c:v>
                </c:pt>
                <c:pt idx="128">
                  <c:v>79.409549831817301</c:v>
                </c:pt>
                <c:pt idx="129">
                  <c:v>79.638600526036626</c:v>
                </c:pt>
                <c:pt idx="130">
                  <c:v>79.958181258809049</c:v>
                </c:pt>
                <c:pt idx="131">
                  <c:v>80.515904701270543</c:v>
                </c:pt>
                <c:pt idx="132">
                  <c:v>81.057786822892425</c:v>
                </c:pt>
                <c:pt idx="133">
                  <c:v>82.289473709442731</c:v>
                </c:pt>
                <c:pt idx="134">
                  <c:v>83.810576749409719</c:v>
                </c:pt>
                <c:pt idx="135">
                  <c:v>85.885126005264851</c:v>
                </c:pt>
                <c:pt idx="136">
                  <c:v>88.090004579940086</c:v>
                </c:pt>
                <c:pt idx="137">
                  <c:v>89.597393703427073</c:v>
                </c:pt>
                <c:pt idx="138">
                  <c:v>90.832228067601719</c:v>
                </c:pt>
                <c:pt idx="139">
                  <c:v>92.197199282414516</c:v>
                </c:pt>
                <c:pt idx="140">
                  <c:v>93.530423868920295</c:v>
                </c:pt>
                <c:pt idx="141">
                  <c:v>94.590619623522358</c:v>
                </c:pt>
                <c:pt idx="142">
                  <c:v>95.144367248653268</c:v>
                </c:pt>
                <c:pt idx="143">
                  <c:v>95.555150822699872</c:v>
                </c:pt>
                <c:pt idx="144">
                  <c:v>96.090355549591848</c:v>
                </c:pt>
                <c:pt idx="145">
                  <c:v>96.624730808614075</c:v>
                </c:pt>
                <c:pt idx="146">
                  <c:v>97.254747164449427</c:v>
                </c:pt>
                <c:pt idx="147">
                  <c:v>97.767443778705797</c:v>
                </c:pt>
                <c:pt idx="148">
                  <c:v>98.416085069839525</c:v>
                </c:pt>
                <c:pt idx="149">
                  <c:v>98.670784064944314</c:v>
                </c:pt>
                <c:pt idx="150">
                  <c:v>98.806265014943122</c:v>
                </c:pt>
                <c:pt idx="151">
                  <c:v>98.756043197112135</c:v>
                </c:pt>
                <c:pt idx="152">
                  <c:v>98.898820928430951</c:v>
                </c:pt>
                <c:pt idx="153">
                  <c:v>99.123351635497826</c:v>
                </c:pt>
                <c:pt idx="154">
                  <c:v>99.381552653751115</c:v>
                </c:pt>
                <c:pt idx="155">
                  <c:v>99.601935375671388</c:v>
                </c:pt>
                <c:pt idx="156">
                  <c:v>99.699129059760395</c:v>
                </c:pt>
                <c:pt idx="157">
                  <c:v>99.820560399309272</c:v>
                </c:pt>
                <c:pt idx="158">
                  <c:v>100</c:v>
                </c:pt>
                <c:pt idx="159">
                  <c:v>100.18782765214648</c:v>
                </c:pt>
                <c:pt idx="160">
                  <c:v>100.33117555984721</c:v>
                </c:pt>
                <c:pt idx="161">
                  <c:v>100.4778676937968</c:v>
                </c:pt>
                <c:pt idx="162">
                  <c:v>100.65913782026431</c:v>
                </c:pt>
                <c:pt idx="163">
                  <c:v>100.76303405255535</c:v>
                </c:pt>
                <c:pt idx="164">
                  <c:v>100.83409988388344</c:v>
                </c:pt>
                <c:pt idx="165">
                  <c:v>101.05413179080587</c:v>
                </c:pt>
                <c:pt idx="166">
                  <c:v>101.37610497593651</c:v>
                </c:pt>
                <c:pt idx="167">
                  <c:v>101.74572854221536</c:v>
                </c:pt>
                <c:pt idx="168">
                  <c:v>101.84981458555282</c:v>
                </c:pt>
                <c:pt idx="169">
                  <c:v>102.06757796239908</c:v>
                </c:pt>
                <c:pt idx="170">
                  <c:v>102.2653854986974</c:v>
                </c:pt>
                <c:pt idx="171">
                  <c:v>102.61423120122619</c:v>
                </c:pt>
                <c:pt idx="172">
                  <c:v>102.78234638017967</c:v>
                </c:pt>
                <c:pt idx="173">
                  <c:v>103.00963225279284</c:v>
                </c:pt>
                <c:pt idx="174">
                  <c:v>103.27863356098331</c:v>
                </c:pt>
                <c:pt idx="175">
                  <c:v>103.39929286079843</c:v>
                </c:pt>
                <c:pt idx="176">
                  <c:v>103.66391025499212</c:v>
                </c:pt>
                <c:pt idx="177">
                  <c:v>103.87773000634424</c:v>
                </c:pt>
                <c:pt idx="178">
                  <c:v>104.18361288849312</c:v>
                </c:pt>
                <c:pt idx="179">
                  <c:v>104.75757833820165</c:v>
                </c:pt>
                <c:pt idx="180">
                  <c:v>105.19541495938988</c:v>
                </c:pt>
                <c:pt idx="181">
                  <c:v>105.66240356365907</c:v>
                </c:pt>
                <c:pt idx="182">
                  <c:v>106.46719711880516</c:v>
                </c:pt>
                <c:pt idx="183">
                  <c:v>107.18286935258473</c:v>
                </c:pt>
                <c:pt idx="184">
                  <c:v>107.99847641664486</c:v>
                </c:pt>
                <c:pt idx="185">
                  <c:v>108.79967176598886</c:v>
                </c:pt>
                <c:pt idx="186">
                  <c:v>109.09702571050721</c:v>
                </c:pt>
                <c:pt idx="187">
                  <c:v>109.71538940841593</c:v>
                </c:pt>
                <c:pt idx="188">
                  <c:v>110.16433846566144</c:v>
                </c:pt>
                <c:pt idx="189">
                  <c:v>110.60516566666911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DA07-4454-8698-B45111CB105B}"/>
            </c:ext>
          </c:extLst>
        </c:ser>
        <c:ser>
          <c:idx val="4"/>
          <c:order val="4"/>
          <c:tx>
            <c:strRef>
              <c:f>'6개 광역시 매매지수'!$F$2</c:f>
              <c:strCache>
                <c:ptCount val="1"/>
                <c:pt idx="0">
                  <c:v>대전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marker>
            <c:symbol val="none"/>
          </c:marker>
          <c:cat>
            <c:strRef>
              <c:f>'6개 광역시 매매지수'!$A$3:$A$192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'6개 광역시 매매지수'!$F$3:$F$192</c:f>
              <c:numCache>
                <c:formatCode>0.0</c:formatCode>
                <c:ptCount val="190"/>
                <c:pt idx="0">
                  <c:v>56.259362734421757</c:v>
                </c:pt>
                <c:pt idx="1">
                  <c:v>56.31289209953534</c:v>
                </c:pt>
                <c:pt idx="2">
                  <c:v>56.527009559989828</c:v>
                </c:pt>
                <c:pt idx="3">
                  <c:v>56.527009559989828</c:v>
                </c:pt>
                <c:pt idx="4">
                  <c:v>56.473480194876174</c:v>
                </c:pt>
                <c:pt idx="5">
                  <c:v>56.205833369308088</c:v>
                </c:pt>
                <c:pt idx="6">
                  <c:v>56.098774639080858</c:v>
                </c:pt>
                <c:pt idx="7">
                  <c:v>56.152304004194455</c:v>
                </c:pt>
                <c:pt idx="8">
                  <c:v>56.152304004194455</c:v>
                </c:pt>
                <c:pt idx="9">
                  <c:v>55.991715908853578</c:v>
                </c:pt>
                <c:pt idx="10">
                  <c:v>55.724069083285414</c:v>
                </c:pt>
                <c:pt idx="11">
                  <c:v>55.295834162376408</c:v>
                </c:pt>
                <c:pt idx="12">
                  <c:v>55.135246067035524</c:v>
                </c:pt>
                <c:pt idx="13">
                  <c:v>55.028187336808323</c:v>
                </c:pt>
                <c:pt idx="14">
                  <c:v>55.188775432149171</c:v>
                </c:pt>
                <c:pt idx="15">
                  <c:v>55.402892892603674</c:v>
                </c:pt>
                <c:pt idx="16">
                  <c:v>55.670539718171867</c:v>
                </c:pt>
                <c:pt idx="17">
                  <c:v>55.563480987944544</c:v>
                </c:pt>
                <c:pt idx="18">
                  <c:v>56.045245273967204</c:v>
                </c:pt>
                <c:pt idx="19">
                  <c:v>56.419950829762548</c:v>
                </c:pt>
                <c:pt idx="20">
                  <c:v>57.437008766921501</c:v>
                </c:pt>
                <c:pt idx="21">
                  <c:v>57.972302418057772</c:v>
                </c:pt>
                <c:pt idx="22">
                  <c:v>58.614654799421274</c:v>
                </c:pt>
                <c:pt idx="23">
                  <c:v>59.203477815671178</c:v>
                </c:pt>
                <c:pt idx="24">
                  <c:v>60.327594483057318</c:v>
                </c:pt>
                <c:pt idx="25">
                  <c:v>62.254651627147894</c:v>
                </c:pt>
                <c:pt idx="26">
                  <c:v>63.004062738738654</c:v>
                </c:pt>
                <c:pt idx="27">
                  <c:v>63.164650834079573</c:v>
                </c:pt>
                <c:pt idx="28">
                  <c:v>63.218180199193185</c:v>
                </c:pt>
                <c:pt idx="29">
                  <c:v>63.004062738738654</c:v>
                </c:pt>
                <c:pt idx="30">
                  <c:v>63.378768294534069</c:v>
                </c:pt>
                <c:pt idx="31">
                  <c:v>63.699944485215802</c:v>
                </c:pt>
                <c:pt idx="32">
                  <c:v>64.717002422374733</c:v>
                </c:pt>
                <c:pt idx="33">
                  <c:v>64.931119882829222</c:v>
                </c:pt>
                <c:pt idx="34">
                  <c:v>64.824061152601885</c:v>
                </c:pt>
                <c:pt idx="35">
                  <c:v>65.091707978170092</c:v>
                </c:pt>
                <c:pt idx="36">
                  <c:v>68.19641115476044</c:v>
                </c:pt>
                <c:pt idx="37">
                  <c:v>69.962880203510153</c:v>
                </c:pt>
                <c:pt idx="38">
                  <c:v>71.194055601123594</c:v>
                </c:pt>
                <c:pt idx="39">
                  <c:v>71.782878617373399</c:v>
                </c:pt>
                <c:pt idx="40">
                  <c:v>72.746407189418761</c:v>
                </c:pt>
                <c:pt idx="41">
                  <c:v>73.442288935895903</c:v>
                </c:pt>
                <c:pt idx="42">
                  <c:v>73.907895418857166</c:v>
                </c:pt>
                <c:pt idx="43">
                  <c:v>74.760876440182273</c:v>
                </c:pt>
                <c:pt idx="44">
                  <c:v>76.639446372397998</c:v>
                </c:pt>
                <c:pt idx="45">
                  <c:v>78.286754930349687</c:v>
                </c:pt>
                <c:pt idx="46">
                  <c:v>78.129383743695186</c:v>
                </c:pt>
                <c:pt idx="47">
                  <c:v>76.880567490097874</c:v>
                </c:pt>
                <c:pt idx="48">
                  <c:v>76.823382907895379</c:v>
                </c:pt>
                <c:pt idx="49">
                  <c:v>77.341441930250809</c:v>
                </c:pt>
                <c:pt idx="50">
                  <c:v>77.679089451134288</c:v>
                </c:pt>
                <c:pt idx="51">
                  <c:v>78.06713313639095</c:v>
                </c:pt>
                <c:pt idx="52">
                  <c:v>78.594941294516502</c:v>
                </c:pt>
                <c:pt idx="53">
                  <c:v>78.926186497428958</c:v>
                </c:pt>
                <c:pt idx="54">
                  <c:v>79.113963758658784</c:v>
                </c:pt>
                <c:pt idx="55">
                  <c:v>79.099955433765373</c:v>
                </c:pt>
                <c:pt idx="56">
                  <c:v>79.067931324920778</c:v>
                </c:pt>
                <c:pt idx="57">
                  <c:v>78.725175990541203</c:v>
                </c:pt>
                <c:pt idx="58">
                  <c:v>77.75156842517508</c:v>
                </c:pt>
                <c:pt idx="59">
                  <c:v>77.097627689681218</c:v>
                </c:pt>
                <c:pt idx="60">
                  <c:v>76.717883336126633</c:v>
                </c:pt>
                <c:pt idx="61">
                  <c:v>76.723440982937561</c:v>
                </c:pt>
                <c:pt idx="62">
                  <c:v>77.569599682031694</c:v>
                </c:pt>
                <c:pt idx="63">
                  <c:v>78.345952555440448</c:v>
                </c:pt>
                <c:pt idx="64">
                  <c:v>78.740042004173702</c:v>
                </c:pt>
                <c:pt idx="65">
                  <c:v>79.169945702940268</c:v>
                </c:pt>
                <c:pt idx="66">
                  <c:v>79.578741384282665</c:v>
                </c:pt>
                <c:pt idx="67">
                  <c:v>79.639780396191881</c:v>
                </c:pt>
                <c:pt idx="68">
                  <c:v>79.509102862657372</c:v>
                </c:pt>
                <c:pt idx="69">
                  <c:v>78.842060161497756</c:v>
                </c:pt>
                <c:pt idx="70">
                  <c:v>78.444469005455275</c:v>
                </c:pt>
                <c:pt idx="71">
                  <c:v>78.731218016862144</c:v>
                </c:pt>
                <c:pt idx="72">
                  <c:v>78.926567392053201</c:v>
                </c:pt>
                <c:pt idx="73">
                  <c:v>78.809661550099449</c:v>
                </c:pt>
                <c:pt idx="74">
                  <c:v>78.953555311132632</c:v>
                </c:pt>
                <c:pt idx="75">
                  <c:v>79.028717602780048</c:v>
                </c:pt>
                <c:pt idx="76">
                  <c:v>78.971905939839104</c:v>
                </c:pt>
                <c:pt idx="77">
                  <c:v>78.675866853039025</c:v>
                </c:pt>
                <c:pt idx="78">
                  <c:v>78.484247740239496</c:v>
                </c:pt>
                <c:pt idx="79">
                  <c:v>78.342498130127154</c:v>
                </c:pt>
                <c:pt idx="80">
                  <c:v>78.042348012661691</c:v>
                </c:pt>
                <c:pt idx="81">
                  <c:v>77.973864529720231</c:v>
                </c:pt>
                <c:pt idx="82">
                  <c:v>78.139332147680392</c:v>
                </c:pt>
                <c:pt idx="83">
                  <c:v>78.145729227734648</c:v>
                </c:pt>
                <c:pt idx="84">
                  <c:v>78.175704938696327</c:v>
                </c:pt>
                <c:pt idx="85">
                  <c:v>78.072305023385169</c:v>
                </c:pt>
                <c:pt idx="86">
                  <c:v>77.918816912045713</c:v>
                </c:pt>
                <c:pt idx="87">
                  <c:v>77.646219692911259</c:v>
                </c:pt>
                <c:pt idx="88">
                  <c:v>77.537513762757726</c:v>
                </c:pt>
                <c:pt idx="89">
                  <c:v>77.404670862936271</c:v>
                </c:pt>
                <c:pt idx="90">
                  <c:v>77.253614025156722</c:v>
                </c:pt>
                <c:pt idx="91">
                  <c:v>77.179487641262909</c:v>
                </c:pt>
                <c:pt idx="92">
                  <c:v>77.146021363742506</c:v>
                </c:pt>
                <c:pt idx="93">
                  <c:v>77.17849151327998</c:v>
                </c:pt>
                <c:pt idx="94">
                  <c:v>77.231154656286307</c:v>
                </c:pt>
                <c:pt idx="95">
                  <c:v>77.264028144287295</c:v>
                </c:pt>
                <c:pt idx="96">
                  <c:v>77.310635893291789</c:v>
                </c:pt>
                <c:pt idx="97">
                  <c:v>77.323567468203166</c:v>
                </c:pt>
                <c:pt idx="98">
                  <c:v>77.416781126389196</c:v>
                </c:pt>
                <c:pt idx="99">
                  <c:v>77.527440101706588</c:v>
                </c:pt>
                <c:pt idx="100">
                  <c:v>77.590430292617953</c:v>
                </c:pt>
                <c:pt idx="101">
                  <c:v>77.673312244738725</c:v>
                </c:pt>
                <c:pt idx="102">
                  <c:v>77.695277019575798</c:v>
                </c:pt>
                <c:pt idx="103">
                  <c:v>77.735450789833934</c:v>
                </c:pt>
                <c:pt idx="104">
                  <c:v>77.848844134636025</c:v>
                </c:pt>
                <c:pt idx="105">
                  <c:v>77.853582850719974</c:v>
                </c:pt>
                <c:pt idx="106">
                  <c:v>77.834872603283088</c:v>
                </c:pt>
                <c:pt idx="107">
                  <c:v>77.777308029127155</c:v>
                </c:pt>
                <c:pt idx="108">
                  <c:v>77.587577516010398</c:v>
                </c:pt>
                <c:pt idx="109">
                  <c:v>77.609956346582123</c:v>
                </c:pt>
                <c:pt idx="110">
                  <c:v>77.652594943971849</c:v>
                </c:pt>
                <c:pt idx="111">
                  <c:v>77.711046163411908</c:v>
                </c:pt>
                <c:pt idx="112">
                  <c:v>77.895520203263032</c:v>
                </c:pt>
                <c:pt idx="113">
                  <c:v>78.150729103094307</c:v>
                </c:pt>
                <c:pt idx="114">
                  <c:v>78.430351404306307</c:v>
                </c:pt>
                <c:pt idx="115">
                  <c:v>78.788146782346772</c:v>
                </c:pt>
                <c:pt idx="116">
                  <c:v>79.546311843731289</c:v>
                </c:pt>
                <c:pt idx="117">
                  <c:v>80.220620096059463</c:v>
                </c:pt>
                <c:pt idx="118">
                  <c:v>80.9294492702832</c:v>
                </c:pt>
                <c:pt idx="119">
                  <c:v>81.44843621789731</c:v>
                </c:pt>
                <c:pt idx="120">
                  <c:v>81.932932711709086</c:v>
                </c:pt>
                <c:pt idx="121">
                  <c:v>82.769408161687281</c:v>
                </c:pt>
                <c:pt idx="122">
                  <c:v>83.220697905299829</c:v>
                </c:pt>
                <c:pt idx="123">
                  <c:v>83.718922359805063</c:v>
                </c:pt>
                <c:pt idx="124">
                  <c:v>84.176163217284468</c:v>
                </c:pt>
                <c:pt idx="125">
                  <c:v>84.477780253303848</c:v>
                </c:pt>
                <c:pt idx="126">
                  <c:v>84.63502697996671</c:v>
                </c:pt>
                <c:pt idx="127">
                  <c:v>85.053072260590554</c:v>
                </c:pt>
                <c:pt idx="128">
                  <c:v>85.439032399395032</c:v>
                </c:pt>
                <c:pt idx="129">
                  <c:v>86.11300866695538</c:v>
                </c:pt>
                <c:pt idx="130">
                  <c:v>86.908017501671381</c:v>
                </c:pt>
                <c:pt idx="131">
                  <c:v>87.981178957470178</c:v>
                </c:pt>
                <c:pt idx="132">
                  <c:v>88.936315534477501</c:v>
                </c:pt>
                <c:pt idx="133">
                  <c:v>90.607786635693586</c:v>
                </c:pt>
                <c:pt idx="134">
                  <c:v>92.215382282262908</c:v>
                </c:pt>
                <c:pt idx="135">
                  <c:v>93.317700825598209</c:v>
                </c:pt>
                <c:pt idx="136">
                  <c:v>94.242248201110129</c:v>
                </c:pt>
                <c:pt idx="137">
                  <c:v>95.869394606059359</c:v>
                </c:pt>
                <c:pt idx="138">
                  <c:v>97.455208473578509</c:v>
                </c:pt>
                <c:pt idx="139">
                  <c:v>98.83338090311905</c:v>
                </c:pt>
                <c:pt idx="140">
                  <c:v>100.13979869750399</c:v>
                </c:pt>
                <c:pt idx="141">
                  <c:v>100.94983735142129</c:v>
                </c:pt>
                <c:pt idx="142">
                  <c:v>101.12544805920012</c:v>
                </c:pt>
                <c:pt idx="143">
                  <c:v>101.05441690597993</c:v>
                </c:pt>
                <c:pt idx="144">
                  <c:v>100.8218720005069</c:v>
                </c:pt>
                <c:pt idx="145">
                  <c:v>100.90273905491587</c:v>
                </c:pt>
                <c:pt idx="146">
                  <c:v>100.94218153085703</c:v>
                </c:pt>
                <c:pt idx="147">
                  <c:v>100.83966178576287</c:v>
                </c:pt>
                <c:pt idx="148">
                  <c:v>100.79876085003721</c:v>
                </c:pt>
                <c:pt idx="149">
                  <c:v>100.70349666771956</c:v>
                </c:pt>
                <c:pt idx="150">
                  <c:v>100.42500355036852</c:v>
                </c:pt>
                <c:pt idx="151">
                  <c:v>100.26798072744876</c:v>
                </c:pt>
                <c:pt idx="152">
                  <c:v>100.0685393751169</c:v>
                </c:pt>
                <c:pt idx="153">
                  <c:v>100.07959561283889</c:v>
                </c:pt>
                <c:pt idx="154">
                  <c:v>100.09065760803254</c:v>
                </c:pt>
                <c:pt idx="155">
                  <c:v>100.06219800767929</c:v>
                </c:pt>
                <c:pt idx="156">
                  <c:v>99.989232700601988</c:v>
                </c:pt>
                <c:pt idx="157">
                  <c:v>99.954414137865172</c:v>
                </c:pt>
                <c:pt idx="158">
                  <c:v>100</c:v>
                </c:pt>
                <c:pt idx="159">
                  <c:v>99.971343884713704</c:v>
                </c:pt>
                <c:pt idx="160">
                  <c:v>99.97263025916908</c:v>
                </c:pt>
                <c:pt idx="161">
                  <c:v>99.995183391100767</c:v>
                </c:pt>
                <c:pt idx="162">
                  <c:v>99.997166807338189</c:v>
                </c:pt>
                <c:pt idx="163">
                  <c:v>99.994715247801295</c:v>
                </c:pt>
                <c:pt idx="164">
                  <c:v>100.09744378699348</c:v>
                </c:pt>
                <c:pt idx="165">
                  <c:v>100.21839307017322</c:v>
                </c:pt>
                <c:pt idx="166">
                  <c:v>100.43235633536001</c:v>
                </c:pt>
                <c:pt idx="167">
                  <c:v>100.64557526163615</c:v>
                </c:pt>
                <c:pt idx="168">
                  <c:v>100.74964530058178</c:v>
                </c:pt>
                <c:pt idx="169">
                  <c:v>100.80802367072752</c:v>
                </c:pt>
                <c:pt idx="170">
                  <c:v>100.9174794678586</c:v>
                </c:pt>
                <c:pt idx="171">
                  <c:v>100.98594419274318</c:v>
                </c:pt>
                <c:pt idx="172">
                  <c:v>100.97851166565147</c:v>
                </c:pt>
                <c:pt idx="173">
                  <c:v>100.94228990677763</c:v>
                </c:pt>
                <c:pt idx="174">
                  <c:v>100.93153501390229</c:v>
                </c:pt>
                <c:pt idx="175">
                  <c:v>100.94208971687301</c:v>
                </c:pt>
                <c:pt idx="176">
                  <c:v>100.96187302326477</c:v>
                </c:pt>
                <c:pt idx="177">
                  <c:v>101.03937030378982</c:v>
                </c:pt>
                <c:pt idx="178">
                  <c:v>101.06417122239824</c:v>
                </c:pt>
                <c:pt idx="179">
                  <c:v>101.05428349562568</c:v>
                </c:pt>
                <c:pt idx="180">
                  <c:v>101.01961425356016</c:v>
                </c:pt>
                <c:pt idx="181">
                  <c:v>101.01442853010712</c:v>
                </c:pt>
                <c:pt idx="182">
                  <c:v>101.05573900966704</c:v>
                </c:pt>
                <c:pt idx="183">
                  <c:v>101.12322265330937</c:v>
                </c:pt>
                <c:pt idx="184">
                  <c:v>101.15232053934068</c:v>
                </c:pt>
                <c:pt idx="185">
                  <c:v>101.15191525911246</c:v>
                </c:pt>
                <c:pt idx="186">
                  <c:v>101.20911727827784</c:v>
                </c:pt>
                <c:pt idx="187">
                  <c:v>101.25893711238405</c:v>
                </c:pt>
                <c:pt idx="188">
                  <c:v>101.30989322347465</c:v>
                </c:pt>
                <c:pt idx="189">
                  <c:v>101.41893180354838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DA07-4454-8698-B45111CB105B}"/>
            </c:ext>
          </c:extLst>
        </c:ser>
        <c:ser>
          <c:idx val="5"/>
          <c:order val="5"/>
          <c:tx>
            <c:strRef>
              <c:f>'6개 광역시 매매지수'!$G$2</c:f>
              <c:strCache>
                <c:ptCount val="1"/>
                <c:pt idx="0">
                  <c:v>울산</c:v>
                </c:pt>
              </c:strCache>
            </c:strRef>
          </c:tx>
          <c:spPr>
            <a:ln w="28575">
              <a:solidFill>
                <a:srgbClr val="0000FF"/>
              </a:solidFill>
              <a:prstDash val="sysDash"/>
            </a:ln>
          </c:spPr>
          <c:marker>
            <c:symbol val="none"/>
          </c:marker>
          <c:cat>
            <c:strRef>
              <c:f>'6개 광역시 매매지수'!$A$3:$A$192</c:f>
              <c:strCache>
                <c:ptCount val="181"/>
                <c:pt idx="0">
                  <c:v>'00.1</c:v>
                </c:pt>
                <c:pt idx="60">
                  <c:v>'05.1</c:v>
                </c:pt>
                <c:pt idx="120">
                  <c:v>'10.1</c:v>
                </c:pt>
                <c:pt idx="180">
                  <c:v>'15.1</c:v>
                </c:pt>
              </c:strCache>
            </c:strRef>
          </c:cat>
          <c:val>
            <c:numRef>
              <c:f>'6개 광역시 매매지수'!$G$3:$G$192</c:f>
              <c:numCache>
                <c:formatCode>0.0</c:formatCode>
                <c:ptCount val="190"/>
                <c:pt idx="0">
                  <c:v>53.094309332645182</c:v>
                </c:pt>
                <c:pt idx="1">
                  <c:v>53.032210725238556</c:v>
                </c:pt>
                <c:pt idx="2">
                  <c:v>53.280605154864972</c:v>
                </c:pt>
                <c:pt idx="3">
                  <c:v>53.342703762271576</c:v>
                </c:pt>
                <c:pt idx="4">
                  <c:v>53.466900977084798</c:v>
                </c:pt>
                <c:pt idx="5">
                  <c:v>53.466900977084798</c:v>
                </c:pt>
                <c:pt idx="6">
                  <c:v>53.404802369678194</c:v>
                </c:pt>
                <c:pt idx="7">
                  <c:v>53.342703762271576</c:v>
                </c:pt>
                <c:pt idx="8">
                  <c:v>53.218506547458368</c:v>
                </c:pt>
                <c:pt idx="9">
                  <c:v>53.280605154864972</c:v>
                </c:pt>
                <c:pt idx="10">
                  <c:v>53.342703762271576</c:v>
                </c:pt>
                <c:pt idx="11">
                  <c:v>53.280605154864972</c:v>
                </c:pt>
                <c:pt idx="12">
                  <c:v>53.032210725238556</c:v>
                </c:pt>
                <c:pt idx="13">
                  <c:v>53.156407940051785</c:v>
                </c:pt>
                <c:pt idx="14">
                  <c:v>53.280605154864972</c:v>
                </c:pt>
                <c:pt idx="15">
                  <c:v>53.342703762271576</c:v>
                </c:pt>
                <c:pt idx="16">
                  <c:v>53.466900977084798</c:v>
                </c:pt>
                <c:pt idx="17">
                  <c:v>53.404802369678194</c:v>
                </c:pt>
                <c:pt idx="18">
                  <c:v>54.087887051150759</c:v>
                </c:pt>
                <c:pt idx="19">
                  <c:v>54.398380088183828</c:v>
                </c:pt>
                <c:pt idx="20">
                  <c:v>55.019366162249824</c:v>
                </c:pt>
                <c:pt idx="21">
                  <c:v>55.081464769656378</c:v>
                </c:pt>
                <c:pt idx="22">
                  <c:v>55.019366162249824</c:v>
                </c:pt>
                <c:pt idx="23">
                  <c:v>55.019366162249824</c:v>
                </c:pt>
                <c:pt idx="24">
                  <c:v>55.764549451129056</c:v>
                </c:pt>
                <c:pt idx="25">
                  <c:v>56.758127169634705</c:v>
                </c:pt>
                <c:pt idx="26">
                  <c:v>57.627507673327109</c:v>
                </c:pt>
                <c:pt idx="27">
                  <c:v>57.938000710360171</c:v>
                </c:pt>
                <c:pt idx="28">
                  <c:v>58.434789569612917</c:v>
                </c:pt>
                <c:pt idx="29">
                  <c:v>58.496888177019557</c:v>
                </c:pt>
                <c:pt idx="30">
                  <c:v>58.993677036272366</c:v>
                </c:pt>
                <c:pt idx="31">
                  <c:v>59.800958932558274</c:v>
                </c:pt>
                <c:pt idx="32">
                  <c:v>60.421945006624256</c:v>
                </c:pt>
                <c:pt idx="33">
                  <c:v>60.359846399217588</c:v>
                </c:pt>
                <c:pt idx="34">
                  <c:v>60.980832473283655</c:v>
                </c:pt>
                <c:pt idx="35">
                  <c:v>62.098607406602483</c:v>
                </c:pt>
                <c:pt idx="36">
                  <c:v>62.222804621415762</c:v>
                </c:pt>
                <c:pt idx="37">
                  <c:v>62.160706014009136</c:v>
                </c:pt>
                <c:pt idx="38">
                  <c:v>62.471199051042092</c:v>
                </c:pt>
                <c:pt idx="39">
                  <c:v>63.46477676954779</c:v>
                </c:pt>
                <c:pt idx="40">
                  <c:v>63.651072591767559</c:v>
                </c:pt>
                <c:pt idx="41">
                  <c:v>63.899467021393967</c:v>
                </c:pt>
                <c:pt idx="42">
                  <c:v>63.792775918404196</c:v>
                </c:pt>
                <c:pt idx="43">
                  <c:v>63.728728244800465</c:v>
                </c:pt>
                <c:pt idx="44">
                  <c:v>63.973216478306142</c:v>
                </c:pt>
                <c:pt idx="45">
                  <c:v>63.945088030940752</c:v>
                </c:pt>
                <c:pt idx="46">
                  <c:v>63.791924817199863</c:v>
                </c:pt>
                <c:pt idx="47">
                  <c:v>63.22196646117645</c:v>
                </c:pt>
                <c:pt idx="48">
                  <c:v>62.834443768717946</c:v>
                </c:pt>
                <c:pt idx="49">
                  <c:v>63.153692042478617</c:v>
                </c:pt>
                <c:pt idx="50">
                  <c:v>63.325801036849455</c:v>
                </c:pt>
                <c:pt idx="51">
                  <c:v>63.532855462824813</c:v>
                </c:pt>
                <c:pt idx="52">
                  <c:v>63.889693013098068</c:v>
                </c:pt>
                <c:pt idx="53">
                  <c:v>63.846914144592901</c:v>
                </c:pt>
                <c:pt idx="54">
                  <c:v>63.789673214804765</c:v>
                </c:pt>
                <c:pt idx="55">
                  <c:v>63.698384498336274</c:v>
                </c:pt>
                <c:pt idx="56">
                  <c:v>63.804186560923014</c:v>
                </c:pt>
                <c:pt idx="57">
                  <c:v>63.929764862322415</c:v>
                </c:pt>
                <c:pt idx="58">
                  <c:v>64.003946694812697</c:v>
                </c:pt>
                <c:pt idx="59">
                  <c:v>64.034031568207396</c:v>
                </c:pt>
                <c:pt idx="60">
                  <c:v>64.044482403224748</c:v>
                </c:pt>
                <c:pt idx="61">
                  <c:v>64.168555832038138</c:v>
                </c:pt>
                <c:pt idx="62">
                  <c:v>64.372500178285904</c:v>
                </c:pt>
                <c:pt idx="63">
                  <c:v>64.756457640578475</c:v>
                </c:pt>
                <c:pt idx="64">
                  <c:v>65.082185460253214</c:v>
                </c:pt>
                <c:pt idx="65">
                  <c:v>65.371048567520376</c:v>
                </c:pt>
                <c:pt idx="66">
                  <c:v>65.774837836655735</c:v>
                </c:pt>
                <c:pt idx="67">
                  <c:v>66.085520470905976</c:v>
                </c:pt>
                <c:pt idx="68">
                  <c:v>66.348043055188953</c:v>
                </c:pt>
                <c:pt idx="69">
                  <c:v>66.522912126255264</c:v>
                </c:pt>
                <c:pt idx="70">
                  <c:v>66.509117016157049</c:v>
                </c:pt>
                <c:pt idx="71">
                  <c:v>66.5741223276342</c:v>
                </c:pt>
                <c:pt idx="72">
                  <c:v>66.794650605258369</c:v>
                </c:pt>
                <c:pt idx="73">
                  <c:v>67.060726770377727</c:v>
                </c:pt>
                <c:pt idx="74">
                  <c:v>67.398347846776218</c:v>
                </c:pt>
                <c:pt idx="75">
                  <c:v>68.574178416929755</c:v>
                </c:pt>
                <c:pt idx="76">
                  <c:v>70.128470972327207</c:v>
                </c:pt>
                <c:pt idx="77">
                  <c:v>70.834128295644277</c:v>
                </c:pt>
                <c:pt idx="78">
                  <c:v>71.104842580890988</c:v>
                </c:pt>
                <c:pt idx="79">
                  <c:v>71.463954508303445</c:v>
                </c:pt>
                <c:pt idx="80">
                  <c:v>72.213430625730297</c:v>
                </c:pt>
                <c:pt idx="81">
                  <c:v>73.601429231807145</c:v>
                </c:pt>
                <c:pt idx="82">
                  <c:v>75.508399355442748</c:v>
                </c:pt>
                <c:pt idx="83">
                  <c:v>76.429828686390493</c:v>
                </c:pt>
                <c:pt idx="84">
                  <c:v>77.133195086131138</c:v>
                </c:pt>
                <c:pt idx="85">
                  <c:v>77.664041505371657</c:v>
                </c:pt>
                <c:pt idx="86">
                  <c:v>78.070947635784535</c:v>
                </c:pt>
                <c:pt idx="87">
                  <c:v>78.2809836326187</c:v>
                </c:pt>
                <c:pt idx="88">
                  <c:v>78.408908581441878</c:v>
                </c:pt>
                <c:pt idx="89">
                  <c:v>78.571481317019405</c:v>
                </c:pt>
                <c:pt idx="90">
                  <c:v>78.641049929520022</c:v>
                </c:pt>
                <c:pt idx="91">
                  <c:v>78.652422154680224</c:v>
                </c:pt>
                <c:pt idx="92">
                  <c:v>78.549328865019802</c:v>
                </c:pt>
                <c:pt idx="93">
                  <c:v>78.52745775084901</c:v>
                </c:pt>
                <c:pt idx="94">
                  <c:v>78.568381108867356</c:v>
                </c:pt>
                <c:pt idx="95">
                  <c:v>78.488705358279702</c:v>
                </c:pt>
                <c:pt idx="96">
                  <c:v>78.454150870058839</c:v>
                </c:pt>
                <c:pt idx="97">
                  <c:v>78.453571674253155</c:v>
                </c:pt>
                <c:pt idx="98">
                  <c:v>78.462755327104588</c:v>
                </c:pt>
                <c:pt idx="99">
                  <c:v>78.511312154420196</c:v>
                </c:pt>
                <c:pt idx="100">
                  <c:v>78.554370655566672</c:v>
                </c:pt>
                <c:pt idx="101">
                  <c:v>78.666024810501241</c:v>
                </c:pt>
                <c:pt idx="102">
                  <c:v>78.630224753945967</c:v>
                </c:pt>
                <c:pt idx="103">
                  <c:v>78.604310698984008</c:v>
                </c:pt>
                <c:pt idx="104">
                  <c:v>78.517387020118392</c:v>
                </c:pt>
                <c:pt idx="105">
                  <c:v>78.464247981952738</c:v>
                </c:pt>
                <c:pt idx="106">
                  <c:v>78.316958305991619</c:v>
                </c:pt>
                <c:pt idx="107">
                  <c:v>77.869308262096197</c:v>
                </c:pt>
                <c:pt idx="108">
                  <c:v>77.583287800614627</c:v>
                </c:pt>
                <c:pt idx="109">
                  <c:v>77.3195780541472</c:v>
                </c:pt>
                <c:pt idx="110">
                  <c:v>77.188602631973581</c:v>
                </c:pt>
                <c:pt idx="111">
                  <c:v>77.09703897803638</c:v>
                </c:pt>
                <c:pt idx="112">
                  <c:v>77.104462071376943</c:v>
                </c:pt>
                <c:pt idx="113">
                  <c:v>77.313797654259119</c:v>
                </c:pt>
                <c:pt idx="114">
                  <c:v>77.541150272654789</c:v>
                </c:pt>
                <c:pt idx="115">
                  <c:v>77.897764189711083</c:v>
                </c:pt>
                <c:pt idx="116">
                  <c:v>78.259555564157324</c:v>
                </c:pt>
                <c:pt idx="117">
                  <c:v>78.548025950913527</c:v>
                </c:pt>
                <c:pt idx="118">
                  <c:v>78.982015991757521</c:v>
                </c:pt>
                <c:pt idx="119">
                  <c:v>79.158545857102496</c:v>
                </c:pt>
                <c:pt idx="120">
                  <c:v>79.34536165040484</c:v>
                </c:pt>
                <c:pt idx="121">
                  <c:v>79.692529194572302</c:v>
                </c:pt>
                <c:pt idx="122">
                  <c:v>79.909538479099368</c:v>
                </c:pt>
                <c:pt idx="123">
                  <c:v>80.178778098756268</c:v>
                </c:pt>
                <c:pt idx="124">
                  <c:v>80.457278536476608</c:v>
                </c:pt>
                <c:pt idx="125">
                  <c:v>80.539289523110227</c:v>
                </c:pt>
                <c:pt idx="126">
                  <c:v>80.715756584236246</c:v>
                </c:pt>
                <c:pt idx="127">
                  <c:v>80.747124767638468</c:v>
                </c:pt>
                <c:pt idx="128">
                  <c:v>80.936804022698752</c:v>
                </c:pt>
                <c:pt idx="129">
                  <c:v>81.085296894890178</c:v>
                </c:pt>
                <c:pt idx="130">
                  <c:v>81.4530992964647</c:v>
                </c:pt>
                <c:pt idx="131">
                  <c:v>81.605982259753674</c:v>
                </c:pt>
                <c:pt idx="132">
                  <c:v>82.135861182606646</c:v>
                </c:pt>
                <c:pt idx="133">
                  <c:v>82.953263575884463</c:v>
                </c:pt>
                <c:pt idx="134">
                  <c:v>84.071620230267143</c:v>
                </c:pt>
                <c:pt idx="135">
                  <c:v>84.89376330804177</c:v>
                </c:pt>
                <c:pt idx="136">
                  <c:v>85.938445480691072</c:v>
                </c:pt>
                <c:pt idx="137">
                  <c:v>86.930976686888656</c:v>
                </c:pt>
                <c:pt idx="138">
                  <c:v>87.784129647986816</c:v>
                </c:pt>
                <c:pt idx="139">
                  <c:v>88.449354746287426</c:v>
                </c:pt>
                <c:pt idx="140">
                  <c:v>89.341069032825303</c:v>
                </c:pt>
                <c:pt idx="141">
                  <c:v>90.247841303712676</c:v>
                </c:pt>
                <c:pt idx="142">
                  <c:v>92.039504553745985</c:v>
                </c:pt>
                <c:pt idx="143">
                  <c:v>92.86466837354655</c:v>
                </c:pt>
                <c:pt idx="144">
                  <c:v>93.688636928158019</c:v>
                </c:pt>
                <c:pt idx="145">
                  <c:v>94.715572614867952</c:v>
                </c:pt>
                <c:pt idx="146">
                  <c:v>96.107057955318425</c:v>
                </c:pt>
                <c:pt idx="147">
                  <c:v>97.483741889919017</c:v>
                </c:pt>
                <c:pt idx="148">
                  <c:v>97.920949808874511</c:v>
                </c:pt>
                <c:pt idx="149">
                  <c:v>98.363665785382807</c:v>
                </c:pt>
                <c:pt idx="150">
                  <c:v>98.784162702938204</c:v>
                </c:pt>
                <c:pt idx="151">
                  <c:v>99.059422886861825</c:v>
                </c:pt>
                <c:pt idx="152">
                  <c:v>99.445173080676696</c:v>
                </c:pt>
                <c:pt idx="153">
                  <c:v>99.737281347460112</c:v>
                </c:pt>
                <c:pt idx="154">
                  <c:v>99.844722489582267</c:v>
                </c:pt>
                <c:pt idx="155">
                  <c:v>99.887587497930099</c:v>
                </c:pt>
                <c:pt idx="156">
                  <c:v>99.850010753751548</c:v>
                </c:pt>
                <c:pt idx="157">
                  <c:v>99.854081047575633</c:v>
                </c:pt>
                <c:pt idx="158">
                  <c:v>100</c:v>
                </c:pt>
                <c:pt idx="159">
                  <c:v>99.993823454308981</c:v>
                </c:pt>
                <c:pt idx="160">
                  <c:v>100.12903483304081</c:v>
                </c:pt>
                <c:pt idx="161">
                  <c:v>100.26199703898145</c:v>
                </c:pt>
                <c:pt idx="162">
                  <c:v>100.45478993284135</c:v>
                </c:pt>
                <c:pt idx="163">
                  <c:v>100.79801398866199</c:v>
                </c:pt>
                <c:pt idx="164">
                  <c:v>100.86528182567649</c:v>
                </c:pt>
                <c:pt idx="165">
                  <c:v>101.06407522567406</c:v>
                </c:pt>
                <c:pt idx="166">
                  <c:v>101.24740279118409</c:v>
                </c:pt>
                <c:pt idx="167">
                  <c:v>101.44007938010097</c:v>
                </c:pt>
                <c:pt idx="168">
                  <c:v>101.51957558714042</c:v>
                </c:pt>
                <c:pt idx="169">
                  <c:v>101.72607179969101</c:v>
                </c:pt>
                <c:pt idx="170">
                  <c:v>102.08377106480893</c:v>
                </c:pt>
                <c:pt idx="171">
                  <c:v>102.49013791488838</c:v>
                </c:pt>
                <c:pt idx="172">
                  <c:v>102.76169632435069</c:v>
                </c:pt>
                <c:pt idx="173">
                  <c:v>103.06009680953804</c:v>
                </c:pt>
                <c:pt idx="174">
                  <c:v>103.27350931576025</c:v>
                </c:pt>
                <c:pt idx="175">
                  <c:v>103.58756403241874</c:v>
                </c:pt>
                <c:pt idx="176">
                  <c:v>104.01236267455349</c:v>
                </c:pt>
                <c:pt idx="177">
                  <c:v>104.38604920893415</c:v>
                </c:pt>
                <c:pt idx="178">
                  <c:v>104.70705229734192</c:v>
                </c:pt>
                <c:pt idx="179">
                  <c:v>104.99566798682127</c:v>
                </c:pt>
                <c:pt idx="180">
                  <c:v>105.19920754508088</c:v>
                </c:pt>
                <c:pt idx="181">
                  <c:v>105.62232647559239</c:v>
                </c:pt>
                <c:pt idx="182">
                  <c:v>106.09262839518746</c:v>
                </c:pt>
                <c:pt idx="183">
                  <c:v>106.44192457827167</c:v>
                </c:pt>
                <c:pt idx="184">
                  <c:v>106.876271399365</c:v>
                </c:pt>
                <c:pt idx="185">
                  <c:v>107.36280353204035</c:v>
                </c:pt>
                <c:pt idx="186">
                  <c:v>107.83279463445378</c:v>
                </c:pt>
                <c:pt idx="187">
                  <c:v>108.26013543484687</c:v>
                </c:pt>
                <c:pt idx="188">
                  <c:v>108.77627687933501</c:v>
                </c:pt>
                <c:pt idx="189">
                  <c:v>108.9466581726596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DA07-4454-8698-B45111CB10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537344"/>
        <c:axId val="110551424"/>
      </c:lineChart>
      <c:catAx>
        <c:axId val="110537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"/>
          <a:lstStyle/>
          <a:p>
            <a:pPr>
              <a:defRPr/>
            </a:pPr>
            <a:endParaRPr lang="ko-KR"/>
          </a:p>
        </c:txPr>
        <c:crossAx val="110551424"/>
        <c:crosses val="autoZero"/>
        <c:auto val="1"/>
        <c:lblAlgn val="ctr"/>
        <c:lblOffset val="100"/>
        <c:noMultiLvlLbl val="0"/>
      </c:catAx>
      <c:valAx>
        <c:axId val="110551424"/>
        <c:scaling>
          <c:orientation val="minMax"/>
          <c:min val="50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  <a:prstDash val="sysDot"/>
            </a:ln>
          </c:spPr>
        </c:majorGridlines>
        <c:numFmt formatCode="#,##0_);\(#,##0\)" sourceLinked="0"/>
        <c:majorTickMark val="out"/>
        <c:minorTickMark val="none"/>
        <c:tickLblPos val="nextTo"/>
        <c:crossAx val="110537344"/>
        <c:crosses val="autoZero"/>
        <c:crossBetween val="between"/>
        <c:majorUnit val="20"/>
      </c:valAx>
      <c:spPr>
        <a:ln w="12700"/>
      </c:spPr>
    </c:plotArea>
    <c:legend>
      <c:legendPos val="r"/>
      <c:layout>
        <c:manualLayout>
          <c:xMode val="edge"/>
          <c:yMode val="edge"/>
          <c:x val="0.13055555555555542"/>
          <c:y val="3.588546223388743E-2"/>
          <c:w val="0.8666666666666667"/>
          <c:h val="0.1782290755322254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15507436570428"/>
          <c:y val="9.7696850393700907E-2"/>
          <c:w val="0.81437029746281764"/>
          <c:h val="0.78632327209098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'Statistic Data'!$D$4</c:f>
              <c:strCache>
                <c:ptCount val="1"/>
                <c:pt idx="0">
                  <c:v>가계부채(좌)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0"/>
              <c:numFmt formatCode="#,##0_ " sourceLinked="0"/>
              <c:spPr/>
              <c:txPr>
                <a:bodyPr/>
                <a:lstStyle/>
                <a:p>
                  <a:pPr>
                    <a:defRPr sz="1200" b="1"/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3F1-4635-BCAD-9BB3F1BB0681}"/>
                </c:ext>
              </c:extLst>
            </c:dLbl>
            <c:dLbl>
              <c:idx val="21"/>
              <c:layout>
                <c:manualLayout>
                  <c:x val="-9.1225496017683962E-3"/>
                  <c:y val="1.5336460200074386E-2"/>
                </c:manualLayout>
              </c:layout>
              <c:numFmt formatCode="#,##0_ " sourceLinked="0"/>
              <c:spPr/>
              <c:txPr>
                <a:bodyPr/>
                <a:lstStyle/>
                <a:p>
                  <a:pPr>
                    <a:defRPr sz="1200" b="1"/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F1-4635-BCAD-9BB3F1BB068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'Statistic Data'!$A$9:$A$30</c:f>
              <c:strCache>
                <c:ptCount val="21"/>
                <c:pt idx="0">
                  <c:v> '10.1</c:v>
                </c:pt>
                <c:pt idx="4">
                  <c:v> '11.1</c:v>
                </c:pt>
                <c:pt idx="8">
                  <c:v> '12.1</c:v>
                </c:pt>
                <c:pt idx="12">
                  <c:v> '13.1</c:v>
                </c:pt>
                <c:pt idx="16">
                  <c:v> '14.1</c:v>
                </c:pt>
                <c:pt idx="20">
                  <c:v> '15.1</c:v>
                </c:pt>
              </c:strCache>
            </c:strRef>
          </c:cat>
          <c:val>
            <c:numRef>
              <c:f>'Statistic Data'!$D$9:$D$30</c:f>
              <c:numCache>
                <c:formatCode>General</c:formatCode>
                <c:ptCount val="22"/>
                <c:pt idx="0">
                  <c:v>740.8216999999994</c:v>
                </c:pt>
                <c:pt idx="1">
                  <c:v>756.87080000000003</c:v>
                </c:pt>
                <c:pt idx="2">
                  <c:v>770.98530000000005</c:v>
                </c:pt>
                <c:pt idx="3">
                  <c:v>793.77890000000036</c:v>
                </c:pt>
                <c:pt idx="4">
                  <c:v>806.38819999999998</c:v>
                </c:pt>
                <c:pt idx="5">
                  <c:v>826.91609999999969</c:v>
                </c:pt>
                <c:pt idx="6">
                  <c:v>839.73759999999959</c:v>
                </c:pt>
                <c:pt idx="7">
                  <c:v>861.38790000000006</c:v>
                </c:pt>
                <c:pt idx="8">
                  <c:v>862.86840000000007</c:v>
                </c:pt>
                <c:pt idx="9">
                  <c:v>875.0174999999997</c:v>
                </c:pt>
                <c:pt idx="10">
                  <c:v>885.69730000000004</c:v>
                </c:pt>
                <c:pt idx="11">
                  <c:v>905.94409999999959</c:v>
                </c:pt>
                <c:pt idx="12">
                  <c:v>908.98249999999996</c:v>
                </c:pt>
                <c:pt idx="13">
                  <c:v>926.30209999999965</c:v>
                </c:pt>
                <c:pt idx="14">
                  <c:v>938.94069999999965</c:v>
                </c:pt>
                <c:pt idx="15">
                  <c:v>960.57960000000003</c:v>
                </c:pt>
                <c:pt idx="16">
                  <c:v>965.3</c:v>
                </c:pt>
                <c:pt idx="17">
                  <c:v>978.39740000000006</c:v>
                </c:pt>
                <c:pt idx="18">
                  <c:v>999.0086</c:v>
                </c:pt>
                <c:pt idx="19">
                  <c:v>1025.0762</c:v>
                </c:pt>
                <c:pt idx="20">
                  <c:v>1039.3212999999998</c:v>
                </c:pt>
                <c:pt idx="21">
                  <c:v>1070.9791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F1-4635-BCAD-9BB3F1BB0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3210880"/>
        <c:axId val="113212416"/>
      </c:barChart>
      <c:lineChart>
        <c:grouping val="standard"/>
        <c:varyColors val="0"/>
        <c:ser>
          <c:idx val="1"/>
          <c:order val="1"/>
          <c:tx>
            <c:strRef>
              <c:f>'Statistic Data'!$E$4</c:f>
              <c:strCache>
                <c:ptCount val="1"/>
                <c:pt idx="0">
                  <c:v>증가율(우)</c:v>
                </c:pt>
              </c:strCache>
            </c:strRef>
          </c:tx>
          <c:spPr>
            <a:ln w="38100">
              <a:solidFill>
                <a:schemeClr val="tx2">
                  <a:lumMod val="75000"/>
                </a:schemeClr>
              </a:solidFill>
            </a:ln>
          </c:spPr>
          <c:marker>
            <c:symbol val="square"/>
            <c:size val="7"/>
            <c:spPr>
              <a:solidFill>
                <a:schemeClr val="bg1"/>
              </a:solidFill>
              <a:ln>
                <a:solidFill>
                  <a:srgbClr val="1F497D">
                    <a:lumMod val="75000"/>
                  </a:srgbClr>
                </a:solidFill>
              </a:ln>
            </c:spPr>
          </c:marker>
          <c:dLbls>
            <c:dLbl>
              <c:idx val="2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3F1-4635-BCAD-9BB3F1BB06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'Statistic Data'!$A$9:$A$30</c:f>
              <c:strCache>
                <c:ptCount val="21"/>
                <c:pt idx="0">
                  <c:v> '10.1</c:v>
                </c:pt>
                <c:pt idx="4">
                  <c:v> '11.1</c:v>
                </c:pt>
                <c:pt idx="8">
                  <c:v> '12.1</c:v>
                </c:pt>
                <c:pt idx="12">
                  <c:v> '13.1</c:v>
                </c:pt>
                <c:pt idx="16">
                  <c:v> '14.1</c:v>
                </c:pt>
                <c:pt idx="20">
                  <c:v> '15.1</c:v>
                </c:pt>
              </c:strCache>
            </c:strRef>
          </c:cat>
          <c:val>
            <c:numRef>
              <c:f>'Statistic Data'!$E$9:$E$30</c:f>
              <c:numCache>
                <c:formatCode>0.0_ </c:formatCode>
                <c:ptCount val="22"/>
                <c:pt idx="0">
                  <c:v>8.2421309048531519</c:v>
                </c:pt>
                <c:pt idx="1">
                  <c:v>8.1071183049452582</c:v>
                </c:pt>
                <c:pt idx="2">
                  <c:v>7.5328849782063889</c:v>
                </c:pt>
                <c:pt idx="3">
                  <c:v>8.1012741663090555</c:v>
                </c:pt>
                <c:pt idx="4">
                  <c:v>8.8505101834895008</c:v>
                </c:pt>
                <c:pt idx="5">
                  <c:v>9.2545914045039126</c:v>
                </c:pt>
                <c:pt idx="6">
                  <c:v>8.917459256356759</c:v>
                </c:pt>
                <c:pt idx="7">
                  <c:v>8.5173591789854886</c:v>
                </c:pt>
                <c:pt idx="8">
                  <c:v>7.0040955460409808</c:v>
                </c:pt>
                <c:pt idx="9">
                  <c:v>5.8169625673027765</c:v>
                </c:pt>
                <c:pt idx="10">
                  <c:v>5.4731025501299575</c:v>
                </c:pt>
                <c:pt idx="11">
                  <c:v>5.1726057447521487</c:v>
                </c:pt>
                <c:pt idx="12">
                  <c:v>5.3442796143652815</c:v>
                </c:pt>
                <c:pt idx="13">
                  <c:v>5.8609799232586726</c:v>
                </c:pt>
                <c:pt idx="14">
                  <c:v>6.0114668973248504</c:v>
                </c:pt>
                <c:pt idx="15">
                  <c:v>6.0307804863456917</c:v>
                </c:pt>
                <c:pt idx="16">
                  <c:v>6.1956638329120777</c:v>
                </c:pt>
                <c:pt idx="17">
                  <c:v>5.624007545702427</c:v>
                </c:pt>
                <c:pt idx="18">
                  <c:v>6.3974114659211185</c:v>
                </c:pt>
                <c:pt idx="19">
                  <c:v>6.7143420493210497</c:v>
                </c:pt>
                <c:pt idx="20">
                  <c:v>7.6682171345695753</c:v>
                </c:pt>
                <c:pt idx="21">
                  <c:v>9.4625864704873592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53F1-4635-BCAD-9BB3F1BB0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228032"/>
        <c:axId val="113226496"/>
      </c:lineChart>
      <c:catAx>
        <c:axId val="113210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13212416"/>
        <c:crosses val="autoZero"/>
        <c:auto val="1"/>
        <c:lblAlgn val="ctr"/>
        <c:lblOffset val="100"/>
        <c:noMultiLvlLbl val="0"/>
      </c:catAx>
      <c:valAx>
        <c:axId val="11321241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13210880"/>
        <c:crosses val="autoZero"/>
        <c:crossBetween val="between"/>
      </c:valAx>
      <c:valAx>
        <c:axId val="113226496"/>
        <c:scaling>
          <c:orientation val="minMax"/>
          <c:max val="11"/>
          <c:min val="5"/>
        </c:scaling>
        <c:delete val="0"/>
        <c:axPos val="r"/>
        <c:numFmt formatCode="#,##0_ 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113228032"/>
        <c:crosses val="max"/>
        <c:crossBetween val="between"/>
        <c:majorUnit val="1"/>
      </c:valAx>
      <c:catAx>
        <c:axId val="1132280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3226496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21111111111111128"/>
          <c:y val="5.9801326917468728E-2"/>
          <c:w val="0.61944444444444513"/>
          <c:h val="9.3360309128025731E-2"/>
        </c:manualLayout>
      </c:layout>
      <c:overlay val="0"/>
      <c:txPr>
        <a:bodyPr/>
        <a:lstStyle/>
        <a:p>
          <a:pPr>
            <a:defRPr sz="1200" b="1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28983877015373"/>
          <c:y val="0.11261555847185772"/>
          <c:w val="0.80913220176906497"/>
          <c:h val="0.76430828673357343"/>
        </c:manualLayout>
      </c:layout>
      <c:lineChart>
        <c:grouping val="standard"/>
        <c:varyColors val="0"/>
        <c:ser>
          <c:idx val="0"/>
          <c:order val="0"/>
          <c:tx>
            <c:strRef>
              <c:f>'Statistic Data'!$C$2</c:f>
              <c:strCache>
                <c:ptCount val="1"/>
                <c:pt idx="0">
                  <c:v>한국은행 기준금리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4.7991871862299793E-2"/>
                  <c:y val="-3.8457763952153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445-49F7-9CEC-C5D80EB692C4}"/>
                </c:ext>
              </c:extLst>
            </c:dLbl>
            <c:dLbl>
              <c:idx val="17"/>
              <c:layout>
                <c:manualLayout>
                  <c:x val="-4.7619047619047623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45-49F7-9CEC-C5D80EB692C4}"/>
                </c:ext>
              </c:extLst>
            </c:dLbl>
            <c:dLbl>
              <c:idx val="69"/>
              <c:layout>
                <c:manualLayout>
                  <c:x val="-8.9285714285714177E-3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45-49F7-9CEC-C5D80EB692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'Statistic Data'!$A$5:$A$74</c:f>
              <c:strCache>
                <c:ptCount val="61"/>
                <c:pt idx="0">
                  <c:v>  '10</c:v>
                </c:pt>
                <c:pt idx="12">
                  <c:v> '11</c:v>
                </c:pt>
                <c:pt idx="24">
                  <c:v> '12</c:v>
                </c:pt>
                <c:pt idx="36">
                  <c:v> '13</c:v>
                </c:pt>
                <c:pt idx="48">
                  <c:v> '14</c:v>
                </c:pt>
                <c:pt idx="60">
                  <c:v> '15</c:v>
                </c:pt>
              </c:strCache>
            </c:strRef>
          </c:cat>
          <c:val>
            <c:numRef>
              <c:f>'Statistic Data'!$C$5:$C$74</c:f>
              <c:numCache>
                <c:formatCode>#,##0.00</c:formatCode>
                <c:ptCount val="70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2.25</c:v>
                </c:pt>
                <c:pt idx="7">
                  <c:v>2.25</c:v>
                </c:pt>
                <c:pt idx="8">
                  <c:v>2.25</c:v>
                </c:pt>
                <c:pt idx="9">
                  <c:v>2.25</c:v>
                </c:pt>
                <c:pt idx="10">
                  <c:v>2.5</c:v>
                </c:pt>
                <c:pt idx="11">
                  <c:v>2.5</c:v>
                </c:pt>
                <c:pt idx="12">
                  <c:v>2.75</c:v>
                </c:pt>
                <c:pt idx="13">
                  <c:v>2.75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3.25</c:v>
                </c:pt>
                <c:pt idx="18">
                  <c:v>3.25</c:v>
                </c:pt>
                <c:pt idx="19">
                  <c:v>3.25</c:v>
                </c:pt>
                <c:pt idx="20">
                  <c:v>3.25</c:v>
                </c:pt>
                <c:pt idx="21">
                  <c:v>3.25</c:v>
                </c:pt>
                <c:pt idx="22">
                  <c:v>3.25</c:v>
                </c:pt>
                <c:pt idx="23">
                  <c:v>3.25</c:v>
                </c:pt>
                <c:pt idx="24">
                  <c:v>3.25</c:v>
                </c:pt>
                <c:pt idx="25">
                  <c:v>3.25</c:v>
                </c:pt>
                <c:pt idx="26">
                  <c:v>3.25</c:v>
                </c:pt>
                <c:pt idx="27">
                  <c:v>3.25</c:v>
                </c:pt>
                <c:pt idx="28">
                  <c:v>3.25</c:v>
                </c:pt>
                <c:pt idx="29">
                  <c:v>3.25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2.75</c:v>
                </c:pt>
                <c:pt idx="34">
                  <c:v>2.75</c:v>
                </c:pt>
                <c:pt idx="35">
                  <c:v>2.75</c:v>
                </c:pt>
                <c:pt idx="36">
                  <c:v>2.75</c:v>
                </c:pt>
                <c:pt idx="37">
                  <c:v>2.75</c:v>
                </c:pt>
                <c:pt idx="38">
                  <c:v>2.75</c:v>
                </c:pt>
                <c:pt idx="39">
                  <c:v>2.75</c:v>
                </c:pt>
                <c:pt idx="40">
                  <c:v>2.5</c:v>
                </c:pt>
                <c:pt idx="41">
                  <c:v>2.5</c:v>
                </c:pt>
                <c:pt idx="42">
                  <c:v>2.5</c:v>
                </c:pt>
                <c:pt idx="43">
                  <c:v>2.5</c:v>
                </c:pt>
                <c:pt idx="44">
                  <c:v>2.5</c:v>
                </c:pt>
                <c:pt idx="45">
                  <c:v>2.5</c:v>
                </c:pt>
                <c:pt idx="46">
                  <c:v>2.5</c:v>
                </c:pt>
                <c:pt idx="47">
                  <c:v>2.5</c:v>
                </c:pt>
                <c:pt idx="48">
                  <c:v>2.5</c:v>
                </c:pt>
                <c:pt idx="49">
                  <c:v>2.5</c:v>
                </c:pt>
                <c:pt idx="50">
                  <c:v>2.5</c:v>
                </c:pt>
                <c:pt idx="51">
                  <c:v>2.5</c:v>
                </c:pt>
                <c:pt idx="52">
                  <c:v>2.5</c:v>
                </c:pt>
                <c:pt idx="53">
                  <c:v>2.5</c:v>
                </c:pt>
                <c:pt idx="54">
                  <c:v>2.5</c:v>
                </c:pt>
                <c:pt idx="55">
                  <c:v>2.25</c:v>
                </c:pt>
                <c:pt idx="56">
                  <c:v>2.25</c:v>
                </c:pt>
                <c:pt idx="57">
                  <c:v>2</c:v>
                </c:pt>
                <c:pt idx="58">
                  <c:v>2</c:v>
                </c:pt>
                <c:pt idx="59">
                  <c:v>2</c:v>
                </c:pt>
                <c:pt idx="60">
                  <c:v>2</c:v>
                </c:pt>
                <c:pt idx="61">
                  <c:v>2</c:v>
                </c:pt>
                <c:pt idx="62">
                  <c:v>1.75</c:v>
                </c:pt>
                <c:pt idx="63">
                  <c:v>1.75</c:v>
                </c:pt>
                <c:pt idx="64">
                  <c:v>1.75</c:v>
                </c:pt>
                <c:pt idx="65">
                  <c:v>1.5</c:v>
                </c:pt>
                <c:pt idx="66">
                  <c:v>1.5</c:v>
                </c:pt>
                <c:pt idx="67">
                  <c:v>1.5</c:v>
                </c:pt>
                <c:pt idx="68">
                  <c:v>1.5</c:v>
                </c:pt>
                <c:pt idx="69">
                  <c:v>1.5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445-49F7-9CEC-C5D80EB69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861568"/>
        <c:axId val="112863104"/>
      </c:lineChart>
      <c:catAx>
        <c:axId val="112861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60000"/>
          <a:lstStyle/>
          <a:p>
            <a:pPr>
              <a:defRPr b="1"/>
            </a:pPr>
            <a:endParaRPr lang="ko-KR"/>
          </a:p>
        </c:txPr>
        <c:crossAx val="112863104"/>
        <c:crosses val="autoZero"/>
        <c:auto val="1"/>
        <c:lblAlgn val="ctr"/>
        <c:lblOffset val="100"/>
        <c:tickMarkSkip val="12"/>
        <c:noMultiLvlLbl val="0"/>
      </c:catAx>
      <c:valAx>
        <c:axId val="11286310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#,##0.0_ 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1128615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ko-K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0.07145</cdr:x>
      <cdr:y>0.02326</cdr:y>
    </cdr:from>
    <cdr:to>
      <cdr:x>0.17862</cdr:x>
      <cdr:y>0.13954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8114" y="72008"/>
          <a:ext cx="432158" cy="360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b="1" dirty="0" smtClean="0"/>
            <a:t>(%)</a:t>
          </a:r>
          <a:endParaRPr lang="ko-KR" altLang="en-US" sz="1200" b="1" dirty="0"/>
        </a:p>
      </cdr:txBody>
    </cdr:sp>
  </cdr:relSizeAnchor>
  <cdr:relSizeAnchor xmlns:cdr="http://schemas.openxmlformats.org/drawingml/2006/chartDrawing">
    <cdr:from>
      <cdr:x>0.14288</cdr:x>
      <cdr:y>0.62791</cdr:y>
    </cdr:from>
    <cdr:to>
      <cdr:x>0.45293</cdr:x>
      <cdr:y>0.72732</cdr:y>
    </cdr:to>
    <cdr:sp macro="" textlink="">
      <cdr:nvSpPr>
        <cdr:cNvPr id="5" name="TextBox 11"/>
        <cdr:cNvSpPr txBox="1"/>
      </cdr:nvSpPr>
      <cdr:spPr>
        <a:xfrm xmlns:a="http://schemas.openxmlformats.org/drawingml/2006/main">
          <a:off x="576146" y="1944216"/>
          <a:ext cx="1250261" cy="30780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>
              <a:solidFill>
                <a:srgbClr val="002060"/>
              </a:solidFill>
              <a:latin typeface="맑은 고딕"/>
              <a:ea typeface="맑은 고딕"/>
            </a:rPr>
            <a:t>실업률</a:t>
          </a:r>
          <a:r>
            <a:rPr lang="en-US" altLang="ko-KR" sz="1400" b="1" dirty="0" smtClean="0">
              <a:solidFill>
                <a:srgbClr val="002060"/>
              </a:solidFill>
              <a:latin typeface="맑은 고딕"/>
              <a:ea typeface="맑은 고딕"/>
            </a:rPr>
            <a:t>(</a:t>
          </a:r>
          <a:r>
            <a:rPr lang="ko-KR" altLang="en-US" sz="1400" b="1" dirty="0" smtClean="0">
              <a:solidFill>
                <a:srgbClr val="002060"/>
              </a:solidFill>
              <a:latin typeface="맑은 고딕"/>
              <a:ea typeface="맑은 고딕"/>
            </a:rPr>
            <a:t>좌</a:t>
          </a:r>
          <a:r>
            <a:rPr lang="en-US" altLang="ko-KR" sz="1400" b="1" dirty="0" smtClean="0">
              <a:solidFill>
                <a:srgbClr val="002060"/>
              </a:solidFill>
              <a:latin typeface="맑은 고딕"/>
              <a:ea typeface="맑은 고딕"/>
            </a:rPr>
            <a:t>)</a:t>
          </a:r>
          <a:endParaRPr lang="ko-KR" altLang="en-US" sz="1400" b="1" dirty="0">
            <a:solidFill>
              <a:srgbClr val="002060"/>
            </a:solidFill>
            <a:latin typeface="맑은 고딕"/>
            <a:ea typeface="맑은 고딕"/>
          </a:endParaRPr>
        </a:p>
      </cdr:txBody>
    </cdr:sp>
  </cdr:relSizeAnchor>
  <cdr:relSizeAnchor xmlns:cdr="http://schemas.openxmlformats.org/drawingml/2006/chartDrawing">
    <cdr:from>
      <cdr:x>0.53573</cdr:x>
      <cdr:y>0.62791</cdr:y>
    </cdr:from>
    <cdr:to>
      <cdr:x>0.84578</cdr:x>
      <cdr:y>0.79689</cdr:y>
    </cdr:to>
    <cdr:sp macro="" textlink="">
      <cdr:nvSpPr>
        <cdr:cNvPr id="7" name="TextBox 11"/>
        <cdr:cNvSpPr txBox="1"/>
      </cdr:nvSpPr>
      <cdr:spPr>
        <a:xfrm xmlns:a="http://schemas.openxmlformats.org/drawingml/2006/main">
          <a:off x="2160322" y="1944216"/>
          <a:ext cx="1250260" cy="523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rgbClr val="C00000"/>
              </a:solidFill>
              <a:latin typeface="맑은 고딕"/>
              <a:ea typeface="맑은 고딕"/>
            </a:rPr>
            <a:t>소매판매 증감률</a:t>
          </a:r>
          <a:r>
            <a:rPr lang="en-US" altLang="ko-KR" sz="1400" b="1" dirty="0" smtClean="0">
              <a:solidFill>
                <a:srgbClr val="C00000"/>
              </a:solidFill>
              <a:latin typeface="맑은 고딕"/>
              <a:ea typeface="맑은 고딕"/>
            </a:rPr>
            <a:t>(</a:t>
          </a:r>
          <a:r>
            <a:rPr lang="ko-KR" altLang="en-US" sz="1400" b="1" dirty="0" smtClean="0">
              <a:solidFill>
                <a:srgbClr val="C00000"/>
              </a:solidFill>
              <a:latin typeface="맑은 고딕"/>
              <a:ea typeface="맑은 고딕"/>
            </a:rPr>
            <a:t>우</a:t>
          </a:r>
          <a:r>
            <a:rPr lang="en-US" altLang="ko-KR" sz="1400" b="1" dirty="0" smtClean="0">
              <a:solidFill>
                <a:srgbClr val="C00000"/>
              </a:solidFill>
              <a:latin typeface="맑은 고딕"/>
              <a:ea typeface="맑은 고딕"/>
            </a:rPr>
            <a:t>)</a:t>
          </a:r>
          <a:endParaRPr lang="ko-KR" altLang="en-US" sz="1400" b="1" dirty="0">
            <a:solidFill>
              <a:srgbClr val="C00000"/>
            </a:solidFill>
            <a:latin typeface="맑은 고딕"/>
            <a:ea typeface="맑은 고딕"/>
          </a:endParaRPr>
        </a:p>
      </cdr:txBody>
    </cdr:sp>
  </cdr:relSizeAnchor>
  <cdr:relSizeAnchor xmlns:cdr="http://schemas.openxmlformats.org/drawingml/2006/chartDrawing">
    <cdr:from>
      <cdr:x>0.6607</cdr:x>
      <cdr:y>0.02326</cdr:y>
    </cdr:from>
    <cdr:to>
      <cdr:x>1</cdr:x>
      <cdr:y>0.13954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664378" y="72008"/>
          <a:ext cx="1368222" cy="360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(%, </a:t>
          </a:r>
          <a:r>
            <a:rPr lang="ko-KR" altLang="en-US" sz="1100" b="1" dirty="0" smtClean="0"/>
            <a:t>전년동기대비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0.02314</cdr:y>
    </cdr:from>
    <cdr:to>
      <cdr:x>0.22676</cdr:x>
      <cdr:y>0.31696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72008"/>
          <a:ext cx="914398" cy="9144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b="1" dirty="0" smtClean="0"/>
            <a:t>(%, </a:t>
          </a:r>
          <a:r>
            <a:rPr lang="ko-KR" altLang="en-US" sz="1100" b="1" dirty="0" smtClean="0"/>
            <a:t>전기대비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0.53571</cdr:x>
      <cdr:y>0.76355</cdr:y>
    </cdr:from>
    <cdr:to>
      <cdr:x>0.83929</cdr:x>
      <cdr:y>0.90238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160240" y="2376264"/>
          <a:ext cx="122413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>
              <a:solidFill>
                <a:srgbClr val="FF0000"/>
              </a:solidFill>
            </a:rPr>
            <a:t>경기동행지수</a:t>
          </a:r>
          <a:r>
            <a:rPr lang="en-US" altLang="ko-KR" sz="1400" b="1" dirty="0" smtClean="0">
              <a:solidFill>
                <a:srgbClr val="FF0000"/>
              </a:solidFill>
            </a:rPr>
            <a:t>(</a:t>
          </a:r>
          <a:r>
            <a:rPr lang="ko-KR" altLang="en-US" sz="1400" b="1" dirty="0" smtClean="0">
              <a:solidFill>
                <a:srgbClr val="FF0000"/>
              </a:solidFill>
            </a:rPr>
            <a:t>우</a:t>
          </a:r>
          <a:r>
            <a:rPr lang="en-US" altLang="ko-KR" sz="1400" b="1" dirty="0" smtClean="0">
              <a:solidFill>
                <a:srgbClr val="FF0000"/>
              </a:solidFill>
            </a:rPr>
            <a:t>)</a:t>
          </a:r>
          <a:endParaRPr lang="ko-KR" altLang="en-US" sz="1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0.58929</cdr:x>
      <cdr:y>0.13883</cdr:y>
    </cdr:from>
    <cdr:to>
      <cdr:x>0.89286</cdr:x>
      <cdr:y>0.27766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376264" y="432048"/>
          <a:ext cx="122413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>
              <a:solidFill>
                <a:srgbClr val="002060"/>
              </a:solidFill>
            </a:rPr>
            <a:t>경기선행지수</a:t>
          </a:r>
          <a:r>
            <a:rPr lang="en-US" altLang="ko-KR" sz="1400" b="1" dirty="0" smtClean="0">
              <a:solidFill>
                <a:srgbClr val="002060"/>
              </a:solidFill>
            </a:rPr>
            <a:t>(</a:t>
          </a:r>
          <a:r>
            <a:rPr lang="ko-KR" altLang="en-US" sz="1400" b="1" dirty="0" smtClean="0">
              <a:solidFill>
                <a:srgbClr val="002060"/>
              </a:solidFill>
            </a:rPr>
            <a:t>우</a:t>
          </a:r>
          <a:r>
            <a:rPr lang="en-US" altLang="ko-KR" sz="1400" b="1" dirty="0" smtClean="0">
              <a:solidFill>
                <a:srgbClr val="002060"/>
              </a:solidFill>
            </a:rPr>
            <a:t>)</a:t>
          </a:r>
          <a:endParaRPr lang="ko-KR" altLang="en-US" sz="1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0.66071</cdr:x>
      <cdr:y>0.23138</cdr:y>
    </cdr:from>
    <cdr:to>
      <cdr:x>0.69643</cdr:x>
      <cdr:y>0.50903</cdr:y>
    </cdr:to>
    <cdr:sp macro="" textlink="">
      <cdr:nvSpPr>
        <cdr:cNvPr id="6" name="직선 화살표 연결선 5"/>
        <cdr:cNvSpPr/>
      </cdr:nvSpPr>
      <cdr:spPr>
        <a:xfrm xmlns:a="http://schemas.openxmlformats.org/drawingml/2006/main" flipH="1">
          <a:off x="2664296" y="720080"/>
          <a:ext cx="144016" cy="86409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206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0.23214</cdr:x>
      <cdr:y>0.04628</cdr:y>
    </cdr:from>
    <cdr:to>
      <cdr:x>0.4589</cdr:x>
      <cdr:y>0.34009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936104" y="1440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경제성장률</a:t>
          </a:r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(</a:t>
          </a:r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좌</a:t>
          </a:r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)</a:t>
          </a:r>
          <a:endParaRPr lang="ko-KR" altLang="en-US" sz="140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0.83929</cdr:x>
      <cdr:y>0.02314</cdr:y>
    </cdr:from>
    <cdr:to>
      <cdr:x>0.92858</cdr:x>
      <cdr:y>0.27766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384376" y="72008"/>
          <a:ext cx="360057" cy="792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(p)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0.83929</cdr:x>
      <cdr:y>0.38178</cdr:y>
    </cdr:from>
    <cdr:to>
      <cdr:x>1</cdr:x>
      <cdr:y>0.48067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84376" y="1188132"/>
          <a:ext cx="648072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rIns="0" rtlCol="0">
          <a:spAutoFit/>
        </a:bodyPr>
        <a:lstStyle xmlns:a="http://schemas.openxmlformats.org/drawingml/2006/main"/>
        <a:p xmlns:a="http://schemas.openxmlformats.org/drawingml/2006/main">
          <a:pPr algn="r"/>
          <a:r>
            <a:rPr lang="en-US" altLang="ko-KR" sz="1400" b="1" dirty="0" smtClean="0">
              <a:solidFill>
                <a:srgbClr val="FF0000"/>
              </a:solidFill>
            </a:rPr>
            <a:t>105.9</a:t>
          </a:r>
          <a:endParaRPr lang="ko-KR" altLang="en-US" sz="1400" b="1" dirty="0">
            <a:solidFill>
              <a:srgbClr val="FF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0.01765</cdr:x>
      <cdr:y>0</cdr:y>
    </cdr:from>
    <cdr:to>
      <cdr:x>0.37479</cdr:x>
      <cdr:y>0.09302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1166" y="0"/>
          <a:ext cx="144016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(%, </a:t>
          </a:r>
          <a:r>
            <a:rPr lang="ko-KR" altLang="en-US" sz="1100" b="1" dirty="0" smtClean="0"/>
            <a:t>전년동월대비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0.05336</cdr:x>
      <cdr:y>0.51163</cdr:y>
    </cdr:from>
    <cdr:to>
      <cdr:x>0.53087</cdr:x>
      <cdr:y>0.68061</cdr:y>
    </cdr:to>
    <cdr:sp macro="" textlink="">
      <cdr:nvSpPr>
        <cdr:cNvPr id="4" name="TextBox 11"/>
        <cdr:cNvSpPr txBox="1"/>
      </cdr:nvSpPr>
      <cdr:spPr>
        <a:xfrm xmlns:a="http://schemas.openxmlformats.org/drawingml/2006/main">
          <a:off x="215182" y="1584176"/>
          <a:ext cx="1925535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굴림" charset="-127"/>
              <a:ea typeface="굴림" charset="-127"/>
            </a:defRPr>
          </a:lvl1pPr>
          <a:lvl2pPr marL="4572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굴림" charset="-127"/>
              <a:ea typeface="굴림" charset="-127"/>
            </a:defRPr>
          </a:lvl2pPr>
          <a:lvl3pPr marL="9144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굴림" charset="-127"/>
              <a:ea typeface="굴림" charset="-127"/>
            </a:defRPr>
          </a:lvl3pPr>
          <a:lvl4pPr marL="13716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굴림" charset="-127"/>
              <a:ea typeface="굴림" charset="-127"/>
            </a:defRPr>
          </a:lvl4pPr>
          <a:lvl5pPr marL="18288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굴림" charset="-127"/>
              <a:ea typeface="굴림" charset="-127"/>
            </a:defRPr>
          </a:lvl5pPr>
          <a:lvl6pPr marL="2286000" algn="l" defTabSz="914400" rtl="0" eaLnBrk="1" latinLnBrk="1" hangingPunct="1">
            <a:defRPr kumimoji="1" b="1" kern="1200">
              <a:solidFill>
                <a:sysClr val="windowText" lastClr="000000"/>
              </a:solidFill>
              <a:latin typeface="굴림" charset="-127"/>
              <a:ea typeface="굴림" charset="-127"/>
            </a:defRPr>
          </a:lvl6pPr>
          <a:lvl7pPr marL="2743200" algn="l" defTabSz="914400" rtl="0" eaLnBrk="1" latinLnBrk="1" hangingPunct="1">
            <a:defRPr kumimoji="1" b="1" kern="1200">
              <a:solidFill>
                <a:sysClr val="windowText" lastClr="000000"/>
              </a:solidFill>
              <a:latin typeface="굴림" charset="-127"/>
              <a:ea typeface="굴림" charset="-127"/>
            </a:defRPr>
          </a:lvl7pPr>
          <a:lvl8pPr marL="3200400" algn="l" defTabSz="914400" rtl="0" eaLnBrk="1" latinLnBrk="1" hangingPunct="1">
            <a:defRPr kumimoji="1" b="1" kern="1200">
              <a:solidFill>
                <a:sysClr val="windowText" lastClr="000000"/>
              </a:solidFill>
              <a:latin typeface="굴림" charset="-127"/>
              <a:ea typeface="굴림" charset="-127"/>
            </a:defRPr>
          </a:lvl8pPr>
          <a:lvl9pPr marL="3657600" algn="l" defTabSz="914400" rtl="0" eaLnBrk="1" latinLnBrk="1" hangingPunct="1">
            <a:defRPr kumimoji="1" b="1" kern="1200">
              <a:solidFill>
                <a:sysClr val="windowText" lastClr="000000"/>
              </a:solidFill>
              <a:latin typeface="굴림" charset="-127"/>
              <a:ea typeface="굴림" charset="-127"/>
            </a:defRPr>
          </a:lvl9pPr>
        </a:lstStyle>
        <a:p xmlns:a="http://schemas.openxmlformats.org/drawingml/2006/main">
          <a:pPr algn="ctr"/>
          <a:r>
            <a:rPr lang="ko-KR" altLang="en-US" sz="1400" dirty="0" smtClean="0">
              <a:solidFill>
                <a:srgbClr val="C00000"/>
              </a:solidFill>
              <a:latin typeface="맑은 고딕"/>
              <a:ea typeface="맑은 고딕"/>
            </a:rPr>
            <a:t>근원물가</a:t>
          </a:r>
          <a:endParaRPr lang="en-US" altLang="ko-KR" sz="1400" dirty="0" smtClean="0">
            <a:solidFill>
              <a:srgbClr val="C00000"/>
            </a:solidFill>
            <a:latin typeface="맑은 고딕"/>
            <a:ea typeface="맑은 고딕"/>
          </a:endParaRPr>
        </a:p>
        <a:p xmlns:a="http://schemas.openxmlformats.org/drawingml/2006/main">
          <a:pPr algn="ctr"/>
          <a:r>
            <a:rPr lang="ko-KR" altLang="en-US" sz="1400" dirty="0" smtClean="0">
              <a:solidFill>
                <a:srgbClr val="C00000"/>
              </a:solidFill>
              <a:latin typeface="맑은 고딕"/>
              <a:ea typeface="맑은 고딕"/>
            </a:rPr>
            <a:t>상승률</a:t>
          </a:r>
          <a:endParaRPr lang="ko-KR" altLang="en-US" sz="1400" dirty="0">
            <a:solidFill>
              <a:srgbClr val="C00000"/>
            </a:solidFill>
            <a:latin typeface="맑은 고딕"/>
            <a:ea typeface="맑은 고딕"/>
          </a:endParaRPr>
        </a:p>
      </cdr:txBody>
    </cdr:sp>
  </cdr:relSizeAnchor>
  <cdr:relSizeAnchor xmlns:cdr="http://schemas.openxmlformats.org/drawingml/2006/chartDrawing">
    <cdr:from>
      <cdr:x>0.28551</cdr:x>
      <cdr:y>0.02326</cdr:y>
    </cdr:from>
    <cdr:to>
      <cdr:x>0.73862</cdr:x>
      <cdr:y>0.19224</cdr:y>
    </cdr:to>
    <cdr:sp macro="" textlink="">
      <cdr:nvSpPr>
        <cdr:cNvPr id="5" name="TextBox 11"/>
        <cdr:cNvSpPr txBox="1"/>
      </cdr:nvSpPr>
      <cdr:spPr>
        <a:xfrm xmlns:a="http://schemas.openxmlformats.org/drawingml/2006/main">
          <a:off x="1151286" y="72008"/>
          <a:ext cx="1827143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  <a:latin typeface="맑은 고딕"/>
              <a:ea typeface="맑은 고딕"/>
            </a:rPr>
            <a:t>소비자물가</a:t>
          </a:r>
          <a:endParaRPr lang="en-US" altLang="ko-KR" sz="1400" b="1" dirty="0" smtClean="0">
            <a:solidFill>
              <a:srgbClr val="002060"/>
            </a:solidFill>
            <a:latin typeface="맑은 고딕"/>
            <a:ea typeface="맑은 고딕"/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  <a:latin typeface="맑은 고딕"/>
              <a:ea typeface="맑은 고딕"/>
            </a:rPr>
            <a:t>상승률</a:t>
          </a:r>
          <a:endParaRPr lang="ko-KR" altLang="en-US" sz="1400" b="1" dirty="0">
            <a:solidFill>
              <a:srgbClr val="002060"/>
            </a:solidFill>
            <a:latin typeface="맑은 고딕"/>
            <a:ea typeface="맑은 고딕"/>
          </a:endParaRPr>
        </a:p>
      </cdr:txBody>
    </cdr:sp>
  </cdr:relSizeAnchor>
  <cdr:relSizeAnchor xmlns:cdr="http://schemas.openxmlformats.org/drawingml/2006/chartDrawing">
    <cdr:from>
      <cdr:x>0.13531</cdr:x>
      <cdr:y>0.41663</cdr:y>
    </cdr:from>
    <cdr:to>
      <cdr:x>0.9696</cdr:x>
      <cdr:y>0.41749</cdr:y>
    </cdr:to>
    <cdr:sp macro="" textlink="">
      <cdr:nvSpPr>
        <cdr:cNvPr id="6" name="직선 연결선 5"/>
        <cdr:cNvSpPr/>
      </cdr:nvSpPr>
      <cdr:spPr>
        <a:xfrm xmlns:a="http://schemas.openxmlformats.org/drawingml/2006/main" flipV="1">
          <a:off x="545629" y="1290044"/>
          <a:ext cx="3364231" cy="266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chemeClr val="accent5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0.73193</cdr:x>
      <cdr:y>0.18605</cdr:y>
    </cdr:from>
    <cdr:to>
      <cdr:x>0.99235</cdr:x>
      <cdr:y>0.41861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951486" y="576064"/>
          <a:ext cx="1050130" cy="7200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altLang="ko-KR" sz="1400" b="1" dirty="0">
              <a:solidFill>
                <a:schemeClr val="accent5"/>
              </a:solidFill>
            </a:rPr>
            <a:t>ECB</a:t>
          </a:r>
          <a:r>
            <a:rPr lang="en-US" altLang="ko-KR" sz="1400" b="1" baseline="0" dirty="0">
              <a:solidFill>
                <a:schemeClr val="accent5"/>
              </a:solidFill>
            </a:rPr>
            <a:t> </a:t>
          </a:r>
          <a:endParaRPr lang="en-US" altLang="ko-KR" sz="1400" b="1" baseline="0" dirty="0" smtClean="0">
            <a:solidFill>
              <a:schemeClr val="accent5"/>
            </a:solidFill>
          </a:endParaRPr>
        </a:p>
        <a:p xmlns:a="http://schemas.openxmlformats.org/drawingml/2006/main">
          <a:pPr algn="ctr"/>
          <a:r>
            <a:rPr lang="ko-KR" altLang="en-US" sz="1400" b="1" baseline="0" dirty="0" smtClean="0">
              <a:solidFill>
                <a:schemeClr val="accent5"/>
              </a:solidFill>
            </a:rPr>
            <a:t>물가 </a:t>
          </a:r>
          <a:r>
            <a:rPr lang="ko-KR" altLang="en-US" sz="1400" b="1" baseline="0" dirty="0">
              <a:solidFill>
                <a:schemeClr val="accent5"/>
              </a:solidFill>
            </a:rPr>
            <a:t>목표치</a:t>
          </a:r>
          <a:endParaRPr lang="en-US" altLang="ko-KR" sz="1400" b="1" baseline="0" dirty="0">
            <a:solidFill>
              <a:schemeClr val="accent5"/>
            </a:solidFill>
          </a:endParaRPr>
        </a:p>
        <a:p xmlns:a="http://schemas.openxmlformats.org/drawingml/2006/main">
          <a:pPr algn="ctr"/>
          <a:r>
            <a:rPr lang="en-US" altLang="ko-KR" sz="1400" b="1" baseline="0" dirty="0">
              <a:solidFill>
                <a:schemeClr val="accent5"/>
              </a:solidFill>
            </a:rPr>
            <a:t>2.0%</a:t>
          </a:r>
          <a:endParaRPr lang="ko-KR" altLang="en-US" sz="1400" b="1" dirty="0">
            <a:solidFill>
              <a:schemeClr val="accent5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0.15727</cdr:x>
      <cdr:y>0.06977</cdr:y>
    </cdr:from>
    <cdr:to>
      <cdr:x>0.44298</cdr:x>
      <cdr:y>0.16279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34187" y="216024"/>
          <a:ext cx="1152110" cy="288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l"/>
          <a:r>
            <a:rPr lang="en-US" altLang="ko-KR" sz="1200" b="1" dirty="0" smtClean="0"/>
            <a:t>(’12</a:t>
          </a:r>
          <a:r>
            <a:rPr lang="ko-KR" altLang="en-US" sz="1200" b="1" dirty="0" smtClean="0"/>
            <a:t>년 </a:t>
          </a:r>
          <a:r>
            <a:rPr lang="en-US" altLang="ko-KR" sz="1200" b="1" dirty="0" smtClean="0"/>
            <a:t>7</a:t>
          </a:r>
          <a:r>
            <a:rPr lang="ko-KR" altLang="en-US" sz="1200" b="1" dirty="0" smtClean="0"/>
            <a:t>월</a:t>
          </a:r>
          <a:r>
            <a:rPr lang="en-US" altLang="ko-KR" sz="1200" b="1" dirty="0" smtClean="0"/>
            <a:t>)</a:t>
          </a:r>
          <a:endParaRPr lang="ko-KR" altLang="en-US" sz="1200" b="1" dirty="0"/>
        </a:p>
      </cdr:txBody>
    </cdr:sp>
  </cdr:relSizeAnchor>
  <cdr:relSizeAnchor xmlns:cdr="http://schemas.openxmlformats.org/drawingml/2006/chartDrawing">
    <cdr:from>
      <cdr:x>0.31799</cdr:x>
      <cdr:y>0.37209</cdr:y>
    </cdr:from>
    <cdr:to>
      <cdr:x>0.6037</cdr:x>
      <cdr:y>0.46511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282259" y="1152128"/>
          <a:ext cx="1152111" cy="288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l"/>
          <a:r>
            <a:rPr lang="en-US" altLang="ko-KR" sz="1200" b="1" dirty="0" smtClean="0"/>
            <a:t>(’13</a:t>
          </a:r>
          <a:r>
            <a:rPr lang="ko-KR" altLang="en-US" sz="1200" b="1" dirty="0" smtClean="0"/>
            <a:t>년 </a:t>
          </a:r>
          <a:r>
            <a:rPr lang="en-US" altLang="ko-KR" sz="1200" b="1" dirty="0" smtClean="0"/>
            <a:t>3</a:t>
          </a:r>
          <a:r>
            <a:rPr lang="ko-KR" altLang="en-US" sz="1200" b="1" dirty="0" smtClean="0"/>
            <a:t>월</a:t>
          </a:r>
          <a:r>
            <a:rPr lang="en-US" altLang="ko-KR" sz="1200" b="1" dirty="0" smtClean="0"/>
            <a:t>)</a:t>
          </a:r>
          <a:endParaRPr lang="ko-KR" altLang="en-US" sz="1200" b="1" dirty="0"/>
        </a:p>
      </cdr:txBody>
    </cdr:sp>
  </cdr:relSizeAnchor>
  <cdr:relSizeAnchor xmlns:cdr="http://schemas.openxmlformats.org/drawingml/2006/chartDrawing">
    <cdr:from>
      <cdr:x>0.75344</cdr:x>
      <cdr:y>0.18605</cdr:y>
    </cdr:from>
    <cdr:to>
      <cdr:x>1</cdr:x>
      <cdr:y>0.27907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038208" y="576064"/>
          <a:ext cx="994240" cy="288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l"/>
          <a:r>
            <a:rPr lang="en-US" altLang="ko-KR" sz="1200" b="1" dirty="0" smtClean="0"/>
            <a:t>(’15</a:t>
          </a:r>
          <a:r>
            <a:rPr lang="ko-KR" altLang="en-US" sz="1200" b="1" dirty="0" smtClean="0"/>
            <a:t>년 </a:t>
          </a:r>
          <a:r>
            <a:rPr lang="en-US" altLang="ko-KR" sz="1200" b="1" dirty="0" smtClean="0"/>
            <a:t>4</a:t>
          </a:r>
          <a:r>
            <a:rPr lang="ko-KR" altLang="en-US" sz="1200" b="1" dirty="0" smtClean="0"/>
            <a:t>월</a:t>
          </a:r>
          <a:r>
            <a:rPr lang="en-US" altLang="ko-KR" sz="1200" b="1" dirty="0" smtClean="0"/>
            <a:t>)</a:t>
          </a:r>
          <a:endParaRPr lang="ko-KR" altLang="en-US" sz="1200" b="1" dirty="0"/>
        </a:p>
      </cdr:txBody>
    </cdr:sp>
  </cdr:relSizeAnchor>
  <cdr:relSizeAnchor xmlns:cdr="http://schemas.openxmlformats.org/drawingml/2006/chartDrawing">
    <cdr:from>
      <cdr:x>0.75345</cdr:x>
      <cdr:y>0.72093</cdr:y>
    </cdr:from>
    <cdr:to>
      <cdr:x>1</cdr:x>
      <cdr:y>0.83721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038248" y="2232247"/>
          <a:ext cx="994200" cy="360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l"/>
          <a:r>
            <a:rPr lang="en-US" altLang="ko-KR" sz="1200" b="1" dirty="0" smtClean="0"/>
            <a:t>(’15</a:t>
          </a:r>
          <a:r>
            <a:rPr lang="ko-KR" altLang="en-US" sz="1200" b="1" dirty="0" smtClean="0"/>
            <a:t>년 </a:t>
          </a:r>
          <a:r>
            <a:rPr lang="en-US" altLang="ko-KR" sz="1200" b="1" dirty="0"/>
            <a:t>9</a:t>
          </a:r>
          <a:r>
            <a:rPr lang="ko-KR" altLang="en-US" sz="1200" b="1" dirty="0" smtClean="0"/>
            <a:t>월</a:t>
          </a:r>
          <a:r>
            <a:rPr lang="en-US" altLang="ko-KR" sz="1200" b="1" dirty="0" smtClean="0"/>
            <a:t>)</a:t>
          </a:r>
          <a:endParaRPr lang="ko-KR" altLang="en-US" sz="1200" b="1" dirty="0"/>
        </a:p>
      </cdr:txBody>
    </cdr:sp>
  </cdr:relSizeAnchor>
  <cdr:relSizeAnchor xmlns:cdr="http://schemas.openxmlformats.org/drawingml/2006/chartDrawing">
    <cdr:from>
      <cdr:x>0.07502</cdr:x>
      <cdr:y>0</cdr:y>
    </cdr:from>
    <cdr:to>
      <cdr:x>0.19982</cdr:x>
      <cdr:y>0.09302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09197" y="-2627"/>
          <a:ext cx="514335" cy="301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(%)</a:t>
          </a:r>
          <a:endParaRPr lang="ko-KR" altLang="en-US" sz="11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0.02222</cdr:y>
    </cdr:from>
    <cdr:to>
      <cdr:x>0.33241</cdr:x>
      <cdr:y>0.10295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72008"/>
          <a:ext cx="1340426" cy="2615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fontAlgn="base">
            <a:spcBef>
              <a:spcPct val="0"/>
            </a:spcBef>
            <a:spcAft>
              <a:spcPct val="0"/>
            </a:spcAft>
          </a:pPr>
          <a:r>
            <a:rPr kumimoji="1"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(%, </a:t>
          </a:r>
          <a:r>
            <a: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전년동기대비</a:t>
          </a:r>
          <a:r>
            <a:rPr kumimoji="1"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kumimoji="1" lang="ko-KR" altLang="en-US" sz="1100" b="1" dirty="0" smtClean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0.33929</cdr:x>
      <cdr:y>0.79545</cdr:y>
    </cdr:from>
    <cdr:to>
      <cdr:x>0.625</cdr:x>
      <cdr:y>0.93182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368152" y="2520280"/>
          <a:ext cx="115212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</a:rPr>
            <a:t>실질임금 상승률</a:t>
          </a:r>
          <a:endParaRPr lang="ko-KR" altLang="en-US" sz="1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0.53571</cdr:x>
      <cdr:y>0.02273</cdr:y>
    </cdr:from>
    <cdr:to>
      <cdr:x>0.82143</cdr:x>
      <cdr:y>0.15909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160240" y="72008"/>
          <a:ext cx="115212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rgbClr val="0070C0"/>
              </a:solidFill>
            </a:rPr>
            <a:t>소비자물가 상승률</a:t>
          </a:r>
          <a:endParaRPr lang="ko-KR" altLang="en-US" sz="1400" b="1" dirty="0">
            <a:solidFill>
              <a:srgbClr val="0070C0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0.02273</cdr:y>
    </cdr:from>
    <cdr:to>
      <cdr:x>0.22676</cdr:x>
      <cdr:y>0.31805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72008"/>
          <a:ext cx="914398" cy="9356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b="1" dirty="0" smtClean="0"/>
            <a:t>(%, </a:t>
          </a:r>
          <a:r>
            <a:rPr lang="ko-KR" altLang="en-US" sz="1100" b="1" dirty="0" smtClean="0"/>
            <a:t>전기대비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0.125</cdr:x>
      <cdr:y>0.70455</cdr:y>
    </cdr:from>
    <cdr:to>
      <cdr:x>0.375</cdr:x>
      <cdr:y>0.88636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04056" y="2232248"/>
          <a:ext cx="1008112" cy="576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경제</a:t>
          </a:r>
          <a:endParaRPr lang="en-US" altLang="ko-KR" sz="1400" b="1" dirty="0" smtClean="0">
            <a:solidFill>
              <a:schemeClr val="accent3">
                <a:lumMod val="50000"/>
              </a:schemeClr>
            </a:solidFill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성장률</a:t>
          </a:r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(</a:t>
          </a:r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좌</a:t>
          </a:r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)</a:t>
          </a:r>
          <a:endParaRPr lang="ko-KR" altLang="en-US" sz="140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0.58929</cdr:x>
      <cdr:y>0.15909</cdr:y>
    </cdr:from>
    <cdr:to>
      <cdr:x>0.81605</cdr:x>
      <cdr:y>0.4477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376264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ko-KR" altLang="en-US" sz="1400" b="1" dirty="0" smtClean="0">
              <a:solidFill>
                <a:srgbClr val="C00000"/>
              </a:solidFill>
            </a:rPr>
            <a:t>경기동행</a:t>
          </a:r>
          <a:endParaRPr lang="en-US" altLang="ko-KR" sz="1400" b="1" dirty="0" smtClean="0">
            <a:solidFill>
              <a:srgbClr val="C00000"/>
            </a:solidFill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C00000"/>
              </a:solidFill>
            </a:rPr>
            <a:t>지수</a:t>
          </a:r>
          <a:r>
            <a:rPr lang="en-US" altLang="ko-KR" sz="1400" b="1" dirty="0" smtClean="0">
              <a:solidFill>
                <a:srgbClr val="C00000"/>
              </a:solidFill>
            </a:rPr>
            <a:t>(</a:t>
          </a:r>
          <a:r>
            <a:rPr lang="ko-KR" altLang="en-US" sz="1400" b="1" dirty="0" smtClean="0">
              <a:solidFill>
                <a:srgbClr val="C00000"/>
              </a:solidFill>
            </a:rPr>
            <a:t>우</a:t>
          </a:r>
          <a:r>
            <a:rPr lang="en-US" altLang="ko-KR" sz="1400" b="1" dirty="0" smtClean="0">
              <a:solidFill>
                <a:srgbClr val="C00000"/>
              </a:solidFill>
            </a:rPr>
            <a:t>)</a:t>
          </a:r>
          <a:endParaRPr lang="ko-KR" altLang="en-US" sz="14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0.25</cdr:x>
      <cdr:y>0.04545</cdr:y>
    </cdr:from>
    <cdr:to>
      <cdr:x>0.47676</cdr:x>
      <cdr:y>0.22727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008112" y="144016"/>
          <a:ext cx="9144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smtClean="0">
              <a:solidFill>
                <a:srgbClr val="002060"/>
              </a:solidFill>
            </a:rPr>
            <a:t>경기선행</a:t>
          </a:r>
          <a:endParaRPr lang="en-US" altLang="ko-KR" sz="1400" b="1" dirty="0" smtClean="0">
            <a:solidFill>
              <a:srgbClr val="002060"/>
            </a:solidFill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</a:rPr>
            <a:t>지수</a:t>
          </a:r>
          <a:r>
            <a:rPr lang="en-US" altLang="ko-KR" sz="1400" b="1" dirty="0" smtClean="0">
              <a:solidFill>
                <a:srgbClr val="002060"/>
              </a:solidFill>
            </a:rPr>
            <a:t>(</a:t>
          </a:r>
          <a:r>
            <a:rPr lang="ko-KR" altLang="en-US" sz="1400" b="1" dirty="0" smtClean="0">
              <a:solidFill>
                <a:srgbClr val="002060"/>
              </a:solidFill>
            </a:rPr>
            <a:t>우</a:t>
          </a:r>
          <a:r>
            <a:rPr lang="en-US" altLang="ko-KR" sz="1400" b="1" dirty="0" smtClean="0">
              <a:solidFill>
                <a:srgbClr val="002060"/>
              </a:solidFill>
            </a:rPr>
            <a:t>)</a:t>
          </a:r>
          <a:endParaRPr lang="ko-KR" altLang="en-US" sz="1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0.28571</cdr:x>
      <cdr:y>0.20455</cdr:y>
    </cdr:from>
    <cdr:to>
      <cdr:x>0.375</cdr:x>
      <cdr:y>0.36364</cdr:y>
    </cdr:to>
    <cdr:sp macro="" textlink="">
      <cdr:nvSpPr>
        <cdr:cNvPr id="7" name="직선 화살표 연결선 6"/>
        <cdr:cNvSpPr/>
      </cdr:nvSpPr>
      <cdr:spPr>
        <a:xfrm xmlns:a="http://schemas.openxmlformats.org/drawingml/2006/main" flipH="1">
          <a:off x="1152128" y="648072"/>
          <a:ext cx="360040" cy="50405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206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0.71429</cdr:x>
      <cdr:y>0.02273</cdr:y>
    </cdr:from>
    <cdr:to>
      <cdr:x>0.94105</cdr:x>
      <cdr:y>0.31805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880320" y="72008"/>
          <a:ext cx="914398" cy="9356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(p, 2010=100)</a:t>
          </a:r>
          <a:endParaRPr lang="ko-KR" altLang="en-US" sz="1100" b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0.03503</cdr:y>
    </cdr:from>
    <cdr:to>
      <cdr:x>0.32658</cdr:x>
      <cdr:y>0.1176</cdr:y>
    </cdr:to>
    <cdr:sp macro="" textlink="">
      <cdr:nvSpPr>
        <cdr:cNvPr id="3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-11160" y="111001"/>
          <a:ext cx="1340433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fontAlgn="base">
            <a:spcBef>
              <a:spcPct val="0"/>
            </a:spcBef>
            <a:spcAft>
              <a:spcPct val="0"/>
            </a:spcAft>
          </a:pPr>
          <a:r>
            <a:rPr kumimoji="1"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(%, </a:t>
          </a:r>
          <a:r>
            <a: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전년동기대비</a:t>
          </a:r>
          <a:r>
            <a:rPr kumimoji="1"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kumimoji="1" lang="ko-KR" altLang="en-US" sz="1100" b="1" dirty="0" smtClean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0.80639</cdr:x>
      <cdr:y>0.03893</cdr:y>
    </cdr:from>
    <cdr:to>
      <cdr:x>0.95644</cdr:x>
      <cdr:y>0.1215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09798" y="123347"/>
          <a:ext cx="615873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fontAlgn="base">
            <a:spcBef>
              <a:spcPct val="0"/>
            </a:spcBef>
            <a:spcAft>
              <a:spcPct val="0"/>
            </a:spcAft>
          </a:pPr>
          <a:r>
            <a:rPr kumimoji="1"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조 엔</a:t>
          </a:r>
          <a:r>
            <a:rPr kumimoji="1"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kumimoji="1" lang="ko-KR" altLang="en-US" sz="1100" b="1" dirty="0" smtClean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0.5614</cdr:x>
      <cdr:y>0.81818</cdr:y>
    </cdr:from>
    <cdr:to>
      <cdr:x>0.84211</cdr:x>
      <cdr:y>0.93182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304257" y="2592287"/>
          <a:ext cx="115212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ko-KR" altLang="en-US" sz="1400" b="1" dirty="0" smtClean="0">
              <a:solidFill>
                <a:srgbClr val="FF00FF"/>
              </a:solidFill>
            </a:rPr>
            <a:t>무역수지</a:t>
          </a:r>
          <a:r>
            <a:rPr lang="en-US" altLang="ko-KR" sz="1400" b="1" dirty="0" smtClean="0">
              <a:solidFill>
                <a:srgbClr val="FF00FF"/>
              </a:solidFill>
            </a:rPr>
            <a:t>(</a:t>
          </a:r>
          <a:r>
            <a:rPr lang="ko-KR" altLang="en-US" sz="1400" b="1" dirty="0" smtClean="0">
              <a:solidFill>
                <a:srgbClr val="FF00FF"/>
              </a:solidFill>
            </a:rPr>
            <a:t>우</a:t>
          </a:r>
          <a:r>
            <a:rPr lang="en-US" altLang="ko-KR" sz="1400" b="1" dirty="0" smtClean="0">
              <a:solidFill>
                <a:srgbClr val="FF00FF"/>
              </a:solidFill>
            </a:rPr>
            <a:t>)</a:t>
          </a:r>
          <a:endParaRPr lang="ko-KR" altLang="en-US" sz="1400" b="1" dirty="0">
            <a:solidFill>
              <a:srgbClr val="FF00FF"/>
            </a:solidFill>
          </a:endParaRPr>
        </a:p>
      </cdr:txBody>
    </cdr:sp>
  </cdr:relSizeAnchor>
  <cdr:relSizeAnchor xmlns:cdr="http://schemas.openxmlformats.org/drawingml/2006/chartDrawing">
    <cdr:from>
      <cdr:x>0.14035</cdr:x>
      <cdr:y>0.20455</cdr:y>
    </cdr:from>
    <cdr:to>
      <cdr:x>0.36313</cdr:x>
      <cdr:y>0.49315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76065" y="64807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ko-KR" altLang="en-US" sz="1400" b="1" dirty="0" smtClean="0">
              <a:solidFill>
                <a:srgbClr val="002060"/>
              </a:solidFill>
            </a:rPr>
            <a:t>수입증감률</a:t>
          </a:r>
          <a:r>
            <a:rPr lang="en-US" altLang="ko-KR" sz="1400" b="1" dirty="0" smtClean="0">
              <a:solidFill>
                <a:srgbClr val="002060"/>
              </a:solidFill>
            </a:rPr>
            <a:t>(</a:t>
          </a:r>
          <a:r>
            <a:rPr lang="ko-KR" altLang="en-US" sz="1400" b="1" dirty="0" smtClean="0">
              <a:solidFill>
                <a:srgbClr val="002060"/>
              </a:solidFill>
            </a:rPr>
            <a:t>좌</a:t>
          </a:r>
          <a:r>
            <a:rPr lang="en-US" altLang="ko-KR" sz="1400" b="1" dirty="0" smtClean="0">
              <a:solidFill>
                <a:srgbClr val="002060"/>
              </a:solidFill>
            </a:rPr>
            <a:t>)</a:t>
          </a:r>
          <a:endParaRPr lang="ko-KR" altLang="en-US" sz="1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0.42105</cdr:x>
      <cdr:y>0.06818</cdr:y>
    </cdr:from>
    <cdr:to>
      <cdr:x>0.64383</cdr:x>
      <cdr:y>0.35679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728193" y="21602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>
              <a:solidFill>
                <a:srgbClr val="0070C0"/>
              </a:solidFill>
            </a:rPr>
            <a:t>수출증감률</a:t>
          </a:r>
          <a:r>
            <a:rPr lang="en-US" altLang="ko-KR" sz="1400" b="1" dirty="0" smtClean="0">
              <a:solidFill>
                <a:srgbClr val="0070C0"/>
              </a:solidFill>
            </a:rPr>
            <a:t>(</a:t>
          </a:r>
          <a:r>
            <a:rPr lang="ko-KR" altLang="en-US" sz="1400" b="1" dirty="0" smtClean="0">
              <a:solidFill>
                <a:srgbClr val="0070C0"/>
              </a:solidFill>
            </a:rPr>
            <a:t>좌</a:t>
          </a:r>
          <a:r>
            <a:rPr lang="en-US" altLang="ko-KR" sz="1400" b="1" dirty="0" smtClean="0">
              <a:solidFill>
                <a:srgbClr val="0070C0"/>
              </a:solidFill>
            </a:rPr>
            <a:t>)</a:t>
          </a:r>
          <a:endParaRPr lang="ko-KR" altLang="en-US" sz="1400" b="1" dirty="0">
            <a:solidFill>
              <a:srgbClr val="0070C0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0.10714</cdr:x>
      <cdr:y>0.02326</cdr:y>
    </cdr:from>
    <cdr:to>
      <cdr:x>0.25987</cdr:x>
      <cdr:y>0.10775</cdr:y>
    </cdr:to>
    <cdr:sp macro="" textlink="">
      <cdr:nvSpPr>
        <cdr:cNvPr id="2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32047" y="72007"/>
          <a:ext cx="615876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fontAlgn="base">
            <a:spcBef>
              <a:spcPct val="0"/>
            </a:spcBef>
            <a:spcAft>
              <a:spcPct val="0"/>
            </a:spcAft>
          </a:pPr>
          <a:r>
            <a:rPr kumimoji="1"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kumimoji="1" lang="ko-KR" altLang="en-US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조 엔</a:t>
          </a:r>
          <a:r>
            <a:rPr kumimoji="1"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kumimoji="1" lang="ko-KR" altLang="en-US" sz="1100" b="1" dirty="0" smtClean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0.23214</cdr:x>
      <cdr:y>0.11628</cdr:y>
    </cdr:from>
    <cdr:to>
      <cdr:x>0.66036</cdr:x>
      <cdr:y>0.21568</cdr:y>
    </cdr:to>
    <cdr:sp macro="" textlink="">
      <cdr:nvSpPr>
        <cdr:cNvPr id="3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36103" y="360039"/>
          <a:ext cx="1726755" cy="3077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fontAlgn="base">
            <a:spcBef>
              <a:spcPct val="0"/>
            </a:spcBef>
            <a:spcAft>
              <a:spcPct val="0"/>
            </a:spcAft>
          </a:pPr>
          <a:r>
            <a:rPr kumimoji="1" lang="ko-KR" altLang="en-US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정부부채</a:t>
          </a:r>
          <a:r>
            <a:rPr kumimoji="1"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/GDP (</a:t>
          </a:r>
          <a:r>
            <a:rPr kumimoji="1" lang="ko-KR" altLang="en-US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우</a:t>
          </a:r>
          <a:r>
            <a:rPr kumimoji="1" lang="en-US" altLang="ko-KR" sz="1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kumimoji="1" lang="ko-KR" altLang="en-US" sz="1400" b="1" dirty="0" smtClean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0.44643</cdr:x>
      <cdr:y>0.72093</cdr:y>
    </cdr:from>
    <cdr:to>
      <cdr:x>0.85714</cdr:x>
      <cdr:y>0.82033</cdr:y>
    </cdr:to>
    <cdr:sp macro="" textlink="">
      <cdr:nvSpPr>
        <cdr:cNvPr id="5" name="직사각형 4"/>
        <cdr:cNvSpPr/>
      </cdr:nvSpPr>
      <cdr:spPr bwMode="auto">
        <a:xfrm xmlns:a="http://schemas.openxmlformats.org/drawingml/2006/main">
          <a:off x="1800199" y="2232248"/>
          <a:ext cx="1656173" cy="30777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ko-KR" altLang="en-US" sz="1400" b="1" dirty="0" smtClean="0">
              <a:solidFill>
                <a:srgbClr val="C00000"/>
              </a:solidFill>
            </a:rPr>
            <a:t>정부부채 규모</a:t>
          </a:r>
          <a:r>
            <a:rPr lang="en-US" altLang="ko-KR" sz="1400" b="1" dirty="0" smtClean="0">
              <a:solidFill>
                <a:srgbClr val="C00000"/>
              </a:solidFill>
            </a:rPr>
            <a:t>(</a:t>
          </a:r>
          <a:r>
            <a:rPr lang="ko-KR" altLang="en-US" sz="1400" b="1" dirty="0" smtClean="0">
              <a:solidFill>
                <a:srgbClr val="C00000"/>
              </a:solidFill>
            </a:rPr>
            <a:t>좌</a:t>
          </a:r>
          <a:r>
            <a:rPr lang="en-US" altLang="ko-KR" sz="1400" b="1" dirty="0" smtClean="0">
              <a:solidFill>
                <a:srgbClr val="C00000"/>
              </a:solidFill>
            </a:rPr>
            <a:t>)</a:t>
          </a:r>
          <a:endParaRPr lang="ko-KR" sz="14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0.80357</cdr:x>
      <cdr:y>0.02326</cdr:y>
    </cdr:from>
    <cdr:to>
      <cdr:x>0.90462</cdr:x>
      <cdr:y>0.10775</cdr:y>
    </cdr:to>
    <cdr:sp macro="" textlink="">
      <cdr:nvSpPr>
        <cdr:cNvPr id="6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40359" y="72007"/>
          <a:ext cx="407479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fontAlgn="base">
            <a:spcBef>
              <a:spcPct val="0"/>
            </a:spcBef>
            <a:spcAft>
              <a:spcPct val="0"/>
            </a:spcAft>
          </a:pPr>
          <a:r>
            <a:rPr kumimoji="1" lang="en-US" altLang="ko-KR" sz="11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rPr>
            <a:t>(%)</a:t>
          </a:r>
          <a:endParaRPr kumimoji="1" lang="ko-KR" altLang="en-US" sz="1100" b="1" dirty="0" smtClean="0">
            <a:solidFill>
              <a:srgbClr val="00000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0.10527</cdr:x>
      <cdr:y>0.69487</cdr:y>
    </cdr:from>
    <cdr:to>
      <cdr:x>0.27436</cdr:x>
      <cdr:y>0.78616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3" y="2051242"/>
          <a:ext cx="693941" cy="269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rgbClr val="9BBB59">
                  <a:lumMod val="75000"/>
                </a:srgbClr>
              </a:solidFill>
            </a:rPr>
            <a:t>9.8%</a:t>
          </a:r>
          <a:endParaRPr lang="en-US" altLang="ko-KR" sz="1400" b="1" dirty="0">
            <a:solidFill>
              <a:srgbClr val="9BBB59">
                <a:lumMod val="75000"/>
              </a:srgbClr>
            </a:solidFill>
          </a:endParaRPr>
        </a:p>
        <a:p xmlns:a="http://schemas.openxmlformats.org/drawingml/2006/main">
          <a:pPr algn="ctr"/>
          <a:endParaRPr lang="ko-KR" altLang="en-US" sz="1400" b="1" dirty="0">
            <a:solidFill>
              <a:srgbClr val="9BBB59">
                <a:lumMod val="75000"/>
              </a:srgbClr>
            </a:solidFill>
          </a:endParaRPr>
        </a:p>
      </cdr:txBody>
    </cdr:sp>
  </cdr:relSizeAnchor>
  <cdr:relSizeAnchor xmlns:cdr="http://schemas.openxmlformats.org/drawingml/2006/chartDrawing">
    <cdr:from>
      <cdr:x>0.29828</cdr:x>
      <cdr:y>0.69487</cdr:y>
    </cdr:from>
    <cdr:to>
      <cdr:x>0.49128</cdr:x>
      <cdr:y>0.78059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224121" y="2051242"/>
          <a:ext cx="792078" cy="253073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rgbClr val="9BBB59">
                  <a:lumMod val="75000"/>
                </a:srgbClr>
              </a:solidFill>
              <a:latin typeface="맑은 고딕"/>
            </a:rPr>
            <a:t>10.6%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0.52637</cdr:x>
      <cdr:y>0.69487</cdr:y>
    </cdr:from>
    <cdr:to>
      <cdr:x>0.71937</cdr:x>
      <cdr:y>0.78058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160224" y="2051242"/>
          <a:ext cx="792078" cy="253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rgbClr val="9BBB59">
                  <a:lumMod val="75000"/>
                </a:srgbClr>
              </a:solidFill>
              <a:latin typeface="맑은 고딕"/>
            </a:rPr>
            <a:t>10.7%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0.73692</cdr:x>
      <cdr:y>0.69487</cdr:y>
    </cdr:from>
    <cdr:to>
      <cdr:x>0.89483</cdr:x>
      <cdr:y>0.78058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024336" y="2051242"/>
          <a:ext cx="648052" cy="253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rgbClr val="9BBB59">
                  <a:lumMod val="75000"/>
                </a:srgbClr>
              </a:solidFill>
              <a:latin typeface="맑은 고딕"/>
            </a:rPr>
            <a:t>6.8%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0.08772</cdr:x>
      <cdr:y>0.78057</cdr:y>
    </cdr:from>
    <cdr:to>
      <cdr:x>0.30859</cdr:x>
      <cdr:y>0.85899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60010" y="2304256"/>
          <a:ext cx="906428" cy="2314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>
              <a:solidFill>
                <a:srgbClr val="9BBB59">
                  <a:lumMod val="75000"/>
                </a:srgbClr>
              </a:solidFill>
              <a:latin typeface="맑은 고딕"/>
            </a:rPr>
            <a:t>('81-90)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0.29828</cdr:x>
      <cdr:y>0.78057</cdr:y>
    </cdr:from>
    <cdr:to>
      <cdr:x>0.51091</cdr:x>
      <cdr:y>0.85899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224121" y="2304256"/>
          <a:ext cx="872649" cy="2314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>
              <a:solidFill>
                <a:srgbClr val="9BBB59">
                  <a:lumMod val="75000"/>
                </a:srgbClr>
              </a:solidFill>
              <a:latin typeface="맑은 고딕"/>
            </a:rPr>
            <a:t>('91-00)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0.50883</cdr:x>
      <cdr:y>0.78057</cdr:y>
    </cdr:from>
    <cdr:to>
      <cdr:x>0.71531</cdr:x>
      <cdr:y>0.85327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088232" y="2304256"/>
          <a:ext cx="847406" cy="214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>
              <a:solidFill>
                <a:srgbClr val="9BBB59">
                  <a:lumMod val="75000"/>
                </a:srgbClr>
              </a:solidFill>
              <a:latin typeface="맑은 고딕"/>
            </a:rPr>
            <a:t>('01-10)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0.70183</cdr:x>
      <cdr:y>0.78057</cdr:y>
    </cdr:from>
    <cdr:to>
      <cdr:x>0.92993</cdr:x>
      <cdr:y>0.84485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880310" y="2304256"/>
          <a:ext cx="936103" cy="1897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>
              <a:solidFill>
                <a:srgbClr val="9BBB59">
                  <a:lumMod val="75000"/>
                </a:srgbClr>
              </a:solidFill>
              <a:latin typeface="맑은 고딕"/>
              <a:ea typeface="맑은 고딕"/>
            </a:rPr>
            <a:t>('11-20)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  <a:ea typeface="맑은 고딕"/>
          </a:endParaRPr>
        </a:p>
      </cdr:txBody>
    </cdr:sp>
  </cdr:relSizeAnchor>
  <cdr:relSizeAnchor xmlns:cdr="http://schemas.openxmlformats.org/drawingml/2006/chartDrawing">
    <cdr:from>
      <cdr:x>0.10001</cdr:x>
      <cdr:y>0.72008</cdr:y>
    </cdr:from>
    <cdr:to>
      <cdr:x>0.10001</cdr:x>
      <cdr:y>0.85724</cdr:y>
    </cdr:to>
    <cdr:sp macro="" textlink="">
      <cdr:nvSpPr>
        <cdr:cNvPr id="10" name="직선 연결선 9"/>
        <cdr:cNvSpPr/>
      </cdr:nvSpPr>
      <cdr:spPr>
        <a:xfrm xmlns:a="http://schemas.openxmlformats.org/drawingml/2006/main">
          <a:off x="410446" y="2125676"/>
          <a:ext cx="0" cy="40488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0.29828</cdr:x>
      <cdr:y>0.72852</cdr:y>
    </cdr:from>
    <cdr:to>
      <cdr:x>0.29828</cdr:x>
      <cdr:y>0.86569</cdr:y>
    </cdr:to>
    <cdr:sp macro="" textlink="">
      <cdr:nvSpPr>
        <cdr:cNvPr id="11" name="직선 연결선 10"/>
        <cdr:cNvSpPr/>
      </cdr:nvSpPr>
      <cdr:spPr>
        <a:xfrm xmlns:a="http://schemas.openxmlformats.org/drawingml/2006/main">
          <a:off x="1224154" y="2150594"/>
          <a:ext cx="0" cy="40491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0.09964</cdr:x>
      <cdr:y>0.76732</cdr:y>
    </cdr:from>
    <cdr:to>
      <cdr:x>0.29549</cdr:x>
      <cdr:y>0.76732</cdr:y>
    </cdr:to>
    <cdr:sp macro="" textlink="">
      <cdr:nvSpPr>
        <cdr:cNvPr id="12" name="직선 화살표 연결선 11"/>
        <cdr:cNvSpPr/>
      </cdr:nvSpPr>
      <cdr:spPr>
        <a:xfrm xmlns:a="http://schemas.openxmlformats.org/drawingml/2006/main">
          <a:off x="408933" y="2265118"/>
          <a:ext cx="803768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ysDash"/>
          <a:headEnd type="triangle" w="med" len="med"/>
          <a:tailEnd type="triangle" w="med" len="me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0.31253</cdr:x>
      <cdr:y>0.72579</cdr:y>
    </cdr:from>
    <cdr:to>
      <cdr:x>0.31253</cdr:x>
      <cdr:y>0.86296</cdr:y>
    </cdr:to>
    <cdr:sp macro="" textlink="">
      <cdr:nvSpPr>
        <cdr:cNvPr id="13" name="직선 연결선 12"/>
        <cdr:cNvSpPr/>
      </cdr:nvSpPr>
      <cdr:spPr>
        <a:xfrm xmlns:a="http://schemas.openxmlformats.org/drawingml/2006/main">
          <a:off x="1282643" y="2142534"/>
          <a:ext cx="0" cy="40491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0.50631</cdr:x>
      <cdr:y>0.72579</cdr:y>
    </cdr:from>
    <cdr:to>
      <cdr:x>0.50631</cdr:x>
      <cdr:y>0.86296</cdr:y>
    </cdr:to>
    <cdr:sp macro="" textlink="">
      <cdr:nvSpPr>
        <cdr:cNvPr id="14" name="직선 연결선 13"/>
        <cdr:cNvSpPr/>
      </cdr:nvSpPr>
      <cdr:spPr>
        <a:xfrm xmlns:a="http://schemas.openxmlformats.org/drawingml/2006/main">
          <a:off x="2077881" y="2142534"/>
          <a:ext cx="0" cy="40491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0.30975</cdr:x>
      <cdr:y>0.77764</cdr:y>
    </cdr:from>
    <cdr:to>
      <cdr:x>0.50561</cdr:x>
      <cdr:y>0.77764</cdr:y>
    </cdr:to>
    <cdr:sp macro="" textlink="">
      <cdr:nvSpPr>
        <cdr:cNvPr id="15" name="직선 화살표 연결선 14"/>
        <cdr:cNvSpPr/>
      </cdr:nvSpPr>
      <cdr:spPr>
        <a:xfrm xmlns:a="http://schemas.openxmlformats.org/drawingml/2006/main">
          <a:off x="1271223" y="2295598"/>
          <a:ext cx="803810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ysDash"/>
          <a:headEnd type="triangle" w="med" len="med"/>
          <a:tailEnd type="triangle" w="med" len="me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0.53131</cdr:x>
      <cdr:y>0.72294</cdr:y>
    </cdr:from>
    <cdr:to>
      <cdr:x>0.53131</cdr:x>
      <cdr:y>0.8601</cdr:y>
    </cdr:to>
    <cdr:sp macro="" textlink="">
      <cdr:nvSpPr>
        <cdr:cNvPr id="16" name="직선 연결선 15"/>
        <cdr:cNvSpPr/>
      </cdr:nvSpPr>
      <cdr:spPr>
        <a:xfrm xmlns:a="http://schemas.openxmlformats.org/drawingml/2006/main">
          <a:off x="2180492" y="2134120"/>
          <a:ext cx="0" cy="40488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0.52779</cdr:x>
      <cdr:y>0.77478</cdr:y>
    </cdr:from>
    <cdr:to>
      <cdr:x>0.72364</cdr:x>
      <cdr:y>0.77478</cdr:y>
    </cdr:to>
    <cdr:sp macro="" textlink="">
      <cdr:nvSpPr>
        <cdr:cNvPr id="17" name="직선 화살표 연결선 16"/>
        <cdr:cNvSpPr/>
      </cdr:nvSpPr>
      <cdr:spPr>
        <a:xfrm xmlns:a="http://schemas.openxmlformats.org/drawingml/2006/main">
          <a:off x="2166060" y="2287155"/>
          <a:ext cx="803769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ysDash"/>
          <a:headEnd type="triangle" w="med" len="med"/>
          <a:tailEnd type="triangle" w="med" len="me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0.71938</cdr:x>
      <cdr:y>0.72852</cdr:y>
    </cdr:from>
    <cdr:to>
      <cdr:x>0.71938</cdr:x>
      <cdr:y>0.86569</cdr:y>
    </cdr:to>
    <cdr:sp macro="" textlink="">
      <cdr:nvSpPr>
        <cdr:cNvPr id="18" name="직선 연결선 17"/>
        <cdr:cNvSpPr/>
      </cdr:nvSpPr>
      <cdr:spPr>
        <a:xfrm xmlns:a="http://schemas.openxmlformats.org/drawingml/2006/main">
          <a:off x="2952335" y="2150594"/>
          <a:ext cx="0" cy="40491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0.736</cdr:x>
      <cdr:y>0.77552</cdr:y>
    </cdr:from>
    <cdr:to>
      <cdr:x>0.93185</cdr:x>
      <cdr:y>0.77552</cdr:y>
    </cdr:to>
    <cdr:sp macro="" textlink="">
      <cdr:nvSpPr>
        <cdr:cNvPr id="19" name="직선 화살표 연결선 18"/>
        <cdr:cNvSpPr/>
      </cdr:nvSpPr>
      <cdr:spPr>
        <a:xfrm xmlns:a="http://schemas.openxmlformats.org/drawingml/2006/main">
          <a:off x="3020560" y="2289347"/>
          <a:ext cx="803768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ysDash"/>
          <a:headEnd type="triangle" w="med" len="med"/>
          <a:tailEnd type="triangle" w="med" len="me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0.92992</cdr:x>
      <cdr:y>0.72852</cdr:y>
    </cdr:from>
    <cdr:to>
      <cdr:x>0.92992</cdr:x>
      <cdr:y>0.86569</cdr:y>
    </cdr:to>
    <cdr:sp macro="" textlink="">
      <cdr:nvSpPr>
        <cdr:cNvPr id="20" name="직선 연결선 19"/>
        <cdr:cNvSpPr/>
      </cdr:nvSpPr>
      <cdr:spPr>
        <a:xfrm xmlns:a="http://schemas.openxmlformats.org/drawingml/2006/main">
          <a:off x="3816405" y="2150594"/>
          <a:ext cx="0" cy="40491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0.73692</cdr:x>
      <cdr:y>0.72852</cdr:y>
    </cdr:from>
    <cdr:to>
      <cdr:x>0.73692</cdr:x>
      <cdr:y>0.85709</cdr:y>
    </cdr:to>
    <cdr:sp macro="" textlink="">
      <cdr:nvSpPr>
        <cdr:cNvPr id="21" name="직선 연결선 20"/>
        <cdr:cNvSpPr/>
      </cdr:nvSpPr>
      <cdr:spPr>
        <a:xfrm xmlns:a="http://schemas.openxmlformats.org/drawingml/2006/main">
          <a:off x="3024327" y="2150594"/>
          <a:ext cx="0" cy="37952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0.68429</cdr:x>
      <cdr:y>0.60982</cdr:y>
    </cdr:from>
    <cdr:to>
      <cdr:x>0.94747</cdr:x>
      <cdr:y>0.69554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2808312" y="1800200"/>
          <a:ext cx="1080120" cy="253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200" b="1" dirty="0" smtClean="0">
              <a:solidFill>
                <a:schemeClr val="tx1"/>
              </a:solidFill>
              <a:latin typeface="맑은 고딕"/>
            </a:rPr>
            <a:t>(2014</a:t>
          </a:r>
          <a:r>
            <a:rPr lang="ko-KR" altLang="en-US" sz="1200" b="1" dirty="0" smtClean="0">
              <a:solidFill>
                <a:schemeClr val="tx1"/>
              </a:solidFill>
              <a:latin typeface="맑은 고딕"/>
            </a:rPr>
            <a:t>년</a:t>
          </a:r>
          <a:r>
            <a:rPr lang="en-US" altLang="ko-KR" sz="1200" b="1" dirty="0" smtClean="0">
              <a:solidFill>
                <a:schemeClr val="tx1"/>
              </a:solidFill>
              <a:latin typeface="맑은 고딕"/>
            </a:rPr>
            <a:t>)</a:t>
          </a:r>
          <a:endParaRPr lang="ko-KR" altLang="en-US" sz="1200" b="1" dirty="0">
            <a:solidFill>
              <a:schemeClr val="tx1"/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0.22685</cdr:x>
      <cdr:y>0.27472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0" y="0"/>
          <a:ext cx="931011" cy="8109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(%)</a:t>
          </a:r>
          <a:endParaRPr lang="ko-KR" altLang="en-US" sz="1100" b="1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0.15487</cdr:x>
      <cdr:y>0.10383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705971" cy="3585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100" dirty="0"/>
            <a:t>(%)</a:t>
          </a:r>
          <a:endParaRPr lang="ko-KR" altLang="en-US" sz="1100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0.03571</cdr:x>
      <cdr:y>0.02209</cdr:y>
    </cdr:from>
    <cdr:to>
      <cdr:x>0.24043</cdr:x>
      <cdr:y>0.12808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16" y="71575"/>
          <a:ext cx="825523" cy="34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달러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/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배럴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0.5</cdr:x>
      <cdr:y>0.13322</cdr:y>
    </cdr:from>
    <cdr:to>
      <cdr:x>0.72676</cdr:x>
      <cdr:y>0.41545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016224" y="43161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400" b="1" dirty="0" smtClean="0">
              <a:solidFill>
                <a:srgbClr val="002060"/>
              </a:solidFill>
            </a:rPr>
            <a:t>WTI</a:t>
          </a:r>
          <a:endParaRPr lang="ko-KR" altLang="en-US" sz="1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0.51786</cdr:x>
      <cdr:y>0.48882</cdr:y>
    </cdr:from>
    <cdr:to>
      <cdr:x>0.74462</cdr:x>
      <cdr:y>0.77105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088232" y="158374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err="1" smtClean="0">
              <a:solidFill>
                <a:srgbClr val="00B0F0"/>
              </a:solidFill>
            </a:rPr>
            <a:t>두바이유</a:t>
          </a:r>
          <a:endParaRPr lang="ko-KR" altLang="en-US" sz="1400" b="1" dirty="0">
            <a:solidFill>
              <a:srgbClr val="00B0F0"/>
            </a:solidFill>
          </a:endParaRPr>
        </a:p>
      </cdr:txBody>
    </cdr:sp>
  </cdr:relSizeAnchor>
  <cdr:relSizeAnchor xmlns:cdr="http://schemas.openxmlformats.org/drawingml/2006/chartDrawing">
    <cdr:from>
      <cdr:x>0.82143</cdr:x>
      <cdr:y>0.44437</cdr:y>
    </cdr:from>
    <cdr:to>
      <cdr:x>1</cdr:x>
      <cdr:y>0.7266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12368" y="1439727"/>
          <a:ext cx="72008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altLang="ko-KR" sz="1400" b="1" dirty="0" smtClean="0"/>
            <a:t>2015.</a:t>
          </a:r>
        </a:p>
        <a:p xmlns:a="http://schemas.openxmlformats.org/drawingml/2006/main">
          <a:pPr algn="ctr"/>
          <a:r>
            <a:rPr lang="en-US" altLang="ko-KR" sz="1400" b="1" dirty="0" smtClean="0"/>
            <a:t>10</a:t>
          </a:r>
          <a:r>
            <a:rPr lang="ko-KR" altLang="en-US" sz="1400" b="1" dirty="0" smtClean="0"/>
            <a:t>월</a:t>
          </a:r>
          <a:endParaRPr lang="ko-KR" altLang="en-US" sz="1400" b="1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0.125</cdr:x>
      <cdr:y>0.53333</cdr:y>
    </cdr:from>
    <cdr:to>
      <cdr:x>0.37807</cdr:x>
      <cdr:y>0.71111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4056" y="1728192"/>
          <a:ext cx="1020492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</a:rPr>
            <a:t>엔</a:t>
          </a:r>
          <a:r>
            <a:rPr lang="en-US" altLang="ko-KR" sz="1400" b="1" dirty="0" smtClean="0">
              <a:solidFill>
                <a:srgbClr val="002060"/>
              </a:solidFill>
            </a:rPr>
            <a:t>/</a:t>
          </a:r>
          <a:r>
            <a:rPr lang="ko-KR" altLang="en-US" sz="1400" b="1" dirty="0" smtClean="0">
              <a:solidFill>
                <a:srgbClr val="002060"/>
              </a:solidFill>
            </a:rPr>
            <a:t>달러 </a:t>
          </a:r>
          <a:endParaRPr lang="en-US" altLang="ko-KR" sz="1400" b="1" dirty="0" smtClean="0">
            <a:solidFill>
              <a:srgbClr val="002060"/>
            </a:solidFill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</a:rPr>
            <a:t>환율</a:t>
          </a:r>
          <a:r>
            <a:rPr lang="en-US" altLang="ko-KR" sz="1400" b="1" dirty="0" smtClean="0">
              <a:solidFill>
                <a:srgbClr val="002060"/>
              </a:solidFill>
            </a:rPr>
            <a:t>(</a:t>
          </a:r>
          <a:r>
            <a:rPr lang="ko-KR" altLang="en-US" sz="1400" b="1" dirty="0" smtClean="0">
              <a:solidFill>
                <a:srgbClr val="002060"/>
              </a:solidFill>
            </a:rPr>
            <a:t>좌</a:t>
          </a:r>
          <a:r>
            <a:rPr lang="en-US" altLang="ko-KR" sz="1400" b="1" dirty="0" smtClean="0">
              <a:solidFill>
                <a:srgbClr val="002060"/>
              </a:solidFill>
            </a:rPr>
            <a:t>)</a:t>
          </a:r>
          <a:endParaRPr lang="ko-KR" altLang="en-US" sz="1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0.55357</cdr:x>
      <cdr:y>0.67442</cdr:y>
    </cdr:from>
    <cdr:to>
      <cdr:x>0.80664</cdr:x>
      <cdr:y>0.76293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32248" y="2088232"/>
          <a:ext cx="1020492" cy="274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rgbClr val="0070C0"/>
              </a:solidFill>
            </a:rPr>
            <a:t>달러</a:t>
          </a:r>
          <a:r>
            <a:rPr lang="en-US" altLang="ko-KR" sz="1400" b="1" dirty="0" smtClean="0">
              <a:solidFill>
                <a:srgbClr val="0070C0"/>
              </a:solidFill>
            </a:rPr>
            <a:t>/</a:t>
          </a:r>
          <a:r>
            <a:rPr lang="ko-KR" altLang="en-US" sz="1400" b="1" dirty="0" smtClean="0">
              <a:solidFill>
                <a:srgbClr val="0070C0"/>
              </a:solidFill>
            </a:rPr>
            <a:t>유로</a:t>
          </a:r>
          <a:endParaRPr lang="en-US" altLang="ko-KR" sz="1400" b="1" dirty="0" smtClean="0">
            <a:solidFill>
              <a:srgbClr val="0070C0"/>
            </a:solidFill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0070C0"/>
              </a:solidFill>
            </a:rPr>
            <a:t> 환율</a:t>
          </a:r>
          <a:r>
            <a:rPr lang="en-US" altLang="ko-KR" sz="1400" b="1" dirty="0" smtClean="0">
              <a:solidFill>
                <a:srgbClr val="0070C0"/>
              </a:solidFill>
            </a:rPr>
            <a:t>(</a:t>
          </a:r>
          <a:r>
            <a:rPr lang="ko-KR" altLang="en-US" sz="1400" b="1" dirty="0" smtClean="0">
              <a:solidFill>
                <a:srgbClr val="0070C0"/>
              </a:solidFill>
            </a:rPr>
            <a:t>우</a:t>
          </a:r>
          <a:r>
            <a:rPr lang="en-US" altLang="ko-KR" sz="1400" b="1" dirty="0" smtClean="0">
              <a:solidFill>
                <a:srgbClr val="0070C0"/>
              </a:solidFill>
            </a:rPr>
            <a:t>)</a:t>
          </a:r>
          <a:endParaRPr lang="ko-KR" altLang="en-US" sz="1400" b="1" dirty="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0.29373</cdr:x>
      <cdr:y>0.09356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0" y="0"/>
          <a:ext cx="1287761" cy="357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엔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/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달러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0.65508</cdr:x>
      <cdr:y>0</cdr:y>
    </cdr:from>
    <cdr:to>
      <cdr:x>1</cdr:x>
      <cdr:y>0.08332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871937" y="0"/>
          <a:ext cx="1512167" cy="317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r"/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달러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/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유로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0.31133</cdr:x>
      <cdr:y>0.10601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241536" cy="3446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altLang="ko-KR" sz="1150" b="1" dirty="0" smtClean="0">
              <a:latin typeface="맑은 고딕" pitchFamily="50" charset="-127"/>
              <a:ea typeface="맑은 고딕" pitchFamily="50" charset="-127"/>
            </a:rPr>
            <a:t>(%</a:t>
          </a:r>
          <a:r>
            <a:rPr lang="en-US" altLang="ko-KR" sz="1150" b="1" baseline="0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5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0.68867</cdr:x>
      <cdr:y>0</cdr:y>
    </cdr:from>
    <cdr:to>
      <cdr:x>1</cdr:x>
      <cdr:y>0.10601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267720" y="0"/>
          <a:ext cx="1241536" cy="3446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r"/>
          <a:r>
            <a:rPr lang="en-US" altLang="ko-KR" sz="1150" b="1" dirty="0" smtClean="0">
              <a:latin typeface="맑은 고딕" pitchFamily="50" charset="-127"/>
              <a:ea typeface="맑은 고딕" pitchFamily="50" charset="-127"/>
            </a:rPr>
            <a:t>(%</a:t>
          </a:r>
          <a:r>
            <a:rPr lang="en-US" altLang="ko-KR" sz="1150" b="1" baseline="0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5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0.8736</cdr:x>
      <cdr:y>0.11073</cdr:y>
    </cdr:from>
    <cdr:to>
      <cdr:x>0.94583</cdr:x>
      <cdr:y>0.908</cdr:y>
    </cdr:to>
    <cdr:sp macro="" textlink="">
      <cdr:nvSpPr>
        <cdr:cNvPr id="4" name="모서리가 둥근 직사각형 3"/>
        <cdr:cNvSpPr/>
      </cdr:nvSpPr>
      <cdr:spPr>
        <a:xfrm xmlns:a="http://schemas.openxmlformats.org/drawingml/2006/main">
          <a:off x="3483744" y="360033"/>
          <a:ext cx="288032" cy="259228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ysClr val="windowText" lastClr="000000">
              <a:lumMod val="65000"/>
              <a:lumOff val="35000"/>
            </a:sysClr>
          </a:solidFill>
          <a:prstDash val="sys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ko-KR" altLang="en-US" sz="1100"/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0.30248</cdr:x>
      <cdr:y>0.10637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241536" cy="3446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50" b="1" dirty="0" smtClean="0">
              <a:latin typeface="맑은 고딕" pitchFamily="50" charset="-127"/>
              <a:ea typeface="맑은 고딕" pitchFamily="50" charset="-127"/>
            </a:rPr>
            <a:t>(%, %p</a:t>
          </a:r>
          <a:r>
            <a:rPr lang="en-US" altLang="ko-KR" sz="1150" b="1" baseline="0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5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0.61404</cdr:x>
      <cdr:y>0.2</cdr:y>
    </cdr:from>
    <cdr:to>
      <cdr:x>0.85771</cdr:x>
      <cdr:y>0.27779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520280" y="648072"/>
          <a:ext cx="1000133" cy="25206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ko-KR" altLang="en-US" sz="1300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경제성장률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0.45786</cdr:x>
      <cdr:y>0.08257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813317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altLang="ko-KR" sz="1100" b="1" dirty="0"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100" b="1" dirty="0">
              <a:latin typeface="맑은 고딕" pitchFamily="50" charset="-127"/>
              <a:ea typeface="맑은 고딕" pitchFamily="50" charset="-127"/>
            </a:rPr>
            <a:t>전년동기대비 성장률</a:t>
          </a:r>
          <a:r>
            <a:rPr lang="en-US" altLang="ko-KR" sz="1100" b="1" dirty="0">
              <a:latin typeface="맑은 고딕" pitchFamily="50" charset="-127"/>
              <a:ea typeface="맑은 고딕" pitchFamily="50" charset="-127"/>
            </a:rPr>
            <a:t>, %)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0.70909</cdr:x>
      <cdr:y>0</cdr:y>
    </cdr:from>
    <cdr:to>
      <cdr:x>0.98182</cdr:x>
      <cdr:y>0.10854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808304" y="0"/>
          <a:ext cx="1080128" cy="3438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altLang="ko-KR" sz="1100" b="1" dirty="0"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100" b="1" dirty="0">
              <a:latin typeface="맑은 고딕" pitchFamily="50" charset="-127"/>
              <a:ea typeface="맑은 고딕" pitchFamily="50" charset="-127"/>
            </a:rPr>
            <a:t>경기지수</a:t>
          </a:r>
          <a:r>
            <a:rPr lang="en-US" altLang="ko-KR" sz="1100" b="1" dirty="0">
              <a:latin typeface="맑은 고딕" pitchFamily="50" charset="-127"/>
              <a:ea typeface="맑은 고딕" pitchFamily="50" charset="-127"/>
            </a:rPr>
            <a:t>, p)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0.54546</cdr:x>
      <cdr:y>0.75</cdr:y>
    </cdr:from>
    <cdr:to>
      <cdr:x>0.80669</cdr:x>
      <cdr:y>0.84806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160240" y="2376264"/>
          <a:ext cx="1034585" cy="310689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rPr>
            <a:t>경제성장률</a:t>
          </a:r>
        </a:p>
      </cdr:txBody>
    </cdr:sp>
  </cdr:relSizeAnchor>
  <cdr:relSizeAnchor xmlns:cdr="http://schemas.openxmlformats.org/drawingml/2006/chartDrawing">
    <cdr:from>
      <cdr:x>0.56364</cdr:x>
      <cdr:y>0.31818</cdr:y>
    </cdr:from>
    <cdr:to>
      <cdr:x>0.7841</cdr:x>
      <cdr:y>0.41625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232248" y="1008112"/>
          <a:ext cx="873118" cy="310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o-KR" altLang="en-US" sz="14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rPr>
            <a:t>선행지수</a:t>
          </a:r>
          <a:endParaRPr lang="ko-KR" altLang="en-US" sz="1400" b="1" dirty="0">
            <a:solidFill>
              <a:srgbClr val="0070C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0.10909</cdr:x>
      <cdr:y>0.45455</cdr:y>
    </cdr:from>
    <cdr:to>
      <cdr:x>0.32073</cdr:x>
      <cdr:y>0.55687</cdr:y>
    </cdr:to>
    <cdr:sp macro="" textlink="">
      <cdr:nvSpPr>
        <cdr:cNvPr id="6" name="TextBox 6"/>
        <cdr:cNvSpPr txBox="1"/>
      </cdr:nvSpPr>
      <cdr:spPr>
        <a:xfrm xmlns:a="http://schemas.openxmlformats.org/drawingml/2006/main">
          <a:off x="432048" y="1440160"/>
          <a:ext cx="838186" cy="324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o-KR" altLang="en-US" sz="14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rPr>
            <a:t>동행지수</a:t>
          </a: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0.12357</cdr:x>
      <cdr:y>0.05775</cdr:y>
    </cdr:from>
    <cdr:to>
      <cdr:x>0.94487</cdr:x>
      <cdr:y>0.85271</cdr:y>
    </cdr:to>
    <cdr:sp macro="" textlink="">
      <cdr:nvSpPr>
        <cdr:cNvPr id="3" name="직선 연결선 2"/>
        <cdr:cNvSpPr/>
      </cdr:nvSpPr>
      <cdr:spPr>
        <a:xfrm xmlns:a="http://schemas.openxmlformats.org/drawingml/2006/main" flipV="1">
          <a:off x="496000" y="182976"/>
          <a:ext cx="3296649" cy="251872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0.71667</cdr:x>
      <cdr:y>0.72982</cdr:y>
    </cdr:from>
    <cdr:to>
      <cdr:x>0.96667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96344" y="2469976"/>
          <a:ext cx="108012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0.11667</cdr:x>
      <cdr:y>0.48936</cdr:y>
    </cdr:from>
    <cdr:to>
      <cdr:x>0.3</cdr:x>
      <cdr:y>0.61702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504056" y="1656184"/>
          <a:ext cx="79208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>
              <a:latin typeface="맑은 고딕" pitchFamily="50" charset="-127"/>
              <a:ea typeface="맑은 고딕" pitchFamily="50" charset="-127"/>
            </a:rPr>
            <a:t>‘09.1/4</a:t>
          </a:r>
          <a:endParaRPr lang="ko-KR" altLang="en-US" sz="14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0.30497</cdr:x>
      <cdr:y>0.31818</cdr:y>
    </cdr:from>
    <cdr:to>
      <cdr:x>0.48831</cdr:x>
      <cdr:y>0.44584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1224136" y="1008112"/>
          <a:ext cx="735915" cy="4044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>
              <a:latin typeface="맑은 고딕" pitchFamily="50" charset="-127"/>
              <a:ea typeface="맑은 고딕" pitchFamily="50" charset="-127"/>
            </a:rPr>
            <a:t>’15.3/4</a:t>
          </a:r>
          <a:endParaRPr lang="ko-KR" altLang="en-US" sz="14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0.09602</cdr:x>
      <cdr:y>0.03573</cdr:y>
    </cdr:from>
    <cdr:to>
      <cdr:x>0.46007</cdr:x>
      <cdr:y>0.11297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385422" y="113219"/>
          <a:ext cx="1461274" cy="2447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200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재고증가율</a:t>
          </a:r>
          <a:r>
            <a:rPr lang="en-US" altLang="ko-KR" sz="1200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(%)</a:t>
          </a:r>
          <a:endParaRPr lang="ko-KR" altLang="en-US" sz="1200" b="1" dirty="0">
            <a:solidFill>
              <a:srgbClr val="C0000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0.58005</cdr:x>
      <cdr:y>0.03636</cdr:y>
    </cdr:from>
    <cdr:to>
      <cdr:x>0.86135</cdr:x>
      <cdr:y>0.1242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328284" y="115202"/>
          <a:ext cx="1129120" cy="2783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200" b="1" dirty="0">
              <a:solidFill>
                <a:srgbClr val="9BBB59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rPr>
            <a:t>둔화</a:t>
          </a:r>
          <a:r>
            <a:rPr lang="en-US" altLang="ko-KR" sz="1200" b="1" dirty="0">
              <a:solidFill>
                <a:srgbClr val="9BBB59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rPr>
            <a:t>/</a:t>
          </a:r>
          <a:r>
            <a:rPr lang="ko-KR" altLang="en-US" sz="1200" b="1" dirty="0">
              <a:solidFill>
                <a:srgbClr val="9BBB59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rPr>
            <a:t>하강</a:t>
          </a:r>
        </a:p>
      </cdr:txBody>
    </cdr:sp>
  </cdr:relSizeAnchor>
  <cdr:relSizeAnchor xmlns:cdr="http://schemas.openxmlformats.org/drawingml/2006/chartDrawing">
    <cdr:from>
      <cdr:x>0.23321</cdr:x>
      <cdr:y>0.77273</cdr:y>
    </cdr:from>
    <cdr:to>
      <cdr:x>0.50235</cdr:x>
      <cdr:y>0.84065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936104" y="2448272"/>
          <a:ext cx="1080311" cy="215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200" b="1" dirty="0">
              <a:solidFill>
                <a:srgbClr val="9BBB59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rPr>
            <a:t>회복</a:t>
          </a:r>
          <a:r>
            <a:rPr lang="en-US" altLang="ko-KR" sz="1200" b="1" dirty="0">
              <a:solidFill>
                <a:srgbClr val="9BBB59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rPr>
            <a:t>/</a:t>
          </a:r>
          <a:r>
            <a:rPr lang="ko-KR" altLang="en-US" sz="1200" b="1" dirty="0">
              <a:solidFill>
                <a:srgbClr val="9BBB59">
                  <a:lumMod val="75000"/>
                </a:srgbClr>
              </a:solidFill>
              <a:latin typeface="맑은 고딕" pitchFamily="50" charset="-127"/>
              <a:ea typeface="맑은 고딕" pitchFamily="50" charset="-127"/>
            </a:rPr>
            <a:t>상승</a:t>
          </a:r>
        </a:p>
      </cdr:txBody>
    </cdr:sp>
  </cdr:relSizeAnchor>
  <cdr:relSizeAnchor xmlns:cdr="http://schemas.openxmlformats.org/drawingml/2006/chartDrawing">
    <cdr:from>
      <cdr:x>0.62788</cdr:x>
      <cdr:y>0.77273</cdr:y>
    </cdr:from>
    <cdr:to>
      <cdr:x>1</cdr:x>
      <cdr:y>0.84091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520280" y="2448272"/>
          <a:ext cx="1493658" cy="2160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200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출하증가율</a:t>
          </a:r>
          <a:r>
            <a:rPr lang="en-US" altLang="ko-KR" sz="1200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(%)</a:t>
          </a:r>
          <a:endParaRPr lang="ko-KR" altLang="en-US" sz="1200" b="1" dirty="0">
            <a:solidFill>
              <a:srgbClr val="C0000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0.13433</cdr:x>
      <cdr:y>0.7288</cdr:y>
    </cdr:from>
    <cdr:to>
      <cdr:x>0.21457</cdr:x>
      <cdr:y>0.87519</cdr:y>
    </cdr:to>
    <cdr:sp macro="" textlink="">
      <cdr:nvSpPr>
        <cdr:cNvPr id="17" name="위로 구부러진 화살표 16"/>
        <cdr:cNvSpPr/>
      </cdr:nvSpPr>
      <cdr:spPr>
        <a:xfrm xmlns:a="http://schemas.openxmlformats.org/drawingml/2006/main" rot="3089629">
          <a:off x="468305" y="2379974"/>
          <a:ext cx="463815" cy="322078"/>
        </a:xfrm>
        <a:prstGeom xmlns:a="http://schemas.openxmlformats.org/drawingml/2006/main" prst="curvedUp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pPr algn="ctr"/>
          <a:endParaRPr lang="ko-KR" altLang="en-US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0.86111</cdr:x>
      <cdr:y>0.03575</cdr:y>
    </cdr:from>
    <cdr:to>
      <cdr:x>0.94135</cdr:x>
      <cdr:y>0.18214</cdr:y>
    </cdr:to>
    <cdr:sp macro="" textlink="">
      <cdr:nvSpPr>
        <cdr:cNvPr id="15" name="위로 구부러진 화살표 14"/>
        <cdr:cNvSpPr/>
      </cdr:nvSpPr>
      <cdr:spPr>
        <a:xfrm xmlns:a="http://schemas.openxmlformats.org/drawingml/2006/main" rot="13762980">
          <a:off x="3385576" y="184142"/>
          <a:ext cx="463815" cy="322079"/>
        </a:xfrm>
        <a:prstGeom xmlns:a="http://schemas.openxmlformats.org/drawingml/2006/main" prst="curvedUp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pPr algn="ctr"/>
          <a:endParaRPr lang="ko-KR" altLang="en-US">
            <a:solidFill>
              <a:sysClr val="windowText" lastClr="000000"/>
            </a:solidFill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0.05357</cdr:x>
      <cdr:y>0</cdr:y>
    </cdr:from>
    <cdr:to>
      <cdr:x>0.38598</cdr:x>
      <cdr:y>0.08257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6018" y="0"/>
          <a:ext cx="1340432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(%, 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전년동기대비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0.69621</cdr:x>
      <cdr:y>0</cdr:y>
    </cdr:from>
    <cdr:to>
      <cdr:x>0.96541</cdr:x>
      <cdr:y>0.08257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807431" y="0"/>
          <a:ext cx="1085554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(P, 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기준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=100)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0.39286</cdr:x>
      <cdr:y>0.59091</cdr:y>
    </cdr:from>
    <cdr:to>
      <cdr:x>0.75</cdr:x>
      <cdr:y>0.70455</cdr:y>
    </cdr:to>
    <cdr:sp macro="" textlink="">
      <cdr:nvSpPr>
        <cdr:cNvPr id="4" name="TextBox 6"/>
        <cdr:cNvSpPr txBox="1"/>
      </cdr:nvSpPr>
      <cdr:spPr>
        <a:xfrm xmlns:a="http://schemas.openxmlformats.org/drawingml/2006/main">
          <a:off x="1584176" y="1872208"/>
          <a:ext cx="1440148" cy="360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소비자심리지수</a:t>
          </a:r>
          <a:r>
            <a:rPr lang="en-US" altLang="ko-KR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우</a:t>
          </a:r>
          <a:r>
            <a:rPr lang="en-US" altLang="ko-KR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400" b="1" dirty="0">
            <a:solidFill>
              <a:srgbClr val="00206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0.28571</cdr:x>
      <cdr:y>0.06818</cdr:y>
    </cdr:from>
    <cdr:to>
      <cdr:x>0.66071</cdr:x>
      <cdr:y>0.18182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152128" y="216024"/>
          <a:ext cx="1512168" cy="360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rPr>
            <a:t>민간소비</a:t>
          </a:r>
          <a:r>
            <a:rPr lang="en-US" altLang="ko-KR" sz="1400" b="1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400" b="1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rPr>
            <a:t>좌</a:t>
          </a:r>
          <a:r>
            <a:rPr lang="en-US" altLang="ko-KR" sz="1400" b="1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400" b="1" dirty="0">
            <a:solidFill>
              <a:srgbClr val="00B0F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0.62192</cdr:x>
      <cdr:y>0.08798</cdr:y>
    </cdr:from>
    <cdr:to>
      <cdr:x>0.84881</cdr:x>
      <cdr:y>0.86576</cdr:y>
    </cdr:to>
    <cdr:sp macro="" textlink="">
      <cdr:nvSpPr>
        <cdr:cNvPr id="2" name="모서리가 둥근 직사각형 1"/>
        <cdr:cNvSpPr/>
      </cdr:nvSpPr>
      <cdr:spPr>
        <a:xfrm xmlns:a="http://schemas.openxmlformats.org/drawingml/2006/main">
          <a:off x="2664296" y="288032"/>
          <a:ext cx="971968" cy="254643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ysClr val="windowText" lastClr="000000"/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0.05357</cdr:x>
      <cdr:y>0</cdr:y>
    </cdr:from>
    <cdr:to>
      <cdr:x>0.36646</cdr:x>
      <cdr:y>0.07991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9492" y="0"/>
          <a:ext cx="1340432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(%, 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전년동기대비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0.36812</cdr:x>
      <cdr:y>0.0865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484431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/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(%, 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전년동기대비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0.60714</cdr:x>
      <cdr:y>0</cdr:y>
    </cdr:from>
    <cdr:to>
      <cdr:x>0.98214</cdr:x>
      <cdr:y>0.10854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448260" y="0"/>
          <a:ext cx="1512180" cy="328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altLang="ko-KR" sz="1200" b="1" smtClean="0">
              <a:latin typeface="맑은 고딕" pitchFamily="50" charset="-127"/>
              <a:ea typeface="맑은 고딕" pitchFamily="50" charset="-127"/>
            </a:rPr>
            <a:t>(%, </a:t>
          </a:r>
          <a:r>
            <a:rPr lang="ko-KR" altLang="en-US" b="1" dirty="0" smtClean="0">
              <a:latin typeface="맑은 고딕" pitchFamily="50" charset="-127"/>
              <a:ea typeface="맑은 고딕" pitchFamily="50" charset="-127"/>
            </a:rPr>
            <a:t>전년동기대비</a:t>
          </a:r>
          <a:r>
            <a:rPr lang="en-US" altLang="ko-KR" sz="12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2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0.08929</cdr:x>
      <cdr:y>0.14286</cdr:y>
    </cdr:from>
    <cdr:to>
      <cdr:x>0.42262</cdr:x>
      <cdr:y>0.22336</cdr:y>
    </cdr:to>
    <cdr:sp macro="" textlink="">
      <cdr:nvSpPr>
        <cdr:cNvPr id="6" name="TextBox 2"/>
        <cdr:cNvSpPr txBox="1"/>
      </cdr:nvSpPr>
      <cdr:spPr>
        <a:xfrm xmlns:a="http://schemas.openxmlformats.org/drawingml/2006/main">
          <a:off x="360040" y="432048"/>
          <a:ext cx="1344136" cy="2434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ko-KR" altLang="en-US" sz="1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건설투자 증감률</a:t>
          </a:r>
          <a:r>
            <a:rPr lang="en-US" altLang="ko-KR" sz="1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좌</a:t>
          </a:r>
          <a:r>
            <a:rPr lang="en-US" altLang="ko-KR" sz="1400" b="1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400" b="1" dirty="0">
            <a:solidFill>
              <a:srgbClr val="00206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0.39286</cdr:x>
      <cdr:y>0.64286</cdr:y>
    </cdr:from>
    <cdr:to>
      <cdr:x>0.75314</cdr:x>
      <cdr:y>0.73574</cdr:y>
    </cdr:to>
    <cdr:sp macro="" textlink="">
      <cdr:nvSpPr>
        <cdr:cNvPr id="10" name="TextBox 4"/>
        <cdr:cNvSpPr txBox="1"/>
      </cdr:nvSpPr>
      <cdr:spPr>
        <a:xfrm xmlns:a="http://schemas.openxmlformats.org/drawingml/2006/main">
          <a:off x="1584176" y="1944216"/>
          <a:ext cx="1452811" cy="2809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ko-KR" altLang="en-US" sz="1400" b="1" dirty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rPr>
            <a:t>건설수주 증감률</a:t>
          </a:r>
          <a:r>
            <a:rPr lang="en-US" altLang="ko-KR" sz="1400" b="1" dirty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400" b="1" dirty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rPr>
            <a:t>우</a:t>
          </a:r>
          <a:r>
            <a:rPr lang="en-US" altLang="ko-KR" sz="1400" b="1" dirty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400" b="1" dirty="0">
            <a:solidFill>
              <a:srgbClr val="00B0F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0.01786</cdr:x>
      <cdr:y>0</cdr:y>
    </cdr:from>
    <cdr:to>
      <cdr:x>0.35027</cdr:x>
      <cdr:y>0.08449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20" y="0"/>
          <a:ext cx="1340432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altLang="ko-KR" b="1" dirty="0" smtClean="0">
              <a:latin typeface="맑은 고딕" pitchFamily="50" charset="-127"/>
              <a:ea typeface="맑은 고딕" pitchFamily="50" charset="-127"/>
            </a:rPr>
            <a:t>(%, </a:t>
          </a:r>
          <a:r>
            <a:rPr lang="ko-KR" altLang="en-US" b="1" dirty="0" smtClean="0">
              <a:latin typeface="맑은 고딕" pitchFamily="50" charset="-127"/>
              <a:ea typeface="맑은 고딕" pitchFamily="50" charset="-127"/>
            </a:rPr>
            <a:t>전년동기대비</a:t>
          </a:r>
          <a:r>
            <a:rPr lang="en-US" altLang="ko-KR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0.69643</cdr:x>
      <cdr:y>0.09147</cdr:y>
    </cdr:from>
    <cdr:to>
      <cdr:x>0.96429</cdr:x>
      <cdr:y>0.85073</cdr:y>
    </cdr:to>
    <cdr:sp macro="" textlink="">
      <cdr:nvSpPr>
        <cdr:cNvPr id="6" name="모서리가 둥근 직사각형 5"/>
        <cdr:cNvSpPr/>
      </cdr:nvSpPr>
      <cdr:spPr>
        <a:xfrm xmlns:a="http://schemas.openxmlformats.org/drawingml/2006/main">
          <a:off x="2808312" y="283223"/>
          <a:ext cx="1080137" cy="2350930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ysClr val="windowText" lastClr="000000"/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ko-KR"/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0.34483</cdr:x>
      <cdr:y>0.74247</cdr:y>
    </cdr:from>
    <cdr:to>
      <cdr:x>0.82759</cdr:x>
      <cdr:y>0.84927</cdr:y>
    </cdr:to>
    <cdr:sp macro="" textlink="">
      <cdr:nvSpPr>
        <cdr:cNvPr id="2" name="TextBox 4"/>
        <cdr:cNvSpPr txBox="1"/>
      </cdr:nvSpPr>
      <cdr:spPr>
        <a:xfrm xmlns:a="http://schemas.openxmlformats.org/drawingml/2006/main">
          <a:off x="1440160" y="2405881"/>
          <a:ext cx="2016229" cy="3460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rPr>
            <a:t>설비투자</a:t>
          </a:r>
          <a:endParaRPr lang="en-US" altLang="ko-KR" sz="1400" b="1" dirty="0" smtClean="0">
            <a:solidFill>
              <a:srgbClr val="00B0F0"/>
            </a:solidFill>
            <a:latin typeface="맑은 고딕" pitchFamily="50" charset="-127"/>
            <a:ea typeface="맑은 고딕" pitchFamily="50" charset="-127"/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rPr>
            <a:t>조정압력</a:t>
          </a:r>
          <a:r>
            <a:rPr lang="en-US" altLang="ko-KR" sz="1400" b="1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400" b="1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rPr>
            <a:t>우</a:t>
          </a:r>
          <a:r>
            <a:rPr lang="en-US" altLang="ko-KR" sz="1400" b="1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400" b="1" dirty="0">
            <a:solidFill>
              <a:srgbClr val="00B0F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0.17241</cdr:x>
      <cdr:y>0.11111</cdr:y>
    </cdr:from>
    <cdr:to>
      <cdr:x>0.61494</cdr:x>
      <cdr:y>0.19806</cdr:y>
    </cdr:to>
    <cdr:sp macro="" textlink="">
      <cdr:nvSpPr>
        <cdr:cNvPr id="3" name="TextBox 4"/>
        <cdr:cNvSpPr txBox="1"/>
      </cdr:nvSpPr>
      <cdr:spPr>
        <a:xfrm xmlns:a="http://schemas.openxmlformats.org/drawingml/2006/main">
          <a:off x="720080" y="360040"/>
          <a:ext cx="1848210" cy="2817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설비투자</a:t>
          </a:r>
          <a:endParaRPr lang="en-US" altLang="ko-KR" sz="1400" b="1" dirty="0" smtClean="0">
            <a:solidFill>
              <a:srgbClr val="002060"/>
            </a:solidFill>
            <a:latin typeface="맑은 고딕" pitchFamily="50" charset="-127"/>
            <a:ea typeface="맑은 고딕" pitchFamily="50" charset="-127"/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증감률</a:t>
          </a:r>
          <a:r>
            <a:rPr lang="en-US" altLang="ko-KR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좌</a:t>
          </a:r>
          <a:r>
            <a:rPr lang="en-US" altLang="ko-KR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400" b="1" dirty="0">
            <a:solidFill>
              <a:srgbClr val="00206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0.32095</cdr:x>
      <cdr:y>0.07955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0" y="0"/>
          <a:ext cx="1340432" cy="2577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>
            <a:lnSpc>
              <a:spcPts val="1440"/>
            </a:lnSpc>
          </a:pP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(%, 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전년동기대비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0.7931</cdr:x>
      <cdr:y>0</cdr:y>
    </cdr:from>
    <cdr:to>
      <cdr:x>0.91178</cdr:x>
      <cdr:y>0.07955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312354" y="0"/>
          <a:ext cx="495649" cy="2577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>
            <a:lnSpc>
              <a:spcPts val="1440"/>
            </a:lnSpc>
          </a:pP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(%p)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0.01754</cdr:x>
      <cdr:y>0</cdr:y>
    </cdr:from>
    <cdr:to>
      <cdr:x>0.47368</cdr:x>
      <cdr:y>0.08073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08" y="0"/>
          <a:ext cx="1872191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l"/>
          <a:r>
            <a:rPr lang="en-US" altLang="ko-KR" sz="1100" b="1" smtClean="0">
              <a:latin typeface="맑은 고딕" pitchFamily="50" charset="-127"/>
              <a:ea typeface="맑은 고딕" pitchFamily="50" charset="-127"/>
            </a:rPr>
            <a:t>(%, 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전년동기대비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0.63793</cdr:x>
      <cdr:y>0.17391</cdr:y>
    </cdr:from>
    <cdr:to>
      <cdr:x>1</cdr:x>
      <cdr:y>0.28261</cdr:y>
    </cdr:to>
    <cdr:sp macro="" textlink="">
      <cdr:nvSpPr>
        <cdr:cNvPr id="2" name="TextBox 4"/>
        <cdr:cNvSpPr txBox="1"/>
      </cdr:nvSpPr>
      <cdr:spPr>
        <a:xfrm xmlns:a="http://schemas.openxmlformats.org/drawingml/2006/main">
          <a:off x="3024336" y="576064"/>
          <a:ext cx="1512173" cy="3600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rPr>
            <a:t>연구개발</a:t>
          </a:r>
          <a:endParaRPr lang="en-US" altLang="ko-KR" sz="1400" b="1" dirty="0" smtClean="0">
            <a:solidFill>
              <a:srgbClr val="0070C0"/>
            </a:solidFill>
            <a:latin typeface="맑은 고딕" pitchFamily="50" charset="-127"/>
            <a:ea typeface="맑은 고딕" pitchFamily="50" charset="-127"/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rPr>
            <a:t>서비스생산</a:t>
          </a:r>
          <a:endParaRPr lang="ko-KR" altLang="en-US" sz="1400" b="1" dirty="0">
            <a:solidFill>
              <a:srgbClr val="0070C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0.03448</cdr:x>
      <cdr:y>0.17391</cdr:y>
    </cdr:from>
    <cdr:to>
      <cdr:x>0.57981</cdr:x>
      <cdr:y>0.28029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016" y="576064"/>
          <a:ext cx="2277551" cy="3523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지식재산생산물</a:t>
          </a:r>
          <a:endParaRPr lang="en-US" altLang="ko-KR" sz="1400" b="1" dirty="0" smtClean="0">
            <a:solidFill>
              <a:srgbClr val="002060"/>
            </a:solidFill>
            <a:latin typeface="맑은 고딕" pitchFamily="50" charset="-127"/>
            <a:ea typeface="맑은 고딕" pitchFamily="50" charset="-127"/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투자 증감률</a:t>
          </a:r>
          <a:endParaRPr lang="ko-KR" altLang="en-US" sz="1400" b="1" dirty="0">
            <a:solidFill>
              <a:srgbClr val="00206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0.03448</cdr:x>
      <cdr:y>0</cdr:y>
    </cdr:from>
    <cdr:to>
      <cdr:x>0.35543</cdr:x>
      <cdr:y>0.07898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44004" y="0"/>
          <a:ext cx="1340432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(%, 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전년동기대비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0.01754</cdr:x>
      <cdr:y>0</cdr:y>
    </cdr:from>
    <cdr:to>
      <cdr:x>0.47368</cdr:x>
      <cdr:y>0.08073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08" y="0"/>
          <a:ext cx="1872191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l"/>
          <a:r>
            <a:rPr lang="en-US" altLang="ko-KR" sz="1100" b="1" smtClean="0">
              <a:latin typeface="맑은 고딕" pitchFamily="50" charset="-127"/>
              <a:ea typeface="맑은 고딕" pitchFamily="50" charset="-127"/>
            </a:rPr>
            <a:t>(%, 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전년동기대비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2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0.2669</cdr:x>
      <cdr:y>0.09647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0" y="0"/>
          <a:ext cx="1057041" cy="2987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defPPr>
            <a:defRPr lang="ko-KR"/>
          </a:defPPr>
          <a:lvl1pPr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맑은 고딕"/>
            </a:defRPr>
          </a:lvl1pPr>
          <a:lvl2pPr marL="4572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맑은 고딕"/>
            </a:defRPr>
          </a:lvl2pPr>
          <a:lvl3pPr marL="9144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맑은 고딕"/>
            </a:defRPr>
          </a:lvl3pPr>
          <a:lvl4pPr marL="13716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맑은 고딕"/>
            </a:defRPr>
          </a:lvl4pPr>
          <a:lvl5pPr marL="18288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kumimoji="1" b="1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kumimoji="1" b="1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kumimoji="1" b="1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kumimoji="1" b="1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pPr algn="l"/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억 달러</a:t>
          </a:r>
          <a:r>
            <a:rPr lang="en-US" altLang="ko-KR" sz="1100" b="1" dirty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0.63636</cdr:x>
      <cdr:y>0</cdr:y>
    </cdr:from>
    <cdr:to>
      <cdr:x>1</cdr:x>
      <cdr:y>0.09302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20266" y="-2996952"/>
          <a:ext cx="1440174" cy="28802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(%, </a:t>
          </a:r>
          <a:r>
            <a:rPr lang="ko-KR" altLang="en-US" sz="1100" b="1" dirty="0" smtClean="0"/>
            <a:t>전년동기대비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0.65455</cdr:x>
      <cdr:y>0.06977</cdr:y>
    </cdr:from>
    <cdr:to>
      <cdr:x>0.89997</cdr:x>
      <cdr:y>0.90698</cdr:y>
    </cdr:to>
    <cdr:sp macro="" textlink="">
      <cdr:nvSpPr>
        <cdr:cNvPr id="4" name="모서리가 둥근 직사각형 3"/>
        <cdr:cNvSpPr/>
      </cdr:nvSpPr>
      <cdr:spPr>
        <a:xfrm xmlns:a="http://schemas.openxmlformats.org/drawingml/2006/main">
          <a:off x="2592288" y="216024"/>
          <a:ext cx="972008" cy="2592290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000000"/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rgbClr val="FFFFFF"/>
              </a:solidFill>
              <a:ea typeface="으뜸체"/>
            </a:defRPr>
          </a:lvl1pPr>
          <a:lvl2pPr marL="457200" algn="l" defTabSz="914400" rtl="0" eaLnBrk="1" latinLnBrk="1" hangingPunct="1">
            <a:defRPr sz="1800" kern="1200">
              <a:solidFill>
                <a:srgbClr val="FFFFFF"/>
              </a:solidFill>
              <a:ea typeface="으뜸체"/>
            </a:defRPr>
          </a:lvl2pPr>
          <a:lvl3pPr marL="914400" algn="l" defTabSz="914400" rtl="0" eaLnBrk="1" latinLnBrk="1" hangingPunct="1">
            <a:defRPr sz="1800" kern="1200">
              <a:solidFill>
                <a:srgbClr val="FFFFFF"/>
              </a:solidFill>
              <a:ea typeface="으뜸체"/>
            </a:defRPr>
          </a:lvl3pPr>
          <a:lvl4pPr marL="1371600" algn="l" defTabSz="914400" rtl="0" eaLnBrk="1" latinLnBrk="1" hangingPunct="1">
            <a:defRPr sz="1800" kern="1200">
              <a:solidFill>
                <a:srgbClr val="FFFFFF"/>
              </a:solidFill>
              <a:ea typeface="으뜸체"/>
            </a:defRPr>
          </a:lvl4pPr>
          <a:lvl5pPr marL="1828800" algn="l" defTabSz="914400" rtl="0" eaLnBrk="1" latinLnBrk="1" hangingPunct="1">
            <a:defRPr sz="1800" kern="1200">
              <a:solidFill>
                <a:srgbClr val="FFFFFF"/>
              </a:solidFill>
              <a:ea typeface="으뜸체"/>
            </a:defRPr>
          </a:lvl5pPr>
          <a:lvl6pPr marL="2286000" algn="l" defTabSz="914400" rtl="0" eaLnBrk="1" latinLnBrk="1" hangingPunct="1">
            <a:defRPr sz="1800" kern="1200">
              <a:solidFill>
                <a:srgbClr val="FFFFFF"/>
              </a:solidFill>
              <a:ea typeface="으뜸체"/>
            </a:defRPr>
          </a:lvl6pPr>
          <a:lvl7pPr marL="2743200" algn="l" defTabSz="914400" rtl="0" eaLnBrk="1" latinLnBrk="1" hangingPunct="1">
            <a:defRPr sz="1800" kern="1200">
              <a:solidFill>
                <a:srgbClr val="FFFFFF"/>
              </a:solidFill>
              <a:ea typeface="으뜸체"/>
            </a:defRPr>
          </a:lvl7pPr>
          <a:lvl8pPr marL="3200400" algn="l" defTabSz="914400" rtl="0" eaLnBrk="1" latinLnBrk="1" hangingPunct="1">
            <a:defRPr sz="1800" kern="1200">
              <a:solidFill>
                <a:srgbClr val="FFFFFF"/>
              </a:solidFill>
              <a:ea typeface="으뜸체"/>
            </a:defRPr>
          </a:lvl8pPr>
          <a:lvl9pPr marL="3657600" algn="l" defTabSz="914400" rtl="0" eaLnBrk="1" latinLnBrk="1" hangingPunct="1">
            <a:defRPr sz="1800" kern="1200">
              <a:solidFill>
                <a:srgbClr val="FFFFFF"/>
              </a:solidFill>
              <a:ea typeface="으뜸체"/>
            </a:defRPr>
          </a:lvl9pPr>
        </a:lstStyle>
        <a:p xmlns:a="http://schemas.openxmlformats.org/drawingml/2006/main">
          <a:endParaRPr lang="ko-KR" altLang="en-US">
            <a:solidFill>
              <a:srgbClr val="FFFFFF"/>
            </a:solidFill>
          </a:endParaRPr>
        </a:p>
      </cdr:txBody>
    </cdr:sp>
  </cdr:relSizeAnchor>
  <cdr:relSizeAnchor xmlns:cdr="http://schemas.openxmlformats.org/drawingml/2006/chartDrawing">
    <cdr:from>
      <cdr:x>0.2</cdr:x>
      <cdr:y>0.81395</cdr:y>
    </cdr:from>
    <cdr:to>
      <cdr:x>0.49091</cdr:x>
      <cdr:y>0.93023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92088" y="2520280"/>
          <a:ext cx="115212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ko-KR" altLang="en-US" sz="1400" b="1" dirty="0" smtClean="0">
              <a:solidFill>
                <a:srgbClr val="002060"/>
              </a:solidFill>
            </a:rPr>
            <a:t>수출 증감률</a:t>
          </a:r>
          <a:r>
            <a:rPr lang="en-US" altLang="ko-KR" sz="1400" b="1" dirty="0" smtClean="0">
              <a:solidFill>
                <a:srgbClr val="002060"/>
              </a:solidFill>
            </a:rPr>
            <a:t>(</a:t>
          </a:r>
          <a:r>
            <a:rPr lang="ko-KR" altLang="en-US" sz="1400" b="1" dirty="0" smtClean="0">
              <a:solidFill>
                <a:srgbClr val="002060"/>
              </a:solidFill>
            </a:rPr>
            <a:t>우</a:t>
          </a:r>
          <a:r>
            <a:rPr lang="en-US" altLang="ko-KR" sz="1400" b="1" dirty="0" smtClean="0">
              <a:solidFill>
                <a:srgbClr val="002060"/>
              </a:solidFill>
            </a:rPr>
            <a:t>)</a:t>
          </a:r>
          <a:endParaRPr lang="ko-KR" altLang="en-US" sz="1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0.2</cdr:x>
      <cdr:y>0.18605</cdr:y>
    </cdr:from>
    <cdr:to>
      <cdr:x>0.56363</cdr:x>
      <cdr:y>0.27908</cdr:y>
    </cdr:to>
    <cdr:sp macro="" textlink="">
      <cdr:nvSpPr>
        <cdr:cNvPr id="6" name="직사각형 5"/>
        <cdr:cNvSpPr/>
      </cdr:nvSpPr>
      <cdr:spPr>
        <a:xfrm xmlns:a="http://schemas.openxmlformats.org/drawingml/2006/main">
          <a:off x="792088" y="576064"/>
          <a:ext cx="1440135" cy="28805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400" b="1" dirty="0" smtClean="0">
              <a:solidFill>
                <a:schemeClr val="accent6">
                  <a:lumMod val="50000"/>
                </a:schemeClr>
              </a:solidFill>
            </a:rPr>
            <a:t>무역수지</a:t>
          </a:r>
          <a:r>
            <a:rPr lang="en-US" altLang="ko-KR" sz="1400" b="1" dirty="0" smtClean="0">
              <a:solidFill>
                <a:schemeClr val="accent6">
                  <a:lumMod val="50000"/>
                </a:schemeClr>
              </a:solidFill>
            </a:rPr>
            <a:t>(</a:t>
          </a:r>
          <a:r>
            <a:rPr lang="ko-KR" altLang="en-US" sz="1400" b="1" dirty="0" smtClean="0">
              <a:solidFill>
                <a:schemeClr val="accent6">
                  <a:lumMod val="50000"/>
                </a:schemeClr>
              </a:solidFill>
            </a:rPr>
            <a:t>좌</a:t>
          </a:r>
          <a:r>
            <a:rPr lang="en-US" altLang="ko-KR" sz="1400" b="1" dirty="0" smtClean="0">
              <a:solidFill>
                <a:schemeClr val="accent6">
                  <a:lumMod val="50000"/>
                </a:schemeClr>
              </a:solidFill>
            </a:rPr>
            <a:t>)</a:t>
          </a:r>
          <a:endParaRPr lang="ko-KR" sz="1400" b="1" dirty="0">
            <a:solidFill>
              <a:schemeClr val="accent6">
                <a:lumMod val="50000"/>
              </a:schemeClr>
            </a:solidFill>
          </a:endParaRPr>
        </a:p>
      </cdr:txBody>
    </cdr:sp>
  </cdr:relSizeAnchor>
</c:userShapes>
</file>

<file path=ppt/drawings/drawing26.xml><?xml version="1.0" encoding="utf-8"?>
<c:userShapes xmlns:c="http://schemas.openxmlformats.org/drawingml/2006/chart">
  <cdr:relSizeAnchor xmlns:cdr="http://schemas.openxmlformats.org/drawingml/2006/chartDrawing">
    <cdr:from>
      <cdr:x>0.01775</cdr:x>
      <cdr:y>0</cdr:y>
    </cdr:from>
    <cdr:to>
      <cdr:x>0.24319</cdr:x>
      <cdr:y>0.29532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08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b="1" dirty="0" smtClean="0"/>
            <a:t>(%, </a:t>
          </a:r>
          <a:r>
            <a:rPr lang="ko-KR" altLang="en-US" sz="1100" b="1" dirty="0" smtClean="0"/>
            <a:t>전년동기대비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0.71012</cdr:x>
      <cdr:y>0</cdr:y>
    </cdr:from>
    <cdr:to>
      <cdr:x>0.97106</cdr:x>
      <cdr:y>0.29532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880320" y="0"/>
          <a:ext cx="1058408" cy="9144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(p, 2010=100)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0.23079</cdr:x>
      <cdr:y>0.74419</cdr:y>
    </cdr:from>
    <cdr:to>
      <cdr:x>0.62135</cdr:x>
      <cdr:y>0.83721</cdr:y>
    </cdr:to>
    <cdr:sp macro="" textlink="">
      <cdr:nvSpPr>
        <cdr:cNvPr id="4" name="직사각형 3"/>
        <cdr:cNvSpPr/>
      </cdr:nvSpPr>
      <cdr:spPr>
        <a:xfrm xmlns:a="http://schemas.openxmlformats.org/drawingml/2006/main">
          <a:off x="936104" y="2304256"/>
          <a:ext cx="1584176" cy="2880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중국 성장률</a:t>
          </a:r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(</a:t>
          </a:r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좌</a:t>
          </a:r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)</a:t>
          </a:r>
          <a:endParaRPr lang="ko-KR" sz="140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0.56809</cdr:x>
      <cdr:y>0.04651</cdr:y>
    </cdr:from>
    <cdr:to>
      <cdr:x>0.79353</cdr:x>
      <cdr:y>0.34183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304256" y="1440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ko-KR" altLang="en-US" sz="1400" b="1" dirty="0" smtClean="0">
              <a:solidFill>
                <a:srgbClr val="C00000"/>
              </a:solidFill>
            </a:rPr>
            <a:t>원화 </a:t>
          </a:r>
          <a:endParaRPr lang="en-US" altLang="ko-KR" sz="1400" b="1" dirty="0" smtClean="0">
            <a:solidFill>
              <a:srgbClr val="C00000"/>
            </a:solidFill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C00000"/>
              </a:solidFill>
            </a:rPr>
            <a:t>실질실효환율</a:t>
          </a:r>
          <a:r>
            <a:rPr lang="en-US" altLang="ko-KR" sz="1400" b="1" dirty="0" smtClean="0">
              <a:solidFill>
                <a:srgbClr val="C00000"/>
              </a:solidFill>
            </a:rPr>
            <a:t>(</a:t>
          </a:r>
          <a:r>
            <a:rPr lang="ko-KR" altLang="en-US" sz="1400" b="1" dirty="0" smtClean="0">
              <a:solidFill>
                <a:srgbClr val="C00000"/>
              </a:solidFill>
            </a:rPr>
            <a:t>우</a:t>
          </a:r>
          <a:r>
            <a:rPr lang="en-US" altLang="ko-KR" sz="1400" b="1" dirty="0" smtClean="0">
              <a:solidFill>
                <a:srgbClr val="C00000"/>
              </a:solidFill>
            </a:rPr>
            <a:t>)</a:t>
          </a:r>
          <a:endParaRPr lang="ko-KR" altLang="en-US" sz="1400" b="1" dirty="0">
            <a:solidFill>
              <a:srgbClr val="C00000"/>
            </a:solidFill>
          </a:endParaRPr>
        </a:p>
      </cdr:txBody>
    </cdr:sp>
  </cdr:relSizeAnchor>
</c:userShapes>
</file>

<file path=ppt/drawings/drawing27.xml><?xml version="1.0" encoding="utf-8"?>
<c:userShapes xmlns:c="http://schemas.openxmlformats.org/drawingml/2006/chart">
  <cdr:relSizeAnchor xmlns:cdr="http://schemas.openxmlformats.org/drawingml/2006/chartDrawing">
    <cdr:from>
      <cdr:x>0.03636</cdr:x>
      <cdr:y>0</cdr:y>
    </cdr:from>
    <cdr:to>
      <cdr:x>0.19187</cdr:x>
      <cdr:y>0.08449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02" y="0"/>
          <a:ext cx="615874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altLang="ko-KR" sz="1100" b="1" smtClean="0"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만 명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0.8871</cdr:x>
      <cdr:y>0</cdr:y>
    </cdr:from>
    <cdr:to>
      <cdr:x>1</cdr:x>
      <cdr:y>0.10854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170665" y="0"/>
          <a:ext cx="530795" cy="3907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(%)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0.54545</cdr:x>
      <cdr:y>0.02326</cdr:y>
    </cdr:from>
    <cdr:to>
      <cdr:x>0.87878</cdr:x>
      <cdr:y>0.10376</cdr:y>
    </cdr:to>
    <cdr:sp macro="" textlink="">
      <cdr:nvSpPr>
        <cdr:cNvPr id="6" name="TextBox 2"/>
        <cdr:cNvSpPr txBox="1"/>
      </cdr:nvSpPr>
      <cdr:spPr>
        <a:xfrm xmlns:a="http://schemas.openxmlformats.org/drawingml/2006/main">
          <a:off x="2160240" y="72008"/>
          <a:ext cx="1320133" cy="24925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ko-KR" altLang="en-US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고용률</a:t>
          </a:r>
          <a:r>
            <a:rPr lang="en-US" altLang="ko-KR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우</a:t>
          </a:r>
          <a:r>
            <a:rPr lang="en-US" altLang="ko-KR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400" b="1" dirty="0">
            <a:solidFill>
              <a:srgbClr val="00206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0.14545</cdr:x>
      <cdr:y>0.74419</cdr:y>
    </cdr:from>
    <cdr:to>
      <cdr:x>0.58182</cdr:x>
      <cdr:y>0.83721</cdr:y>
    </cdr:to>
    <cdr:sp macro="" textlink="">
      <cdr:nvSpPr>
        <cdr:cNvPr id="10" name="TextBox 4"/>
        <cdr:cNvSpPr txBox="1"/>
      </cdr:nvSpPr>
      <cdr:spPr>
        <a:xfrm xmlns:a="http://schemas.openxmlformats.org/drawingml/2006/main">
          <a:off x="576064" y="2304256"/>
          <a:ext cx="1728192" cy="2880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rPr>
            <a:t>신규취업자수</a:t>
          </a:r>
          <a:r>
            <a:rPr lang="en-US" altLang="ko-KR" sz="1400" b="1" dirty="0" smtClean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400" b="1" dirty="0" smtClean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rPr>
            <a:t>좌</a:t>
          </a:r>
          <a:r>
            <a:rPr lang="en-US" altLang="ko-KR" sz="1400" b="1" dirty="0" smtClean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400" b="1" dirty="0">
            <a:solidFill>
              <a:schemeClr val="accent6">
                <a:lumMod val="50000"/>
              </a:schemeClr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28.xml><?xml version="1.0" encoding="utf-8"?>
<c:userShapes xmlns:c="http://schemas.openxmlformats.org/drawingml/2006/chart">
  <cdr:relSizeAnchor xmlns:cdr="http://schemas.openxmlformats.org/drawingml/2006/chartDrawing">
    <cdr:from>
      <cdr:x>0.06127</cdr:x>
      <cdr:y>0</cdr:y>
    </cdr:from>
    <cdr:to>
      <cdr:x>0.16196</cdr:x>
      <cdr:y>0.08257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7959" y="0"/>
          <a:ext cx="407484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(%)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0.69393</cdr:x>
      <cdr:y>0.10718</cdr:y>
    </cdr:from>
    <cdr:to>
      <cdr:x>0.92524</cdr:x>
      <cdr:y>0.84091</cdr:y>
    </cdr:to>
    <cdr:sp macro="" textlink="">
      <cdr:nvSpPr>
        <cdr:cNvPr id="6" name="모서리가 둥근 직사각형 5"/>
        <cdr:cNvSpPr/>
      </cdr:nvSpPr>
      <cdr:spPr>
        <a:xfrm xmlns:a="http://schemas.openxmlformats.org/drawingml/2006/main">
          <a:off x="2808312" y="339584"/>
          <a:ext cx="936104" cy="2324715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ysClr val="windowText" lastClr="000000"/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0.85038</cdr:x>
      <cdr:y>0</cdr:y>
    </cdr:from>
    <cdr:to>
      <cdr:x>0.95107</cdr:x>
      <cdr:y>0.08257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441474" y="0"/>
          <a:ext cx="407484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(%)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0.14234</cdr:x>
      <cdr:y>0.31818</cdr:y>
    </cdr:from>
    <cdr:to>
      <cdr:x>0.47568</cdr:x>
      <cdr:y>0.39868</cdr:y>
    </cdr:to>
    <cdr:sp macro="" textlink="">
      <cdr:nvSpPr>
        <cdr:cNvPr id="5" name="TextBox 2"/>
        <cdr:cNvSpPr txBox="1"/>
      </cdr:nvSpPr>
      <cdr:spPr>
        <a:xfrm xmlns:a="http://schemas.openxmlformats.org/drawingml/2006/main">
          <a:off x="576064" y="1008112"/>
          <a:ext cx="1349021" cy="2550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고용률</a:t>
          </a:r>
          <a:r>
            <a:rPr lang="en-US" altLang="ko-KR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좌</a:t>
          </a:r>
          <a:r>
            <a:rPr lang="en-US" altLang="ko-KR" sz="14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400" b="1" dirty="0">
            <a:solidFill>
              <a:srgbClr val="00206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0.28469</cdr:x>
      <cdr:y>0.72727</cdr:y>
    </cdr:from>
    <cdr:to>
      <cdr:x>0.64498</cdr:x>
      <cdr:y>0.82015</cdr:y>
    </cdr:to>
    <cdr:sp macro="" textlink="">
      <cdr:nvSpPr>
        <cdr:cNvPr id="7" name="TextBox 4"/>
        <cdr:cNvSpPr txBox="1"/>
      </cdr:nvSpPr>
      <cdr:spPr>
        <a:xfrm xmlns:a="http://schemas.openxmlformats.org/drawingml/2006/main">
          <a:off x="1152128" y="2304256"/>
          <a:ext cx="1458088" cy="2942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실업률</a:t>
          </a:r>
          <a:r>
            <a:rPr lang="en-US" altLang="ko-KR" sz="1400" b="1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400" b="1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우</a:t>
          </a:r>
          <a:r>
            <a:rPr lang="en-US" altLang="ko-KR" sz="1400" b="1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400" b="1" dirty="0">
            <a:solidFill>
              <a:srgbClr val="00B050"/>
            </a:solidFill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29.xml><?xml version="1.0" encoding="utf-8"?>
<c:userShapes xmlns:c="http://schemas.openxmlformats.org/drawingml/2006/chart">
  <cdr:relSizeAnchor xmlns:cdr="http://schemas.openxmlformats.org/drawingml/2006/chartDrawing">
    <cdr:from>
      <cdr:x>0.71758</cdr:x>
      <cdr:y>0.08496</cdr:y>
    </cdr:from>
    <cdr:to>
      <cdr:x>0.96874</cdr:x>
      <cdr:y>0.83721</cdr:y>
    </cdr:to>
    <cdr:sp macro="" textlink="">
      <cdr:nvSpPr>
        <cdr:cNvPr id="2" name="모서리가 둥근 직사각형 1"/>
        <cdr:cNvSpPr/>
      </cdr:nvSpPr>
      <cdr:spPr>
        <a:xfrm xmlns:a="http://schemas.openxmlformats.org/drawingml/2006/main">
          <a:off x="2880321" y="275301"/>
          <a:ext cx="1008130" cy="243756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ysClr val="windowText" lastClr="000000"/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</cdr:x>
      <cdr:y>0</cdr:y>
    </cdr:from>
    <cdr:to>
      <cdr:x>0.36941</cdr:x>
      <cdr:y>0.10668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0"/>
          <a:ext cx="1482784" cy="34568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(%, </a:t>
          </a:r>
          <a:r>
            <a:rPr lang="ko-KR" altLang="en-US" sz="1100" b="1" dirty="0" smtClean="0"/>
            <a:t>전년동기대비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</c:userShapes>
</file>

<file path=ppt/drawings/drawing30.xml><?xml version="1.0" encoding="utf-8"?>
<c:userShapes xmlns:c="http://schemas.openxmlformats.org/drawingml/2006/chart">
  <cdr:relSizeAnchor xmlns:cdr="http://schemas.openxmlformats.org/drawingml/2006/chartDrawing">
    <cdr:from>
      <cdr:x>0.01494</cdr:x>
      <cdr:y>0</cdr:y>
    </cdr:from>
    <cdr:to>
      <cdr:x>0.2669</cdr:x>
      <cdr:y>0.09647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59169" y="0"/>
          <a:ext cx="997872" cy="2987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defPPr>
            <a:defRPr lang="ko-KR"/>
          </a:defPPr>
          <a:lvl1pPr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맑은 고딕"/>
            </a:defRPr>
          </a:lvl1pPr>
          <a:lvl2pPr marL="4572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맑은 고딕"/>
            </a:defRPr>
          </a:lvl2pPr>
          <a:lvl3pPr marL="9144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맑은 고딕"/>
            </a:defRPr>
          </a:lvl3pPr>
          <a:lvl4pPr marL="13716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맑은 고딕"/>
            </a:defRPr>
          </a:lvl4pPr>
          <a:lvl5pPr marL="1828800" algn="l" rtl="0" fontAlgn="base" latinLnBrk="1">
            <a:spcBef>
              <a:spcPct val="0"/>
            </a:spcBef>
            <a:spcAft>
              <a:spcPct val="0"/>
            </a:spcAft>
            <a:defRPr kumimoji="1" b="1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kumimoji="1" b="1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kumimoji="1" b="1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kumimoji="1" b="1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kumimoji="1" b="1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(%)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0.61967</cdr:x>
      <cdr:y>0</cdr:y>
    </cdr:from>
    <cdr:to>
      <cdr:x>0.99147</cdr:x>
      <cdr:y>0.09647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20280" y="0"/>
          <a:ext cx="1512167" cy="31129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pPr algn="r"/>
          <a:r>
            <a:rPr lang="en-US" altLang="ko-KR" sz="1100" b="1" dirty="0" smtClean="0"/>
            <a:t>(%, </a:t>
          </a:r>
          <a:r>
            <a:rPr lang="ko-KR" altLang="en-US" sz="1100" b="1" dirty="0" smtClean="0"/>
            <a:t>전년동기대비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0.19475</cdr:x>
      <cdr:y>0.64714</cdr:y>
    </cdr:from>
    <cdr:to>
      <cdr:x>0.4383</cdr:x>
      <cdr:y>0.75871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92088" y="2088232"/>
          <a:ext cx="990554" cy="3600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GDP</a:t>
          </a:r>
          <a:r>
            <a:rPr lang="ko-KR" altLang="en-US" sz="1400" b="1" dirty="0" err="1" smtClean="0">
              <a:solidFill>
                <a:schemeClr val="accent3">
                  <a:lumMod val="50000"/>
                </a:schemeClr>
              </a:solidFill>
            </a:rPr>
            <a:t>갭률</a:t>
          </a:r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(</a:t>
          </a:r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좌</a:t>
          </a:r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)</a:t>
          </a:r>
          <a:endParaRPr lang="ko-KR" altLang="en-US" sz="140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0.49573</cdr:x>
      <cdr:y>0.7364</cdr:y>
    </cdr:from>
    <cdr:to>
      <cdr:x>0.73928</cdr:x>
      <cdr:y>0.84798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016224" y="2376264"/>
          <a:ext cx="990554" cy="360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</a:rPr>
            <a:t>수입물가</a:t>
          </a:r>
          <a:endParaRPr lang="en-US" altLang="ko-KR" sz="1400" b="1" dirty="0" smtClean="0">
            <a:solidFill>
              <a:srgbClr val="002060"/>
            </a:solidFill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</a:rPr>
            <a:t>상승률</a:t>
          </a:r>
          <a:r>
            <a:rPr lang="en-US" altLang="ko-KR" sz="1400" b="1" dirty="0" smtClean="0">
              <a:solidFill>
                <a:srgbClr val="002060"/>
              </a:solidFill>
            </a:rPr>
            <a:t>(</a:t>
          </a:r>
          <a:r>
            <a:rPr lang="ko-KR" altLang="en-US" sz="1400" b="1" dirty="0" smtClean="0">
              <a:solidFill>
                <a:srgbClr val="002060"/>
              </a:solidFill>
            </a:rPr>
            <a:t>우</a:t>
          </a:r>
          <a:r>
            <a:rPr lang="en-US" altLang="ko-KR" sz="1400" b="1" dirty="0" smtClean="0">
              <a:solidFill>
                <a:srgbClr val="002060"/>
              </a:solidFill>
            </a:rPr>
            <a:t>)</a:t>
          </a:r>
          <a:endParaRPr lang="ko-KR" altLang="en-US" sz="1400" b="1" dirty="0">
            <a:solidFill>
              <a:srgbClr val="002060"/>
            </a:solidFill>
          </a:endParaRPr>
        </a:p>
      </cdr:txBody>
    </cdr:sp>
  </cdr:relSizeAnchor>
</c:userShapes>
</file>

<file path=ppt/drawings/drawing31.xml><?xml version="1.0" encoding="utf-8"?>
<c:userShapes xmlns:c="http://schemas.openxmlformats.org/drawingml/2006/chart">
  <cdr:relSizeAnchor xmlns:cdr="http://schemas.openxmlformats.org/drawingml/2006/chartDrawing">
    <cdr:from>
      <cdr:x>0.05556</cdr:x>
      <cdr:y>0.02326</cdr:y>
    </cdr:from>
    <cdr:to>
      <cdr:x>0.27177</cdr:x>
      <cdr:y>0.1237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6024" y="72008"/>
          <a:ext cx="840718" cy="3109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원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/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달러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0.68519</cdr:x>
      <cdr:y>0.11628</cdr:y>
    </cdr:from>
    <cdr:to>
      <cdr:x>1</cdr:x>
      <cdr:y>0.5814</cdr:y>
    </cdr:to>
    <cdr:sp macro="" textlink="">
      <cdr:nvSpPr>
        <cdr:cNvPr id="4" name="모서리가 둥근 직사각형 3"/>
        <cdr:cNvSpPr/>
      </cdr:nvSpPr>
      <cdr:spPr>
        <a:xfrm xmlns:a="http://schemas.openxmlformats.org/drawingml/2006/main">
          <a:off x="2664296" y="360040"/>
          <a:ext cx="1224136" cy="1440160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ysClr val="windowText" lastClr="000000"/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맑은 고딕"/>
            </a:defRPr>
          </a:lvl1pPr>
          <a:lvl2pPr marL="457200" indent="0">
            <a:defRPr sz="1100">
              <a:solidFill>
                <a:sysClr val="window" lastClr="FFFFFF"/>
              </a:solidFill>
              <a:latin typeface="맑은 고딕"/>
            </a:defRPr>
          </a:lvl2pPr>
          <a:lvl3pPr marL="914400" indent="0">
            <a:defRPr sz="1100">
              <a:solidFill>
                <a:sysClr val="window" lastClr="FFFFFF"/>
              </a:solidFill>
              <a:latin typeface="맑은 고딕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맑은 고딕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맑은 고딕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맑은 고딕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맑은 고딕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맑은 고딕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</c:userShapes>
</file>

<file path=ppt/drawings/drawing32.xml><?xml version="1.0" encoding="utf-8"?>
<c:userShapes xmlns:c="http://schemas.openxmlformats.org/drawingml/2006/chart">
  <cdr:relSizeAnchor xmlns:cdr="http://schemas.openxmlformats.org/drawingml/2006/chartDrawing">
    <cdr:from>
      <cdr:x>0.07273</cdr:x>
      <cdr:y>0</cdr:y>
    </cdr:from>
    <cdr:to>
      <cdr:x>0.30361</cdr:x>
      <cdr:y>0.29532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8032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b="1" dirty="0" smtClean="0"/>
            <a:t>(</a:t>
          </a:r>
          <a:r>
            <a:rPr lang="ko-KR" altLang="en-US" sz="1100" b="1" dirty="0" smtClean="0"/>
            <a:t>억 달러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0.81819</cdr:x>
      <cdr:y>0</cdr:y>
    </cdr:from>
    <cdr:to>
      <cdr:x>1</cdr:x>
      <cdr:y>0.16279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240392" y="0"/>
          <a:ext cx="72004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</a:t>
          </a:r>
          <a:r>
            <a:rPr lang="ko-KR" altLang="en-US" sz="1100" b="1" dirty="0" smtClean="0"/>
            <a:t>엔</a:t>
          </a:r>
          <a:r>
            <a:rPr lang="en-US" altLang="ko-KR" sz="1100" b="1" dirty="0" smtClean="0"/>
            <a:t>/</a:t>
          </a:r>
          <a:r>
            <a:rPr lang="ko-KR" altLang="en-US" sz="1100" b="1" dirty="0" smtClean="0"/>
            <a:t>달러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0.45455</cdr:x>
      <cdr:y>0.69767</cdr:y>
    </cdr:from>
    <cdr:to>
      <cdr:x>0.68543</cdr:x>
      <cdr:y>0.99299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800200" y="21602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ko-KR" altLang="en-US" sz="1400" b="1" dirty="0" smtClean="0">
              <a:solidFill>
                <a:srgbClr val="FF0000"/>
              </a:solidFill>
            </a:rPr>
            <a:t>엔</a:t>
          </a:r>
          <a:r>
            <a:rPr lang="en-US" altLang="ko-KR" sz="1400" b="1" dirty="0" smtClean="0">
              <a:solidFill>
                <a:srgbClr val="FF0000"/>
              </a:solidFill>
            </a:rPr>
            <a:t>/</a:t>
          </a:r>
          <a:r>
            <a:rPr lang="ko-KR" altLang="en-US" sz="1400" b="1" dirty="0" smtClean="0">
              <a:solidFill>
                <a:srgbClr val="FF0000"/>
              </a:solidFill>
            </a:rPr>
            <a:t>달러</a:t>
          </a:r>
          <a:r>
            <a:rPr lang="en-US" altLang="ko-KR" sz="1400" b="1" dirty="0" smtClean="0">
              <a:solidFill>
                <a:srgbClr val="FF0000"/>
              </a:solidFill>
            </a:rPr>
            <a:t>(</a:t>
          </a:r>
          <a:r>
            <a:rPr lang="ko-KR" altLang="en-US" sz="1400" b="1" dirty="0" smtClean="0">
              <a:solidFill>
                <a:srgbClr val="FF0000"/>
              </a:solidFill>
            </a:rPr>
            <a:t>우</a:t>
          </a:r>
          <a:r>
            <a:rPr lang="en-US" altLang="ko-KR" sz="1400" b="1" dirty="0" smtClean="0">
              <a:solidFill>
                <a:srgbClr val="FF0000"/>
              </a:solidFill>
            </a:rPr>
            <a:t>)</a:t>
          </a:r>
          <a:endParaRPr lang="ko-KR" altLang="en-US" sz="1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0.16364</cdr:x>
      <cdr:y>0.34884</cdr:y>
    </cdr:from>
    <cdr:to>
      <cdr:x>0.39452</cdr:x>
      <cdr:y>0.64415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48072" y="108012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경상수지</a:t>
          </a:r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(</a:t>
          </a:r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좌</a:t>
          </a:r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)</a:t>
          </a:r>
          <a:endParaRPr lang="ko-KR" altLang="en-US" sz="140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</c:userShapes>
</file>

<file path=ppt/drawings/drawing33.xml><?xml version="1.0" encoding="utf-8"?>
<c:userShapes xmlns:c="http://schemas.openxmlformats.org/drawingml/2006/chart">
  <cdr:relSizeAnchor xmlns:cdr="http://schemas.openxmlformats.org/drawingml/2006/chartDrawing">
    <cdr:from>
      <cdr:x>0.80702</cdr:x>
      <cdr:y>0.18375</cdr:y>
    </cdr:from>
    <cdr:to>
      <cdr:x>0.91491</cdr:x>
      <cdr:y>0.35375</cdr:y>
    </cdr:to>
    <cdr:sp macro="" textlink="">
      <cdr:nvSpPr>
        <cdr:cNvPr id="6" name="직선 화살표 연결선 5"/>
        <cdr:cNvSpPr/>
      </cdr:nvSpPr>
      <cdr:spPr>
        <a:xfrm xmlns:a="http://schemas.openxmlformats.org/drawingml/2006/main">
          <a:off x="3312368" y="504056"/>
          <a:ext cx="442849" cy="46635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0.7193</cdr:x>
      <cdr:y>0.02625</cdr:y>
    </cdr:from>
    <cdr:to>
      <cdr:x>0.84675</cdr:x>
      <cdr:y>0.21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952328" y="72008"/>
          <a:ext cx="52311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rgbClr val="C00000"/>
              </a:solidFill>
            </a:rPr>
            <a:t> </a:t>
          </a:r>
          <a:r>
            <a:rPr lang="ko-KR" altLang="en-US" sz="1400" b="1" dirty="0" smtClean="0">
              <a:solidFill>
                <a:srgbClr val="C00000"/>
              </a:solidFill>
            </a:rPr>
            <a:t>연준의 물가상승률 </a:t>
          </a:r>
          <a:endParaRPr lang="en-US" altLang="ko-KR" sz="1400" b="1" dirty="0" smtClean="0">
            <a:solidFill>
              <a:srgbClr val="C00000"/>
            </a:solidFill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C00000"/>
              </a:solidFill>
            </a:rPr>
            <a:t>목표치 </a:t>
          </a:r>
          <a:r>
            <a:rPr lang="en-US" altLang="ko-KR" sz="1400" b="1" dirty="0" smtClean="0">
              <a:solidFill>
                <a:srgbClr val="C00000"/>
              </a:solidFill>
            </a:rPr>
            <a:t>(</a:t>
          </a:r>
          <a:r>
            <a:rPr lang="ko-KR" altLang="en-US" sz="1400" b="1" dirty="0" smtClean="0">
              <a:solidFill>
                <a:srgbClr val="C00000"/>
              </a:solidFill>
            </a:rPr>
            <a:t>연간 </a:t>
          </a:r>
          <a:r>
            <a:rPr lang="en-US" altLang="ko-KR" sz="1400" b="1" dirty="0" smtClean="0">
              <a:solidFill>
                <a:srgbClr val="C00000"/>
              </a:solidFill>
            </a:rPr>
            <a:t>2%)</a:t>
          </a:r>
          <a:endParaRPr lang="ko-KR" altLang="en-US" sz="1400" b="1" dirty="0">
            <a:solidFill>
              <a:srgbClr val="C00000"/>
            </a:solidFill>
          </a:endParaRPr>
        </a:p>
      </cdr:txBody>
    </cdr:sp>
  </cdr:relSizeAnchor>
</c:userShapes>
</file>

<file path=ppt/drawings/drawing34.xml><?xml version="1.0" encoding="utf-8"?>
<c:userShapes xmlns:c="http://schemas.openxmlformats.org/drawingml/2006/chart">
  <cdr:relSizeAnchor xmlns:cdr="http://schemas.openxmlformats.org/drawingml/2006/chartDrawing">
    <cdr:from>
      <cdr:x>0.01681</cdr:x>
      <cdr:y>0</cdr:y>
    </cdr:from>
    <cdr:to>
      <cdr:x>0.12352</cdr:x>
      <cdr:y>0.27123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16" y="-13072"/>
          <a:ext cx="914400" cy="8948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b="1" dirty="0" smtClean="0"/>
            <a:t>(%, %p)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0.16593</cdr:x>
      <cdr:y>0.09445</cdr:y>
    </cdr:from>
    <cdr:to>
      <cdr:x>0.19448</cdr:x>
      <cdr:y>0.87023</cdr:y>
    </cdr:to>
    <cdr:sp macro="" textlink="">
      <cdr:nvSpPr>
        <cdr:cNvPr id="3" name="직사각형 2"/>
        <cdr:cNvSpPr/>
      </cdr:nvSpPr>
      <cdr:spPr bwMode="auto">
        <a:xfrm xmlns:a="http://schemas.openxmlformats.org/drawingml/2006/main">
          <a:off x="1386040" y="292437"/>
          <a:ext cx="238452" cy="24020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0.53142</cdr:x>
      <cdr:y>0.09456</cdr:y>
    </cdr:from>
    <cdr:to>
      <cdr:x>0.59705</cdr:x>
      <cdr:y>0.8747</cdr:y>
    </cdr:to>
    <cdr:sp macro="" textlink="">
      <cdr:nvSpPr>
        <cdr:cNvPr id="4" name="직사각형 3"/>
        <cdr:cNvSpPr/>
      </cdr:nvSpPr>
      <cdr:spPr bwMode="auto">
        <a:xfrm xmlns:a="http://schemas.openxmlformats.org/drawingml/2006/main">
          <a:off x="4438892" y="292793"/>
          <a:ext cx="548202" cy="24155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0.88235</cdr:x>
      <cdr:y>0.52273</cdr:y>
    </cdr:from>
    <cdr:to>
      <cdr:x>1</cdr:x>
      <cdr:y>0.90909</cdr:y>
    </cdr:to>
    <cdr:sp macro="" textlink="">
      <cdr:nvSpPr>
        <cdr:cNvPr id="5" name="타원 4"/>
        <cdr:cNvSpPr/>
      </cdr:nvSpPr>
      <cdr:spPr bwMode="auto">
        <a:xfrm xmlns:a="http://schemas.openxmlformats.org/drawingml/2006/main">
          <a:off x="7560840" y="1656184"/>
          <a:ext cx="1008112" cy="1224136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0.29752</cdr:x>
      <cdr:y>0.11364</cdr:y>
    </cdr:from>
    <cdr:to>
      <cdr:x>0.40423</cdr:x>
      <cdr:y>0.40224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592288" y="360040"/>
          <a:ext cx="929761" cy="914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>
              <a:solidFill>
                <a:srgbClr val="C00000"/>
              </a:solidFill>
            </a:rPr>
            <a:t>한국 기준금리</a:t>
          </a:r>
          <a:endParaRPr lang="ko-KR" altLang="en-US" sz="14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0.3719</cdr:x>
      <cdr:y>0.5</cdr:y>
    </cdr:from>
    <cdr:to>
      <cdr:x>0.47861</cdr:x>
      <cdr:y>0.7886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240360" y="1584176"/>
          <a:ext cx="929761" cy="9143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>
              <a:solidFill>
                <a:srgbClr val="002060"/>
              </a:solidFill>
            </a:rPr>
            <a:t>미국 기준금리</a:t>
          </a:r>
          <a:endParaRPr lang="ko-KR" altLang="en-US" sz="1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0.31092</cdr:x>
      <cdr:y>0.79545</cdr:y>
    </cdr:from>
    <cdr:to>
      <cdr:x>0.41176</cdr:x>
      <cdr:y>0.90909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664296" y="2520280"/>
          <a:ext cx="86409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한</a:t>
          </a:r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-</a:t>
          </a:r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미 기준금리차</a:t>
          </a:r>
          <a:endParaRPr lang="ko-KR" altLang="en-US" sz="140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0.90756</cdr:x>
      <cdr:y>0.43182</cdr:y>
    </cdr:from>
    <cdr:to>
      <cdr:x>0.98319</cdr:x>
      <cdr:y>0.56818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7776864" y="1368152"/>
          <a:ext cx="648070" cy="4320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/>
            <a:t>최근</a:t>
          </a:r>
          <a:endParaRPr lang="ko-KR" altLang="en-US" sz="1400" b="1" dirty="0"/>
        </a:p>
      </cdr:txBody>
    </cdr:sp>
  </cdr:relSizeAnchor>
  <cdr:relSizeAnchor xmlns:cdr="http://schemas.openxmlformats.org/drawingml/2006/chartDrawing">
    <cdr:from>
      <cdr:x>0.90517</cdr:x>
      <cdr:y>0.69767</cdr:y>
    </cdr:from>
    <cdr:to>
      <cdr:x>0.99366</cdr:x>
      <cdr:y>0.83721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7560840" y="2160240"/>
          <a:ext cx="739151" cy="432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>
              <a:solidFill>
                <a:srgbClr val="002060"/>
              </a:solidFill>
            </a:rPr>
            <a:t>0.25%</a:t>
          </a:r>
          <a:endParaRPr lang="ko-KR" altLang="en-US" sz="1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0.13274</cdr:x>
      <cdr:y>0</cdr:y>
    </cdr:from>
    <cdr:to>
      <cdr:x>0.24701</cdr:x>
      <cdr:y>0.29531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1080120" y="0"/>
          <a:ext cx="929760" cy="914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/>
            <a:t>1</a:t>
          </a:r>
          <a:r>
            <a:rPr lang="ko-KR" altLang="en-US" sz="1400" b="1" dirty="0" smtClean="0"/>
            <a:t>차 인상</a:t>
          </a:r>
          <a:endParaRPr lang="ko-KR" altLang="en-US" sz="1400" b="1" dirty="0"/>
        </a:p>
      </cdr:txBody>
    </cdr:sp>
  </cdr:relSizeAnchor>
  <cdr:relSizeAnchor xmlns:cdr="http://schemas.openxmlformats.org/drawingml/2006/chartDrawing">
    <cdr:from>
      <cdr:x>0.50442</cdr:x>
      <cdr:y>0</cdr:y>
    </cdr:from>
    <cdr:to>
      <cdr:x>0.61869</cdr:x>
      <cdr:y>0.29531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4104456" y="0"/>
          <a:ext cx="929760" cy="914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/>
            <a:t>2</a:t>
          </a:r>
          <a:r>
            <a:rPr lang="ko-KR" altLang="en-US" sz="1400" b="1" dirty="0" smtClean="0"/>
            <a:t>차 인상</a:t>
          </a:r>
          <a:endParaRPr lang="ko-KR" altLang="en-US" sz="1400" b="1" dirty="0"/>
        </a:p>
      </cdr:txBody>
    </cdr:sp>
  </cdr:relSizeAnchor>
  <cdr:relSizeAnchor xmlns:cdr="http://schemas.openxmlformats.org/drawingml/2006/chartDrawing">
    <cdr:from>
      <cdr:x>0.66372</cdr:x>
      <cdr:y>0.30233</cdr:y>
    </cdr:from>
    <cdr:to>
      <cdr:x>0.76991</cdr:x>
      <cdr:y>0.48053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5400600" y="936104"/>
          <a:ext cx="864096" cy="551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rgbClr val="7030A0"/>
              </a:solidFill>
            </a:rPr>
            <a:t>한</a:t>
          </a:r>
          <a:r>
            <a:rPr lang="en-US" altLang="ko-KR" sz="1400" b="1" dirty="0" smtClean="0">
              <a:solidFill>
                <a:srgbClr val="7030A0"/>
              </a:solidFill>
            </a:rPr>
            <a:t>-</a:t>
          </a:r>
          <a:r>
            <a:rPr lang="ko-KR" altLang="en-US" sz="1400" b="1" dirty="0" smtClean="0">
              <a:solidFill>
                <a:srgbClr val="7030A0"/>
              </a:solidFill>
            </a:rPr>
            <a:t>미 기준금리</a:t>
          </a:r>
          <a:endParaRPr lang="en-US" altLang="ko-KR" sz="1400" b="1" dirty="0" smtClean="0">
            <a:solidFill>
              <a:srgbClr val="7030A0"/>
            </a:solidFill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7030A0"/>
              </a:solidFill>
            </a:rPr>
            <a:t>역전</a:t>
          </a:r>
          <a:endParaRPr lang="ko-KR" altLang="en-US" sz="14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0.58683</cdr:x>
      <cdr:y>0.46574</cdr:y>
    </cdr:from>
    <cdr:to>
      <cdr:x>0.68797</cdr:x>
      <cdr:y>0.73644</cdr:y>
    </cdr:to>
    <cdr:sp macro="" textlink="">
      <cdr:nvSpPr>
        <cdr:cNvPr id="17" name="직선 화살표 연결선 16"/>
        <cdr:cNvSpPr/>
      </cdr:nvSpPr>
      <cdr:spPr>
        <a:xfrm xmlns:a="http://schemas.openxmlformats.org/drawingml/2006/main" flipH="1">
          <a:off x="4775016" y="1442080"/>
          <a:ext cx="822960" cy="83820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7030A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</c:userShapes>
</file>

<file path=ppt/drawings/drawing35.xml><?xml version="1.0" encoding="utf-8"?>
<c:userShapes xmlns:c="http://schemas.openxmlformats.org/drawingml/2006/chart">
  <cdr:relSizeAnchor xmlns:cdr="http://schemas.openxmlformats.org/drawingml/2006/chartDrawing">
    <cdr:from>
      <cdr:x>0.025</cdr:x>
      <cdr:y>0</cdr:y>
    </cdr:from>
    <cdr:to>
      <cdr:x>0.13082</cdr:x>
      <cdr:y>0.2886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6024" y="-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b="1" dirty="0" smtClean="0"/>
            <a:t>(%)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0.03994</cdr:x>
      <cdr:y>0.45381</cdr:y>
    </cdr:from>
    <cdr:to>
      <cdr:x>0.99827</cdr:x>
      <cdr:y>0.45381</cdr:y>
    </cdr:to>
    <cdr:sp macro="" textlink="">
      <cdr:nvSpPr>
        <cdr:cNvPr id="4" name="직선 연결선 3"/>
        <cdr:cNvSpPr/>
      </cdr:nvSpPr>
      <cdr:spPr>
        <a:xfrm xmlns:a="http://schemas.openxmlformats.org/drawingml/2006/main">
          <a:off x="325001" y="1405145"/>
          <a:ext cx="7797839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0070C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 wrap="none" anchor="ctr"/>
        <a:lstStyle xmlns:a="http://schemas.openxmlformats.org/drawingml/2006/main"/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0.83186</cdr:x>
      <cdr:y>0.09302</cdr:y>
    </cdr:from>
    <cdr:to>
      <cdr:x>0.93768</cdr:x>
      <cdr:y>0.46512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288032"/>
          <a:ext cx="861048" cy="1152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>
            <a:lnSpc>
              <a:spcPct val="150000"/>
            </a:lnSpc>
          </a:pPr>
          <a:r>
            <a:rPr lang="ko-KR" altLang="en-US" sz="1400" b="1" dirty="0" smtClean="0">
              <a:solidFill>
                <a:srgbClr val="0070C0"/>
              </a:solidFill>
            </a:rPr>
            <a:t>한국 이외 </a:t>
          </a:r>
          <a:endParaRPr lang="en-US" altLang="ko-KR" sz="1400" b="1" dirty="0" smtClean="0">
            <a:solidFill>
              <a:srgbClr val="0070C0"/>
            </a:solidFill>
          </a:endParaRPr>
        </a:p>
        <a:p xmlns:a="http://schemas.openxmlformats.org/drawingml/2006/main">
          <a:pPr algn="ctr">
            <a:lnSpc>
              <a:spcPct val="150000"/>
            </a:lnSpc>
          </a:pPr>
          <a:r>
            <a:rPr lang="ko-KR" altLang="en-US" sz="1400" b="1" dirty="0" smtClean="0">
              <a:solidFill>
                <a:srgbClr val="0070C0"/>
              </a:solidFill>
            </a:rPr>
            <a:t>분석 대상국 평균</a:t>
          </a:r>
          <a:endParaRPr lang="en-US" altLang="ko-KR" sz="1400" b="1" dirty="0" smtClean="0">
            <a:solidFill>
              <a:srgbClr val="0070C0"/>
            </a:solidFill>
          </a:endParaRPr>
        </a:p>
        <a:p xmlns:a="http://schemas.openxmlformats.org/drawingml/2006/main">
          <a:pPr algn="ctr">
            <a:lnSpc>
              <a:spcPct val="150000"/>
            </a:lnSpc>
          </a:pPr>
          <a:r>
            <a:rPr lang="en-US" altLang="ko-KR" sz="1400" b="1" dirty="0" smtClean="0">
              <a:solidFill>
                <a:srgbClr val="0070C0"/>
              </a:solidFill>
            </a:rPr>
            <a:t>(0.8%)</a:t>
          </a:r>
          <a:endParaRPr lang="ko-KR" altLang="en-US" sz="1400" b="1" dirty="0">
            <a:solidFill>
              <a:srgbClr val="0070C0"/>
            </a:solidFill>
          </a:endParaRPr>
        </a:p>
      </cdr:txBody>
    </cdr:sp>
  </cdr:relSizeAnchor>
</c:userShapes>
</file>

<file path=ppt/drawings/drawing36.xml><?xml version="1.0" encoding="utf-8"?>
<c:userShapes xmlns:c="http://schemas.openxmlformats.org/drawingml/2006/chart">
  <cdr:relSizeAnchor xmlns:cdr="http://schemas.openxmlformats.org/drawingml/2006/chartDrawing">
    <cdr:from>
      <cdr:x>0</cdr:x>
      <cdr:y>0.025</cdr:y>
    </cdr:from>
    <cdr:to>
      <cdr:x>0.23516</cdr:x>
      <cdr:y>0.30833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72008"/>
          <a:ext cx="914403" cy="816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b="1" dirty="0" smtClean="0"/>
            <a:t>(</a:t>
          </a:r>
          <a:r>
            <a:rPr lang="ko-KR" altLang="en-US" sz="1100" b="1" dirty="0" smtClean="0"/>
            <a:t>억 달러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0.2037</cdr:x>
      <cdr:y>0.025</cdr:y>
    </cdr:from>
    <cdr:to>
      <cdr:x>0.43887</cdr:x>
      <cdr:y>0.30125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92088" y="72008"/>
          <a:ext cx="914443" cy="7956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>
            <a:buFontTx/>
            <a:buChar char="-"/>
          </a:pPr>
          <a:r>
            <a:rPr lang="en-US" altLang="ko-KR" sz="1400" b="1" dirty="0" smtClean="0">
              <a:latin typeface="맑은 고딕"/>
              <a:ea typeface="맑은 고딕"/>
            </a:rPr>
            <a:t> 2013</a:t>
          </a:r>
          <a:r>
            <a:rPr lang="ko-KR" altLang="en-US" sz="1400" b="1" dirty="0" smtClean="0">
              <a:latin typeface="맑은 고딕"/>
              <a:ea typeface="맑은 고딕"/>
            </a:rPr>
            <a:t>년 </a:t>
          </a:r>
          <a:r>
            <a:rPr lang="en-US" altLang="ko-KR" sz="1400" b="1" dirty="0" smtClean="0">
              <a:latin typeface="맑은 고딕"/>
              <a:ea typeface="맑은 고딕"/>
            </a:rPr>
            <a:t>5</a:t>
          </a:r>
          <a:r>
            <a:rPr lang="ko-KR" altLang="en-US" sz="1400" b="1" dirty="0" smtClean="0">
              <a:latin typeface="맑은 고딕"/>
              <a:ea typeface="맑은 고딕"/>
            </a:rPr>
            <a:t>월 </a:t>
          </a:r>
          <a:r>
            <a:rPr lang="en-US" altLang="ko-KR" sz="1400" b="1" dirty="0" smtClean="0">
              <a:latin typeface="맑은 고딕"/>
              <a:ea typeface="맑은 고딕"/>
            </a:rPr>
            <a:t>~ 12</a:t>
          </a:r>
          <a:r>
            <a:rPr lang="ko-KR" altLang="en-US" sz="1400" b="1" dirty="0" smtClean="0">
              <a:latin typeface="맑은 고딕"/>
              <a:ea typeface="맑은 고딕"/>
            </a:rPr>
            <a:t>월 </a:t>
          </a:r>
          <a:r>
            <a:rPr lang="ko-KR" altLang="en-US" sz="1400" b="1" dirty="0" err="1" smtClean="0">
              <a:latin typeface="맑은 고딕"/>
              <a:ea typeface="맑은 고딕"/>
            </a:rPr>
            <a:t>기간중</a:t>
          </a:r>
          <a:r>
            <a:rPr lang="ko-KR" altLang="en-US" sz="1400" b="1" dirty="0" smtClean="0">
              <a:latin typeface="맑은 고딕"/>
              <a:ea typeface="맑은 고딕"/>
            </a:rPr>
            <a:t> </a:t>
          </a:r>
          <a:r>
            <a:rPr lang="en-US" altLang="ko-KR" sz="1400" b="1" dirty="0" smtClean="0">
              <a:latin typeface="맑은 고딕"/>
              <a:ea typeface="맑은 고딕"/>
            </a:rPr>
            <a:t>-</a:t>
          </a:r>
          <a:endParaRPr lang="ko-KR" altLang="en-US" sz="1400" b="1" dirty="0">
            <a:latin typeface="맑은 고딕"/>
            <a:ea typeface="맑은 고딕"/>
          </a:endParaRPr>
        </a:p>
      </cdr:txBody>
    </cdr:sp>
  </cdr:relSizeAnchor>
</c:userShapes>
</file>

<file path=ppt/drawings/drawing37.xml><?xml version="1.0" encoding="utf-8"?>
<c:userShapes xmlns:c="http://schemas.openxmlformats.org/drawingml/2006/chart">
  <cdr:relSizeAnchor xmlns:cdr="http://schemas.openxmlformats.org/drawingml/2006/chartDrawing">
    <cdr:from>
      <cdr:x>0.09091</cdr:x>
      <cdr:y>0</cdr:y>
    </cdr:from>
    <cdr:to>
      <cdr:x>0.32179</cdr:x>
      <cdr:y>0.28717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0040" y="0"/>
          <a:ext cx="914386" cy="9512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dirty="0" smtClean="0"/>
            <a:t>(%)</a:t>
          </a:r>
          <a:endParaRPr lang="ko-KR" altLang="en-US" sz="1100" dirty="0"/>
        </a:p>
      </cdr:txBody>
    </cdr:sp>
  </cdr:relSizeAnchor>
  <cdr:relSizeAnchor xmlns:cdr="http://schemas.openxmlformats.org/drawingml/2006/chartDrawing">
    <cdr:from>
      <cdr:x>0.2</cdr:x>
      <cdr:y>0</cdr:y>
    </cdr:from>
    <cdr:to>
      <cdr:x>0.43089</cdr:x>
      <cdr:y>0.28717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92088" y="-72008"/>
          <a:ext cx="914426" cy="9512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>
            <a:buFontTx/>
            <a:buChar char="-"/>
          </a:pPr>
          <a:r>
            <a:rPr lang="en-US" altLang="ko-KR" sz="1200" b="1" dirty="0" smtClean="0">
              <a:latin typeface="+mn-ea"/>
              <a:ea typeface="+mn-ea"/>
            </a:rPr>
            <a:t>2013</a:t>
          </a:r>
          <a:r>
            <a:rPr lang="ko-KR" altLang="en-US" sz="1200" b="1" dirty="0" smtClean="0">
              <a:latin typeface="+mn-ea"/>
              <a:ea typeface="+mn-ea"/>
            </a:rPr>
            <a:t>년 </a:t>
          </a:r>
          <a:r>
            <a:rPr lang="en-US" altLang="ko-KR" sz="1200" b="1" dirty="0" smtClean="0">
              <a:latin typeface="+mn-ea"/>
              <a:ea typeface="+mn-ea"/>
            </a:rPr>
            <a:t>5</a:t>
          </a:r>
          <a:r>
            <a:rPr lang="ko-KR" altLang="en-US" sz="1200" b="1" dirty="0" smtClean="0">
              <a:latin typeface="+mn-ea"/>
              <a:ea typeface="+mn-ea"/>
            </a:rPr>
            <a:t>월 평균</a:t>
          </a:r>
          <a:r>
            <a:rPr lang="en-US" altLang="ko-KR" sz="1200" b="1" dirty="0" smtClean="0">
              <a:latin typeface="+mn-ea"/>
            </a:rPr>
            <a:t> </a:t>
          </a:r>
          <a:r>
            <a:rPr lang="ko-KR" altLang="en-US" sz="1200" b="1" dirty="0" smtClean="0">
              <a:latin typeface="+mn-ea"/>
              <a:ea typeface="+mn-ea"/>
            </a:rPr>
            <a:t>대비 </a:t>
          </a:r>
          <a:r>
            <a:rPr lang="en-US" altLang="ko-KR" sz="1200" b="1" dirty="0" smtClean="0">
              <a:latin typeface="+mn-ea"/>
              <a:ea typeface="+mn-ea"/>
            </a:rPr>
            <a:t>12</a:t>
          </a:r>
          <a:r>
            <a:rPr lang="ko-KR" altLang="en-US" sz="1200" b="1" dirty="0" smtClean="0">
              <a:latin typeface="+mn-ea"/>
              <a:ea typeface="+mn-ea"/>
            </a:rPr>
            <a:t>월 평균 </a:t>
          </a:r>
          <a:r>
            <a:rPr lang="en-US" altLang="ko-KR" sz="1200" b="1" dirty="0" smtClean="0">
              <a:latin typeface="+mn-ea"/>
              <a:ea typeface="+mn-ea"/>
            </a:rPr>
            <a:t>-</a:t>
          </a:r>
          <a:endParaRPr lang="ko-KR" altLang="en-US" sz="1200" b="1" dirty="0">
            <a:latin typeface="+mn-ea"/>
            <a:ea typeface="+mn-ea"/>
          </a:endParaRPr>
        </a:p>
      </cdr:txBody>
    </cdr:sp>
  </cdr:relSizeAnchor>
</c:userShapes>
</file>

<file path=ppt/drawings/drawing3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0.23088</cdr:x>
      <cdr:y>0.27147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914398" cy="876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(p, 1973=100)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0.86207</cdr:x>
      <cdr:y>0</cdr:y>
    </cdr:from>
    <cdr:to>
      <cdr:x>0.94828</cdr:x>
      <cdr:y>0.23256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200800" y="0"/>
          <a:ext cx="720080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</a:t>
          </a:r>
          <a:r>
            <a:rPr lang="ko-KR" altLang="en-US" b="1" dirty="0" smtClean="0"/>
            <a:t>원</a:t>
          </a:r>
          <a:r>
            <a:rPr lang="en-US" altLang="ko-KR" b="1" dirty="0" smtClean="0"/>
            <a:t>/</a:t>
          </a:r>
          <a:r>
            <a:rPr lang="ko-KR" altLang="en-US" b="1" dirty="0" smtClean="0"/>
            <a:t>달러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0.2069</cdr:x>
      <cdr:y>0.10569</cdr:y>
    </cdr:from>
    <cdr:to>
      <cdr:x>0.24138</cdr:x>
      <cdr:y>0.88241</cdr:y>
    </cdr:to>
    <cdr:sp macro="" textlink="">
      <cdr:nvSpPr>
        <cdr:cNvPr id="4" name="직사각형 3"/>
        <cdr:cNvSpPr/>
      </cdr:nvSpPr>
      <cdr:spPr bwMode="auto">
        <a:xfrm xmlns:a="http://schemas.openxmlformats.org/drawingml/2006/main">
          <a:off x="1728192" y="327253"/>
          <a:ext cx="288032" cy="24049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0.5431</cdr:x>
      <cdr:y>0.10751</cdr:y>
    </cdr:from>
    <cdr:to>
      <cdr:x>0.62069</cdr:x>
      <cdr:y>0.88423</cdr:y>
    </cdr:to>
    <cdr:sp macro="" textlink="">
      <cdr:nvSpPr>
        <cdr:cNvPr id="5" name="직사각형 4"/>
        <cdr:cNvSpPr/>
      </cdr:nvSpPr>
      <cdr:spPr bwMode="auto">
        <a:xfrm xmlns:a="http://schemas.openxmlformats.org/drawingml/2006/main">
          <a:off x="4536504" y="332888"/>
          <a:ext cx="648072" cy="24049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0.85345</cdr:x>
      <cdr:y>0.37526</cdr:y>
    </cdr:from>
    <cdr:to>
      <cdr:x>1</cdr:x>
      <cdr:y>0.76087</cdr:y>
    </cdr:to>
    <cdr:sp macro="" textlink="">
      <cdr:nvSpPr>
        <cdr:cNvPr id="6" name="타원 5"/>
        <cdr:cNvSpPr/>
      </cdr:nvSpPr>
      <cdr:spPr bwMode="auto">
        <a:xfrm xmlns:a="http://schemas.openxmlformats.org/drawingml/2006/main">
          <a:off x="7128806" y="1242999"/>
          <a:ext cx="1224122" cy="127728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0.02586</cdr:x>
      <cdr:y>0.30233</cdr:y>
    </cdr:from>
    <cdr:to>
      <cdr:x>0.21552</cdr:x>
      <cdr:y>0.58566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16024" y="936104"/>
          <a:ext cx="1584176" cy="8772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rgbClr val="0070C0"/>
              </a:solidFill>
            </a:rPr>
            <a:t>달러화 </a:t>
          </a:r>
          <a:endParaRPr lang="en-US" altLang="ko-KR" sz="1400" b="1" dirty="0" smtClean="0">
            <a:solidFill>
              <a:srgbClr val="0070C0"/>
            </a:solidFill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0070C0"/>
              </a:solidFill>
            </a:rPr>
            <a:t>지수</a:t>
          </a:r>
          <a:r>
            <a:rPr lang="en-US" altLang="ko-KR" sz="1400" b="1" dirty="0" smtClean="0">
              <a:solidFill>
                <a:srgbClr val="0070C0"/>
              </a:solidFill>
            </a:rPr>
            <a:t>(</a:t>
          </a:r>
          <a:r>
            <a:rPr lang="ko-KR" altLang="en-US" sz="1400" b="1" dirty="0" smtClean="0">
              <a:solidFill>
                <a:srgbClr val="0070C0"/>
              </a:solidFill>
            </a:rPr>
            <a:t>좌</a:t>
          </a:r>
          <a:r>
            <a:rPr lang="en-US" altLang="ko-KR" sz="1400" b="1" dirty="0" smtClean="0">
              <a:solidFill>
                <a:srgbClr val="0070C0"/>
              </a:solidFill>
            </a:rPr>
            <a:t>)</a:t>
          </a:r>
          <a:endParaRPr lang="ko-KR" altLang="en-US" sz="1400" b="1" dirty="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0.26724</cdr:x>
      <cdr:y>0.72093</cdr:y>
    </cdr:from>
    <cdr:to>
      <cdr:x>0.44906</cdr:x>
      <cdr:y>0.83249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232248" y="2232248"/>
          <a:ext cx="1518729" cy="3454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</a:rPr>
            <a:t>원</a:t>
          </a:r>
          <a:r>
            <a:rPr lang="en-US" altLang="ko-KR" sz="1400" b="1" dirty="0" smtClean="0">
              <a:solidFill>
                <a:srgbClr val="002060"/>
              </a:solidFill>
            </a:rPr>
            <a:t>/</a:t>
          </a:r>
          <a:r>
            <a:rPr lang="ko-KR" altLang="en-US" sz="1400" b="1" dirty="0" smtClean="0">
              <a:solidFill>
                <a:srgbClr val="002060"/>
              </a:solidFill>
            </a:rPr>
            <a:t>달러</a:t>
          </a:r>
          <a:r>
            <a:rPr lang="en-US" altLang="ko-KR" sz="1400" b="1" dirty="0" smtClean="0">
              <a:solidFill>
                <a:srgbClr val="002060"/>
              </a:solidFill>
            </a:rPr>
            <a:t>(</a:t>
          </a:r>
          <a:r>
            <a:rPr lang="ko-KR" altLang="en-US" sz="1400" b="1" dirty="0" smtClean="0">
              <a:solidFill>
                <a:srgbClr val="002060"/>
              </a:solidFill>
            </a:rPr>
            <a:t>우</a:t>
          </a:r>
          <a:r>
            <a:rPr lang="en-US" altLang="ko-KR" sz="1400" b="1" dirty="0" smtClean="0">
              <a:solidFill>
                <a:srgbClr val="002060"/>
              </a:solidFill>
            </a:rPr>
            <a:t>)</a:t>
          </a:r>
          <a:endParaRPr lang="ko-KR" altLang="en-US" sz="1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0.17241</cdr:x>
      <cdr:y>0</cdr:y>
    </cdr:from>
    <cdr:to>
      <cdr:x>0.28188</cdr:x>
      <cdr:y>0.29531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1440160" y="-72008"/>
          <a:ext cx="914393" cy="914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/>
            <a:t>1</a:t>
          </a:r>
          <a:r>
            <a:rPr lang="ko-KR" altLang="en-US" sz="1400" b="1" dirty="0" smtClean="0"/>
            <a:t>차 인상</a:t>
          </a:r>
          <a:endParaRPr lang="ko-KR" altLang="en-US" sz="1400" b="1" dirty="0"/>
        </a:p>
      </cdr:txBody>
    </cdr:sp>
  </cdr:relSizeAnchor>
  <cdr:relSizeAnchor xmlns:cdr="http://schemas.openxmlformats.org/drawingml/2006/chartDrawing">
    <cdr:from>
      <cdr:x>0.53448</cdr:x>
      <cdr:y>0</cdr:y>
    </cdr:from>
    <cdr:to>
      <cdr:x>0.64395</cdr:x>
      <cdr:y>0.29531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464496" y="0"/>
          <a:ext cx="914393" cy="914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/>
            <a:t>2</a:t>
          </a:r>
          <a:r>
            <a:rPr lang="ko-KR" altLang="en-US" sz="1400" b="1" dirty="0" smtClean="0"/>
            <a:t>차 인상</a:t>
          </a:r>
          <a:endParaRPr lang="ko-KR" altLang="en-US" sz="1400" b="1" dirty="0"/>
        </a:p>
      </cdr:txBody>
    </cdr:sp>
  </cdr:relSizeAnchor>
  <cdr:relSizeAnchor xmlns:cdr="http://schemas.openxmlformats.org/drawingml/2006/chartDrawing">
    <cdr:from>
      <cdr:x>0.83621</cdr:x>
      <cdr:y>0.2381</cdr:y>
    </cdr:from>
    <cdr:to>
      <cdr:x>0.9138</cdr:x>
      <cdr:y>0.37764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6984776" y="720081"/>
          <a:ext cx="648104" cy="422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/>
            <a:t>최근</a:t>
          </a:r>
          <a:endParaRPr lang="ko-KR" altLang="en-US" sz="1400" b="1" dirty="0"/>
        </a:p>
      </cdr:txBody>
    </cdr:sp>
  </cdr:relSizeAnchor>
</c:userShapes>
</file>

<file path=ppt/drawings/drawing39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0.22676</cdr:x>
      <cdr:y>0.27147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0" y="-144016"/>
          <a:ext cx="914397" cy="7623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</a:t>
          </a:r>
          <a:r>
            <a:rPr lang="ko-KR" altLang="en-US" sz="1100" b="1" dirty="0" smtClean="0"/>
            <a:t>유로</a:t>
          </a:r>
          <a:r>
            <a:rPr lang="en-US" altLang="ko-KR" sz="1100" b="1" dirty="0" smtClean="0"/>
            <a:t>/</a:t>
          </a:r>
          <a:r>
            <a:rPr lang="ko-KR" altLang="en-US" sz="1100" b="1" dirty="0" smtClean="0"/>
            <a:t>달러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0.27592</cdr:x>
      <cdr:y>0.10442</cdr:y>
    </cdr:from>
    <cdr:to>
      <cdr:x>0.30869</cdr:x>
      <cdr:y>0.87846</cdr:y>
    </cdr:to>
    <cdr:sp macro="" textlink="">
      <cdr:nvSpPr>
        <cdr:cNvPr id="4" name="직사각형 3"/>
        <cdr:cNvSpPr/>
      </cdr:nvSpPr>
      <cdr:spPr bwMode="auto">
        <a:xfrm xmlns:a="http://schemas.openxmlformats.org/drawingml/2006/main">
          <a:off x="1112629" y="353402"/>
          <a:ext cx="132141" cy="26196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0.54372</cdr:x>
      <cdr:y>0.10129</cdr:y>
    </cdr:from>
    <cdr:to>
      <cdr:x>0.5996</cdr:x>
      <cdr:y>0.87802</cdr:y>
    </cdr:to>
    <cdr:sp macro="" textlink="">
      <cdr:nvSpPr>
        <cdr:cNvPr id="5" name="직사각형 4"/>
        <cdr:cNvSpPr/>
      </cdr:nvSpPr>
      <cdr:spPr bwMode="auto">
        <a:xfrm xmlns:a="http://schemas.openxmlformats.org/drawingml/2006/main">
          <a:off x="2192529" y="342817"/>
          <a:ext cx="225318" cy="26287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0.78571</cdr:x>
      <cdr:y>0.29787</cdr:y>
    </cdr:from>
    <cdr:to>
      <cdr:x>0.96429</cdr:x>
      <cdr:y>0.78938</cdr:y>
    </cdr:to>
    <cdr:sp macro="" textlink="">
      <cdr:nvSpPr>
        <cdr:cNvPr id="6" name="타원 5"/>
        <cdr:cNvSpPr/>
      </cdr:nvSpPr>
      <cdr:spPr bwMode="auto">
        <a:xfrm xmlns:a="http://schemas.openxmlformats.org/drawingml/2006/main">
          <a:off x="3168352" y="1008104"/>
          <a:ext cx="720080" cy="166345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0.19643</cdr:x>
      <cdr:y>0</cdr:y>
    </cdr:from>
    <cdr:to>
      <cdr:x>0.42319</cdr:x>
      <cdr:y>0.28274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792088" y="0"/>
          <a:ext cx="914395" cy="9569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/>
            <a:t>1</a:t>
          </a:r>
          <a:r>
            <a:rPr lang="ko-KR" altLang="en-US" sz="1400" b="1" dirty="0" smtClean="0"/>
            <a:t>차 인상</a:t>
          </a:r>
          <a:endParaRPr lang="ko-KR" altLang="en-US" sz="1400" b="1" dirty="0"/>
        </a:p>
      </cdr:txBody>
    </cdr:sp>
  </cdr:relSizeAnchor>
  <cdr:relSizeAnchor xmlns:cdr="http://schemas.openxmlformats.org/drawingml/2006/chartDrawing">
    <cdr:from>
      <cdr:x>0.48214</cdr:x>
      <cdr:y>0</cdr:y>
    </cdr:from>
    <cdr:to>
      <cdr:x>0.7089</cdr:x>
      <cdr:y>0.30159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1944216" y="-72008"/>
          <a:ext cx="914395" cy="1020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/>
            <a:t>2</a:t>
          </a:r>
          <a:r>
            <a:rPr lang="ko-KR" altLang="en-US" sz="1400" b="1" dirty="0" smtClean="0"/>
            <a:t>차 인상</a:t>
          </a:r>
          <a:endParaRPr lang="ko-KR" altLang="en-US" sz="1400" b="1" dirty="0"/>
        </a:p>
      </cdr:txBody>
    </cdr:sp>
  </cdr:relSizeAnchor>
  <cdr:relSizeAnchor xmlns:cdr="http://schemas.openxmlformats.org/drawingml/2006/chartDrawing">
    <cdr:from>
      <cdr:x>0.82143</cdr:x>
      <cdr:y>0.19149</cdr:y>
    </cdr:from>
    <cdr:to>
      <cdr:x>0.94644</cdr:x>
      <cdr:y>0.31915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312368" y="648072"/>
          <a:ext cx="50408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/>
            <a:t>최근</a:t>
          </a:r>
          <a:endParaRPr lang="ko-KR" altLang="en-US" sz="1400" b="1" dirty="0"/>
        </a:p>
      </cdr:txBody>
    </cdr:sp>
  </cdr:relSizeAnchor>
</c:userShapes>
</file>

<file path=ppt/drawings/drawing40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0.22676</cdr:x>
      <cdr:y>0.27147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914398" cy="7623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</a:t>
          </a:r>
          <a:r>
            <a:rPr lang="ko-KR" altLang="en-US" sz="1100" b="1" dirty="0" smtClean="0"/>
            <a:t>엔</a:t>
          </a:r>
          <a:r>
            <a:rPr lang="en-US" altLang="ko-KR" sz="1100" b="1" dirty="0" smtClean="0"/>
            <a:t>/</a:t>
          </a:r>
          <a:r>
            <a:rPr lang="ko-KR" altLang="en-US" sz="1100" b="1" dirty="0" smtClean="0"/>
            <a:t>달러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0.27592</cdr:x>
      <cdr:y>0.10442</cdr:y>
    </cdr:from>
    <cdr:to>
      <cdr:x>0.30869</cdr:x>
      <cdr:y>0.87846</cdr:y>
    </cdr:to>
    <cdr:sp macro="" textlink="">
      <cdr:nvSpPr>
        <cdr:cNvPr id="4" name="직사각형 3"/>
        <cdr:cNvSpPr/>
      </cdr:nvSpPr>
      <cdr:spPr bwMode="auto">
        <a:xfrm xmlns:a="http://schemas.openxmlformats.org/drawingml/2006/main">
          <a:off x="1112629" y="353402"/>
          <a:ext cx="132141" cy="26196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0.54372</cdr:x>
      <cdr:y>0.10129</cdr:y>
    </cdr:from>
    <cdr:to>
      <cdr:x>0.5996</cdr:x>
      <cdr:y>0.87802</cdr:y>
    </cdr:to>
    <cdr:sp macro="" textlink="">
      <cdr:nvSpPr>
        <cdr:cNvPr id="5" name="직사각형 4"/>
        <cdr:cNvSpPr/>
      </cdr:nvSpPr>
      <cdr:spPr bwMode="auto">
        <a:xfrm xmlns:a="http://schemas.openxmlformats.org/drawingml/2006/main">
          <a:off x="2192529" y="342817"/>
          <a:ext cx="225318" cy="262871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0.78571</cdr:x>
      <cdr:y>0.29787</cdr:y>
    </cdr:from>
    <cdr:to>
      <cdr:x>0.96429</cdr:x>
      <cdr:y>0.78938</cdr:y>
    </cdr:to>
    <cdr:sp macro="" textlink="">
      <cdr:nvSpPr>
        <cdr:cNvPr id="6" name="타원 5"/>
        <cdr:cNvSpPr/>
      </cdr:nvSpPr>
      <cdr:spPr bwMode="auto">
        <a:xfrm xmlns:a="http://schemas.openxmlformats.org/drawingml/2006/main">
          <a:off x="3168352" y="1008104"/>
          <a:ext cx="720080" cy="166345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0.19643</cdr:x>
      <cdr:y>0</cdr:y>
    </cdr:from>
    <cdr:to>
      <cdr:x>0.42319</cdr:x>
      <cdr:y>0.28274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792088" y="0"/>
          <a:ext cx="914395" cy="9569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/>
            <a:t>1</a:t>
          </a:r>
          <a:r>
            <a:rPr lang="ko-KR" altLang="en-US" sz="1400" b="1" dirty="0" smtClean="0"/>
            <a:t>차 인상</a:t>
          </a:r>
          <a:endParaRPr lang="ko-KR" altLang="en-US" sz="1400" b="1" dirty="0"/>
        </a:p>
      </cdr:txBody>
    </cdr:sp>
  </cdr:relSizeAnchor>
  <cdr:relSizeAnchor xmlns:cdr="http://schemas.openxmlformats.org/drawingml/2006/chartDrawing">
    <cdr:from>
      <cdr:x>0.46429</cdr:x>
      <cdr:y>0</cdr:y>
    </cdr:from>
    <cdr:to>
      <cdr:x>0.69104</cdr:x>
      <cdr:y>0.30159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1872208" y="0"/>
          <a:ext cx="914395" cy="1020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/>
            <a:t>2</a:t>
          </a:r>
          <a:r>
            <a:rPr lang="ko-KR" altLang="en-US" sz="1400" b="1" dirty="0" smtClean="0"/>
            <a:t>차 인상</a:t>
          </a:r>
          <a:endParaRPr lang="ko-KR" altLang="en-US" sz="1400" b="1" dirty="0"/>
        </a:p>
      </cdr:txBody>
    </cdr:sp>
  </cdr:relSizeAnchor>
  <cdr:relSizeAnchor xmlns:cdr="http://schemas.openxmlformats.org/drawingml/2006/chartDrawing">
    <cdr:from>
      <cdr:x>0.82143</cdr:x>
      <cdr:y>0.19149</cdr:y>
    </cdr:from>
    <cdr:to>
      <cdr:x>0.94644</cdr:x>
      <cdr:y>0.31915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312368" y="648072"/>
          <a:ext cx="50408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/>
            <a:t>최근</a:t>
          </a:r>
          <a:endParaRPr lang="ko-KR" altLang="en-US" sz="1400" b="1" dirty="0"/>
        </a:p>
      </cdr:txBody>
    </cdr:sp>
  </cdr:relSizeAnchor>
</c:userShapes>
</file>

<file path=ppt/drawings/drawing41.xml><?xml version="1.0" encoding="utf-8"?>
<c:userShapes xmlns:c="http://schemas.openxmlformats.org/drawingml/2006/chart">
  <cdr:relSizeAnchor xmlns:cdr="http://schemas.openxmlformats.org/drawingml/2006/chartDrawing">
    <cdr:from>
      <cdr:x>0.08929</cdr:x>
      <cdr:y>0</cdr:y>
    </cdr:from>
    <cdr:to>
      <cdr:x>0.32017</cdr:x>
      <cdr:y>0.28156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0040" y="0"/>
          <a:ext cx="931011" cy="8109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b="1" dirty="0" smtClean="0"/>
            <a:t>(%)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0.28219</cdr:x>
      <cdr:y>0.12901</cdr:y>
    </cdr:from>
    <cdr:to>
      <cdr:x>0.30909</cdr:x>
      <cdr:y>0.87692</cdr:y>
    </cdr:to>
    <cdr:sp macro="" textlink="">
      <cdr:nvSpPr>
        <cdr:cNvPr id="3" name="직사각형 2"/>
        <cdr:cNvSpPr/>
      </cdr:nvSpPr>
      <cdr:spPr bwMode="auto">
        <a:xfrm xmlns:a="http://schemas.openxmlformats.org/drawingml/2006/main">
          <a:off x="1117578" y="418976"/>
          <a:ext cx="106558" cy="24288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0.5938</cdr:x>
      <cdr:y>0.1274</cdr:y>
    </cdr:from>
    <cdr:to>
      <cdr:x>0.65321</cdr:x>
      <cdr:y>0.8753</cdr:y>
    </cdr:to>
    <cdr:sp macro="" textlink="">
      <cdr:nvSpPr>
        <cdr:cNvPr id="4" name="직사각형 3"/>
        <cdr:cNvSpPr/>
      </cdr:nvSpPr>
      <cdr:spPr bwMode="auto">
        <a:xfrm xmlns:a="http://schemas.openxmlformats.org/drawingml/2006/main">
          <a:off x="2351720" y="413725"/>
          <a:ext cx="235293" cy="24288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0.85455</cdr:x>
      <cdr:y>0.5503</cdr:y>
    </cdr:from>
    <cdr:to>
      <cdr:x>1</cdr:x>
      <cdr:y>0.92724</cdr:y>
    </cdr:to>
    <cdr:sp macro="" textlink="">
      <cdr:nvSpPr>
        <cdr:cNvPr id="5" name="타원 4"/>
        <cdr:cNvSpPr/>
      </cdr:nvSpPr>
      <cdr:spPr bwMode="auto">
        <a:xfrm xmlns:a="http://schemas.openxmlformats.org/drawingml/2006/main">
          <a:off x="3384376" y="1787128"/>
          <a:ext cx="576064" cy="1224136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0.2</cdr:x>
      <cdr:y>0</cdr:y>
    </cdr:from>
    <cdr:to>
      <cdr:x>0.43088</cdr:x>
      <cdr:y>0.3012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792088" y="-13072"/>
          <a:ext cx="914393" cy="9781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/>
            <a:t>1</a:t>
          </a:r>
          <a:r>
            <a:rPr lang="ko-KR" altLang="en-US" sz="1400" b="1" dirty="0" smtClean="0"/>
            <a:t>차 인상</a:t>
          </a:r>
          <a:endParaRPr lang="ko-KR" altLang="en-US" sz="1400" b="1" dirty="0"/>
        </a:p>
      </cdr:txBody>
    </cdr:sp>
  </cdr:relSizeAnchor>
  <cdr:relSizeAnchor xmlns:cdr="http://schemas.openxmlformats.org/drawingml/2006/chartDrawing">
    <cdr:from>
      <cdr:x>0.52727</cdr:x>
      <cdr:y>0</cdr:y>
    </cdr:from>
    <cdr:to>
      <cdr:x>0.75815</cdr:x>
      <cdr:y>0.3012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088232" y="-13072"/>
          <a:ext cx="914393" cy="9781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/>
            <a:t>2</a:t>
          </a:r>
          <a:r>
            <a:rPr lang="ko-KR" altLang="en-US" sz="1400" b="1" dirty="0" smtClean="0"/>
            <a:t>차 인상</a:t>
          </a:r>
          <a:endParaRPr lang="ko-KR" altLang="en-US" sz="1400" b="1" dirty="0"/>
        </a:p>
      </cdr:txBody>
    </cdr:sp>
  </cdr:relSizeAnchor>
  <cdr:relSizeAnchor xmlns:cdr="http://schemas.openxmlformats.org/drawingml/2006/chartDrawing">
    <cdr:from>
      <cdr:x>0.87273</cdr:x>
      <cdr:y>0.46161</cdr:y>
    </cdr:from>
    <cdr:to>
      <cdr:x>0.98182</cdr:x>
      <cdr:y>0.59464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456384" y="1499096"/>
          <a:ext cx="432044" cy="432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/>
            <a:t>최근</a:t>
          </a:r>
          <a:endParaRPr lang="ko-KR" altLang="en-US" sz="1400" b="1" dirty="0"/>
        </a:p>
      </cdr:txBody>
    </cdr:sp>
  </cdr:relSizeAnchor>
</c:userShapes>
</file>

<file path=ppt/drawings/drawing42.xml><?xml version="1.0" encoding="utf-8"?>
<c:userShapes xmlns:c="http://schemas.openxmlformats.org/drawingml/2006/chart">
  <cdr:relSizeAnchor xmlns:cdr="http://schemas.openxmlformats.org/drawingml/2006/chartDrawing">
    <cdr:from>
      <cdr:x>0.08929</cdr:x>
      <cdr:y>0</cdr:y>
    </cdr:from>
    <cdr:to>
      <cdr:x>0.21656</cdr:x>
      <cdr:y>0.11156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0040" y="0"/>
          <a:ext cx="513209" cy="3293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b="1" dirty="0" smtClean="0"/>
            <a:t>(%)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0.76786</cdr:x>
      <cdr:y>0</cdr:y>
    </cdr:from>
    <cdr:to>
      <cdr:x>0.89513</cdr:x>
      <cdr:y>0.11156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096344" y="0"/>
          <a:ext cx="513210" cy="3293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</a:t>
          </a:r>
          <a:r>
            <a:rPr lang="ko-KR" altLang="en-US" sz="1100" b="1" dirty="0" smtClean="0"/>
            <a:t>달러</a:t>
          </a:r>
          <a:r>
            <a:rPr lang="en-US" altLang="ko-KR" sz="1100" b="1" dirty="0" smtClean="0"/>
            <a:t>/</a:t>
          </a:r>
          <a:r>
            <a:rPr lang="ko-KR" altLang="en-US" sz="1100" b="1" dirty="0" smtClean="0"/>
            <a:t>배럴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0.75</cdr:x>
      <cdr:y>0.30555</cdr:y>
    </cdr:from>
    <cdr:to>
      <cdr:x>0.98214</cdr:x>
      <cdr:y>0.78967</cdr:y>
    </cdr:to>
    <cdr:sp macro="" textlink="">
      <cdr:nvSpPr>
        <cdr:cNvPr id="7" name="타원 6"/>
        <cdr:cNvSpPr/>
      </cdr:nvSpPr>
      <cdr:spPr bwMode="auto">
        <a:xfrm xmlns:a="http://schemas.openxmlformats.org/drawingml/2006/main">
          <a:off x="3024336" y="902084"/>
          <a:ext cx="936104" cy="142928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0.26366</cdr:x>
      <cdr:y>0.12699</cdr:y>
    </cdr:from>
    <cdr:to>
      <cdr:x>0.2939</cdr:x>
      <cdr:y>0.87874</cdr:y>
    </cdr:to>
    <cdr:sp macro="" textlink="">
      <cdr:nvSpPr>
        <cdr:cNvPr id="8" name="직사각형 7"/>
        <cdr:cNvSpPr/>
      </cdr:nvSpPr>
      <cdr:spPr bwMode="auto">
        <a:xfrm xmlns:a="http://schemas.openxmlformats.org/drawingml/2006/main">
          <a:off x="1063203" y="418975"/>
          <a:ext cx="121920" cy="24802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0.64286</cdr:x>
      <cdr:y>0.06548</cdr:y>
    </cdr:from>
    <cdr:to>
      <cdr:x>0.77013</cdr:x>
      <cdr:y>0.17704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592288" y="216024"/>
          <a:ext cx="513209" cy="3680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국제</a:t>
          </a:r>
          <a:endParaRPr lang="en-US" altLang="ko-KR" sz="1400" b="1" dirty="0" smtClean="0">
            <a:solidFill>
              <a:schemeClr val="accent3">
                <a:lumMod val="50000"/>
              </a:schemeClr>
            </a:solidFill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유가</a:t>
          </a:r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(</a:t>
          </a:r>
          <a:r>
            <a:rPr lang="ko-KR" altLang="en-US" sz="1400" b="1" dirty="0" smtClean="0">
              <a:solidFill>
                <a:schemeClr val="accent3">
                  <a:lumMod val="50000"/>
                </a:schemeClr>
              </a:solidFill>
            </a:rPr>
            <a:t>우</a:t>
          </a:r>
          <a:r>
            <a:rPr lang="en-US" altLang="ko-KR" sz="1400" b="1" dirty="0" smtClean="0">
              <a:solidFill>
                <a:schemeClr val="accent3">
                  <a:lumMod val="50000"/>
                </a:schemeClr>
              </a:solidFill>
            </a:rPr>
            <a:t>)</a:t>
          </a:r>
          <a:endParaRPr lang="ko-KR" altLang="en-US" sz="1400" b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0.33929</cdr:x>
      <cdr:y>0.3492</cdr:y>
    </cdr:from>
    <cdr:to>
      <cdr:x>0.46656</cdr:x>
      <cdr:y>0.46076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1368152" y="1152128"/>
          <a:ext cx="513209" cy="3680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</a:rPr>
            <a:t>신흥국</a:t>
          </a:r>
          <a:endParaRPr lang="en-US" altLang="ko-KR" sz="1400" b="1" dirty="0" smtClean="0">
            <a:solidFill>
              <a:srgbClr val="002060"/>
            </a:solidFill>
          </a:endParaRPr>
        </a:p>
        <a:p xmlns:a="http://schemas.openxmlformats.org/drawingml/2006/main">
          <a:pPr algn="ctr"/>
          <a:r>
            <a:rPr lang="ko-KR" altLang="en-US" sz="1400" b="1" dirty="0" smtClean="0">
              <a:solidFill>
                <a:srgbClr val="002060"/>
              </a:solidFill>
            </a:rPr>
            <a:t>성장률</a:t>
          </a:r>
          <a:r>
            <a:rPr lang="en-US" altLang="ko-KR" sz="1400" b="1" dirty="0" smtClean="0">
              <a:solidFill>
                <a:srgbClr val="002060"/>
              </a:solidFill>
            </a:rPr>
            <a:t>(</a:t>
          </a:r>
          <a:r>
            <a:rPr lang="ko-KR" altLang="en-US" sz="1400" b="1" dirty="0" smtClean="0">
              <a:solidFill>
                <a:srgbClr val="002060"/>
              </a:solidFill>
            </a:rPr>
            <a:t>좌</a:t>
          </a:r>
          <a:r>
            <a:rPr lang="en-US" altLang="ko-KR" sz="1400" b="1" dirty="0" smtClean="0">
              <a:solidFill>
                <a:srgbClr val="002060"/>
              </a:solidFill>
            </a:rPr>
            <a:t>)</a:t>
          </a:r>
          <a:endParaRPr lang="ko-KR" altLang="en-US" sz="1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0.53535</cdr:x>
      <cdr:y>0.12286</cdr:y>
    </cdr:from>
    <cdr:to>
      <cdr:x>0.58929</cdr:x>
      <cdr:y>0.87461</cdr:y>
    </cdr:to>
    <cdr:sp macro="" textlink="">
      <cdr:nvSpPr>
        <cdr:cNvPr id="11" name="직사각형 10"/>
        <cdr:cNvSpPr/>
      </cdr:nvSpPr>
      <cdr:spPr bwMode="auto">
        <a:xfrm xmlns:a="http://schemas.openxmlformats.org/drawingml/2006/main">
          <a:off x="2158752" y="405341"/>
          <a:ext cx="217512" cy="24802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ysClr val="windowText" lastClr="000000"/>
          </a:solidFill>
          <a:prstDash val="sysDash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0.17857</cdr:x>
      <cdr:y>0</cdr:y>
    </cdr:from>
    <cdr:to>
      <cdr:x>0.40533</cdr:x>
      <cdr:y>0.29648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720080" y="0"/>
          <a:ext cx="914393" cy="9781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/>
            <a:t>1</a:t>
          </a:r>
          <a:r>
            <a:rPr lang="ko-KR" altLang="en-US" sz="1400" b="1" dirty="0" smtClean="0"/>
            <a:t>차 인상</a:t>
          </a:r>
          <a:endParaRPr lang="ko-KR" altLang="en-US" sz="1400" b="1" dirty="0"/>
        </a:p>
      </cdr:txBody>
    </cdr:sp>
  </cdr:relSizeAnchor>
  <cdr:relSizeAnchor xmlns:cdr="http://schemas.openxmlformats.org/drawingml/2006/chartDrawing">
    <cdr:from>
      <cdr:x>0.44643</cdr:x>
      <cdr:y>0</cdr:y>
    </cdr:from>
    <cdr:to>
      <cdr:x>0.67319</cdr:x>
      <cdr:y>0.29648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1800200" y="0"/>
          <a:ext cx="914393" cy="9781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/>
            <a:t>2</a:t>
          </a:r>
          <a:r>
            <a:rPr lang="ko-KR" altLang="en-US" sz="1400" b="1" dirty="0" smtClean="0"/>
            <a:t>차 인상</a:t>
          </a:r>
          <a:endParaRPr lang="ko-KR" altLang="en-US" sz="1400" b="1" dirty="0"/>
        </a:p>
      </cdr:txBody>
    </cdr:sp>
  </cdr:relSizeAnchor>
  <cdr:relSizeAnchor xmlns:cdr="http://schemas.openxmlformats.org/drawingml/2006/chartDrawing">
    <cdr:from>
      <cdr:x>0.85714</cdr:x>
      <cdr:y>0.21951</cdr:y>
    </cdr:from>
    <cdr:to>
      <cdr:x>0.98214</cdr:x>
      <cdr:y>0.31707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3456384" y="648072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400" b="1" dirty="0" smtClean="0"/>
            <a:t>최근</a:t>
          </a:r>
          <a:endParaRPr lang="ko-KR" altLang="en-US" sz="1400" b="1" dirty="0"/>
        </a:p>
      </cdr:txBody>
    </cdr:sp>
  </cdr:relSizeAnchor>
</c:userShapes>
</file>

<file path=ppt/drawings/drawing43.xml><?xml version="1.0" encoding="utf-8"?>
<c:userShapes xmlns:c="http://schemas.openxmlformats.org/drawingml/2006/chart">
  <cdr:relSizeAnchor xmlns:cdr="http://schemas.openxmlformats.org/drawingml/2006/chartDrawing">
    <cdr:from>
      <cdr:x>0.10527</cdr:x>
      <cdr:y>0.69487</cdr:y>
    </cdr:from>
    <cdr:to>
      <cdr:x>0.27436</cdr:x>
      <cdr:y>0.78616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3" y="2051242"/>
          <a:ext cx="693941" cy="269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rgbClr val="9BBB59">
                  <a:lumMod val="75000"/>
                </a:srgbClr>
              </a:solidFill>
            </a:rPr>
            <a:t>9.8%</a:t>
          </a:r>
          <a:endParaRPr lang="en-US" altLang="ko-KR" sz="1400" b="1" dirty="0">
            <a:solidFill>
              <a:srgbClr val="9BBB59">
                <a:lumMod val="75000"/>
              </a:srgbClr>
            </a:solidFill>
          </a:endParaRPr>
        </a:p>
        <a:p xmlns:a="http://schemas.openxmlformats.org/drawingml/2006/main">
          <a:pPr algn="ctr"/>
          <a:endParaRPr lang="ko-KR" altLang="en-US" sz="1400" b="1" dirty="0">
            <a:solidFill>
              <a:srgbClr val="9BBB59">
                <a:lumMod val="75000"/>
              </a:srgbClr>
            </a:solidFill>
          </a:endParaRPr>
        </a:p>
      </cdr:txBody>
    </cdr:sp>
  </cdr:relSizeAnchor>
  <cdr:relSizeAnchor xmlns:cdr="http://schemas.openxmlformats.org/drawingml/2006/chartDrawing">
    <cdr:from>
      <cdr:x>0.29828</cdr:x>
      <cdr:y>0.69487</cdr:y>
    </cdr:from>
    <cdr:to>
      <cdr:x>0.49128</cdr:x>
      <cdr:y>0.78059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224121" y="2051242"/>
          <a:ext cx="792078" cy="253073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rgbClr val="9BBB59">
                  <a:lumMod val="75000"/>
                </a:srgbClr>
              </a:solidFill>
              <a:latin typeface="맑은 고딕"/>
            </a:rPr>
            <a:t>10.6%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0.52637</cdr:x>
      <cdr:y>0.69487</cdr:y>
    </cdr:from>
    <cdr:to>
      <cdr:x>0.71937</cdr:x>
      <cdr:y>0.78058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160224" y="2051242"/>
          <a:ext cx="792078" cy="253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rgbClr val="9BBB59">
                  <a:lumMod val="75000"/>
                </a:srgbClr>
              </a:solidFill>
              <a:latin typeface="맑은 고딕"/>
            </a:rPr>
            <a:t>10.7%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0.73692</cdr:x>
      <cdr:y>0.69487</cdr:y>
    </cdr:from>
    <cdr:to>
      <cdr:x>0.89483</cdr:x>
      <cdr:y>0.78058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024336" y="2051242"/>
          <a:ext cx="648052" cy="253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 smtClean="0">
              <a:solidFill>
                <a:srgbClr val="9BBB59">
                  <a:lumMod val="75000"/>
                </a:srgbClr>
              </a:solidFill>
              <a:latin typeface="맑은 고딕"/>
            </a:rPr>
            <a:t>6.8%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0.08772</cdr:x>
      <cdr:y>0.78057</cdr:y>
    </cdr:from>
    <cdr:to>
      <cdr:x>0.30859</cdr:x>
      <cdr:y>0.85899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60010" y="2304256"/>
          <a:ext cx="906428" cy="2314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>
              <a:solidFill>
                <a:srgbClr val="9BBB59">
                  <a:lumMod val="75000"/>
                </a:srgbClr>
              </a:solidFill>
              <a:latin typeface="맑은 고딕"/>
            </a:rPr>
            <a:t>('81-90)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0.29828</cdr:x>
      <cdr:y>0.78057</cdr:y>
    </cdr:from>
    <cdr:to>
      <cdr:x>0.51091</cdr:x>
      <cdr:y>0.85899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224121" y="2304256"/>
          <a:ext cx="872649" cy="2314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>
              <a:solidFill>
                <a:srgbClr val="9BBB59">
                  <a:lumMod val="75000"/>
                </a:srgbClr>
              </a:solidFill>
              <a:latin typeface="맑은 고딕"/>
            </a:rPr>
            <a:t>('91-00)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0.50883</cdr:x>
      <cdr:y>0.78057</cdr:y>
    </cdr:from>
    <cdr:to>
      <cdr:x>0.71531</cdr:x>
      <cdr:y>0.85327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088232" y="2304256"/>
          <a:ext cx="847406" cy="214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>
              <a:solidFill>
                <a:srgbClr val="9BBB59">
                  <a:lumMod val="75000"/>
                </a:srgbClr>
              </a:solidFill>
              <a:latin typeface="맑은 고딕"/>
            </a:rPr>
            <a:t>('01-10)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0.70183</cdr:x>
      <cdr:y>0.78057</cdr:y>
    </cdr:from>
    <cdr:to>
      <cdr:x>0.92993</cdr:x>
      <cdr:y>0.84485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880310" y="2304256"/>
          <a:ext cx="936103" cy="1897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400" b="1" dirty="0">
              <a:solidFill>
                <a:srgbClr val="9BBB59">
                  <a:lumMod val="75000"/>
                </a:srgbClr>
              </a:solidFill>
              <a:latin typeface="맑은 고딕"/>
              <a:ea typeface="맑은 고딕"/>
            </a:rPr>
            <a:t>('11-20)</a:t>
          </a:r>
          <a:endParaRPr lang="ko-KR" altLang="en-US" sz="1400" b="1" dirty="0">
            <a:solidFill>
              <a:srgbClr val="9BBB59">
                <a:lumMod val="75000"/>
              </a:srgbClr>
            </a:solidFill>
            <a:latin typeface="맑은 고딕"/>
            <a:ea typeface="맑은 고딕"/>
          </a:endParaRPr>
        </a:p>
      </cdr:txBody>
    </cdr:sp>
  </cdr:relSizeAnchor>
  <cdr:relSizeAnchor xmlns:cdr="http://schemas.openxmlformats.org/drawingml/2006/chartDrawing">
    <cdr:from>
      <cdr:x>0.10001</cdr:x>
      <cdr:y>0.72008</cdr:y>
    </cdr:from>
    <cdr:to>
      <cdr:x>0.10001</cdr:x>
      <cdr:y>0.85724</cdr:y>
    </cdr:to>
    <cdr:sp macro="" textlink="">
      <cdr:nvSpPr>
        <cdr:cNvPr id="10" name="직선 연결선 9"/>
        <cdr:cNvSpPr/>
      </cdr:nvSpPr>
      <cdr:spPr>
        <a:xfrm xmlns:a="http://schemas.openxmlformats.org/drawingml/2006/main">
          <a:off x="410446" y="2125676"/>
          <a:ext cx="0" cy="40488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0.29828</cdr:x>
      <cdr:y>0.72852</cdr:y>
    </cdr:from>
    <cdr:to>
      <cdr:x>0.29828</cdr:x>
      <cdr:y>0.86569</cdr:y>
    </cdr:to>
    <cdr:sp macro="" textlink="">
      <cdr:nvSpPr>
        <cdr:cNvPr id="11" name="직선 연결선 10"/>
        <cdr:cNvSpPr/>
      </cdr:nvSpPr>
      <cdr:spPr>
        <a:xfrm xmlns:a="http://schemas.openxmlformats.org/drawingml/2006/main">
          <a:off x="1224154" y="2150594"/>
          <a:ext cx="0" cy="40491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0.09964</cdr:x>
      <cdr:y>0.76732</cdr:y>
    </cdr:from>
    <cdr:to>
      <cdr:x>0.29549</cdr:x>
      <cdr:y>0.76732</cdr:y>
    </cdr:to>
    <cdr:sp macro="" textlink="">
      <cdr:nvSpPr>
        <cdr:cNvPr id="12" name="직선 화살표 연결선 11"/>
        <cdr:cNvSpPr/>
      </cdr:nvSpPr>
      <cdr:spPr>
        <a:xfrm xmlns:a="http://schemas.openxmlformats.org/drawingml/2006/main">
          <a:off x="408933" y="2265118"/>
          <a:ext cx="803768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ysDash"/>
          <a:headEnd type="triangle" w="med" len="med"/>
          <a:tailEnd type="triangle" w="med" len="me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0.31253</cdr:x>
      <cdr:y>0.72579</cdr:y>
    </cdr:from>
    <cdr:to>
      <cdr:x>0.31253</cdr:x>
      <cdr:y>0.86296</cdr:y>
    </cdr:to>
    <cdr:sp macro="" textlink="">
      <cdr:nvSpPr>
        <cdr:cNvPr id="13" name="직선 연결선 12"/>
        <cdr:cNvSpPr/>
      </cdr:nvSpPr>
      <cdr:spPr>
        <a:xfrm xmlns:a="http://schemas.openxmlformats.org/drawingml/2006/main">
          <a:off x="1282643" y="2142534"/>
          <a:ext cx="0" cy="40491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0.50631</cdr:x>
      <cdr:y>0.72579</cdr:y>
    </cdr:from>
    <cdr:to>
      <cdr:x>0.50631</cdr:x>
      <cdr:y>0.86296</cdr:y>
    </cdr:to>
    <cdr:sp macro="" textlink="">
      <cdr:nvSpPr>
        <cdr:cNvPr id="14" name="직선 연결선 13"/>
        <cdr:cNvSpPr/>
      </cdr:nvSpPr>
      <cdr:spPr>
        <a:xfrm xmlns:a="http://schemas.openxmlformats.org/drawingml/2006/main">
          <a:off x="2077881" y="2142534"/>
          <a:ext cx="0" cy="40491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0.30975</cdr:x>
      <cdr:y>0.77764</cdr:y>
    </cdr:from>
    <cdr:to>
      <cdr:x>0.50561</cdr:x>
      <cdr:y>0.77764</cdr:y>
    </cdr:to>
    <cdr:sp macro="" textlink="">
      <cdr:nvSpPr>
        <cdr:cNvPr id="15" name="직선 화살표 연결선 14"/>
        <cdr:cNvSpPr/>
      </cdr:nvSpPr>
      <cdr:spPr>
        <a:xfrm xmlns:a="http://schemas.openxmlformats.org/drawingml/2006/main">
          <a:off x="1271223" y="2295598"/>
          <a:ext cx="803810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ysDash"/>
          <a:headEnd type="triangle" w="med" len="med"/>
          <a:tailEnd type="triangle" w="med" len="me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0.53131</cdr:x>
      <cdr:y>0.72294</cdr:y>
    </cdr:from>
    <cdr:to>
      <cdr:x>0.53131</cdr:x>
      <cdr:y>0.8601</cdr:y>
    </cdr:to>
    <cdr:sp macro="" textlink="">
      <cdr:nvSpPr>
        <cdr:cNvPr id="16" name="직선 연결선 15"/>
        <cdr:cNvSpPr/>
      </cdr:nvSpPr>
      <cdr:spPr>
        <a:xfrm xmlns:a="http://schemas.openxmlformats.org/drawingml/2006/main">
          <a:off x="2180492" y="2134120"/>
          <a:ext cx="0" cy="40488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0.52779</cdr:x>
      <cdr:y>0.77478</cdr:y>
    </cdr:from>
    <cdr:to>
      <cdr:x>0.72364</cdr:x>
      <cdr:y>0.77478</cdr:y>
    </cdr:to>
    <cdr:sp macro="" textlink="">
      <cdr:nvSpPr>
        <cdr:cNvPr id="17" name="직선 화살표 연결선 16"/>
        <cdr:cNvSpPr/>
      </cdr:nvSpPr>
      <cdr:spPr>
        <a:xfrm xmlns:a="http://schemas.openxmlformats.org/drawingml/2006/main">
          <a:off x="2166060" y="2287155"/>
          <a:ext cx="803769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ysDash"/>
          <a:headEnd type="triangle" w="med" len="med"/>
          <a:tailEnd type="triangle" w="med" len="me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0.71938</cdr:x>
      <cdr:y>0.72852</cdr:y>
    </cdr:from>
    <cdr:to>
      <cdr:x>0.71938</cdr:x>
      <cdr:y>0.86569</cdr:y>
    </cdr:to>
    <cdr:sp macro="" textlink="">
      <cdr:nvSpPr>
        <cdr:cNvPr id="18" name="직선 연결선 17"/>
        <cdr:cNvSpPr/>
      </cdr:nvSpPr>
      <cdr:spPr>
        <a:xfrm xmlns:a="http://schemas.openxmlformats.org/drawingml/2006/main">
          <a:off x="2952335" y="2150594"/>
          <a:ext cx="0" cy="40491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0.736</cdr:x>
      <cdr:y>0.77552</cdr:y>
    </cdr:from>
    <cdr:to>
      <cdr:x>0.93185</cdr:x>
      <cdr:y>0.77552</cdr:y>
    </cdr:to>
    <cdr:sp macro="" textlink="">
      <cdr:nvSpPr>
        <cdr:cNvPr id="19" name="직선 화살표 연결선 18"/>
        <cdr:cNvSpPr/>
      </cdr:nvSpPr>
      <cdr:spPr>
        <a:xfrm xmlns:a="http://schemas.openxmlformats.org/drawingml/2006/main">
          <a:off x="3020560" y="2289347"/>
          <a:ext cx="803768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ysDash"/>
          <a:headEnd type="triangle" w="med" len="med"/>
          <a:tailEnd type="triangle" w="med" len="me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0.92992</cdr:x>
      <cdr:y>0.72852</cdr:y>
    </cdr:from>
    <cdr:to>
      <cdr:x>0.92992</cdr:x>
      <cdr:y>0.86569</cdr:y>
    </cdr:to>
    <cdr:sp macro="" textlink="">
      <cdr:nvSpPr>
        <cdr:cNvPr id="20" name="직선 연결선 19"/>
        <cdr:cNvSpPr/>
      </cdr:nvSpPr>
      <cdr:spPr>
        <a:xfrm xmlns:a="http://schemas.openxmlformats.org/drawingml/2006/main">
          <a:off x="3816405" y="2150594"/>
          <a:ext cx="0" cy="40491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0.73692</cdr:x>
      <cdr:y>0.72852</cdr:y>
    </cdr:from>
    <cdr:to>
      <cdr:x>0.73692</cdr:x>
      <cdr:y>0.85709</cdr:y>
    </cdr:to>
    <cdr:sp macro="" textlink="">
      <cdr:nvSpPr>
        <cdr:cNvPr id="21" name="직선 연결선 20"/>
        <cdr:cNvSpPr/>
      </cdr:nvSpPr>
      <cdr:spPr>
        <a:xfrm xmlns:a="http://schemas.openxmlformats.org/drawingml/2006/main">
          <a:off x="3024327" y="2150594"/>
          <a:ext cx="0" cy="37952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9BBB59">
              <a:lumMod val="7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0.68429</cdr:x>
      <cdr:y>0.60982</cdr:y>
    </cdr:from>
    <cdr:to>
      <cdr:x>0.94747</cdr:x>
      <cdr:y>0.69554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2808312" y="1800200"/>
          <a:ext cx="1080120" cy="253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200" b="1" dirty="0" smtClean="0">
              <a:solidFill>
                <a:schemeClr val="tx1"/>
              </a:solidFill>
              <a:latin typeface="맑은 고딕"/>
            </a:rPr>
            <a:t>(2014</a:t>
          </a:r>
          <a:r>
            <a:rPr lang="ko-KR" altLang="en-US" sz="1200" b="1" dirty="0" smtClean="0">
              <a:solidFill>
                <a:schemeClr val="tx1"/>
              </a:solidFill>
              <a:latin typeface="맑은 고딕"/>
            </a:rPr>
            <a:t>년</a:t>
          </a:r>
          <a:r>
            <a:rPr lang="en-US" altLang="ko-KR" sz="1200" b="1" dirty="0" smtClean="0">
              <a:solidFill>
                <a:schemeClr val="tx1"/>
              </a:solidFill>
              <a:latin typeface="맑은 고딕"/>
            </a:rPr>
            <a:t>)</a:t>
          </a:r>
          <a:endParaRPr lang="ko-KR" altLang="en-US" sz="1200" b="1" dirty="0">
            <a:solidFill>
              <a:schemeClr val="tx1"/>
            </a:solidFill>
            <a:latin typeface="맑은 고딕"/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0.22685</cdr:x>
      <cdr:y>0.27472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0" y="0"/>
          <a:ext cx="931011" cy="8109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(%)</a:t>
          </a:r>
          <a:endParaRPr lang="ko-KR" altLang="en-US" sz="1100" b="1" dirty="0"/>
        </a:p>
      </cdr:txBody>
    </cdr:sp>
  </cdr:relSizeAnchor>
</c:userShapes>
</file>

<file path=ppt/drawings/drawing4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0.15487</cdr:x>
      <cdr:y>0.10383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705971" cy="3585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100" dirty="0"/>
            <a:t>(%)</a:t>
          </a:r>
          <a:endParaRPr lang="ko-KR" altLang="en-US" sz="1100" dirty="0"/>
        </a:p>
      </cdr:txBody>
    </cdr:sp>
  </cdr:relSizeAnchor>
</c:userShapes>
</file>

<file path=ppt/drawings/drawing4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0.12282</cdr:x>
      <cdr:y>0.12837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504056" cy="378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(%)</a:t>
          </a:r>
          <a:endParaRPr lang="ko-KR" altLang="en-US" sz="1100" b="1" dirty="0"/>
        </a:p>
      </cdr:txBody>
    </cdr:sp>
  </cdr:relSizeAnchor>
</c:userShapes>
</file>

<file path=ppt/drawings/drawing4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0.14205</cdr:x>
      <cdr:y>0.10097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altLang="ko-KR" sz="1100" b="1" dirty="0"/>
            <a:t>(%)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0.85795</cdr:x>
      <cdr:y>0.63109</cdr:y>
    </cdr:from>
    <cdr:to>
      <cdr:x>1</cdr:x>
      <cdr:y>0.73206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28392" y="1800200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en-US" altLang="ko-KR" sz="1200" b="1" dirty="0" smtClean="0"/>
            <a:t>11.0</a:t>
          </a:r>
          <a:endParaRPr lang="ko-KR" altLang="en-US" sz="1200" b="1" dirty="0"/>
        </a:p>
      </cdr:txBody>
    </cdr:sp>
  </cdr:relSizeAnchor>
</c:userShapes>
</file>

<file path=ppt/drawings/drawing47.xml><?xml version="1.0" encoding="utf-8"?>
<c:userShapes xmlns:c="http://schemas.openxmlformats.org/drawingml/2006/chart">
  <cdr:relSizeAnchor xmlns:cdr="http://schemas.openxmlformats.org/drawingml/2006/chartDrawing">
    <cdr:from>
      <cdr:x>0.00933</cdr:x>
      <cdr:y>0.01156</cdr:y>
    </cdr:from>
    <cdr:to>
      <cdr:x>0.14035</cdr:x>
      <cdr:y>0.10925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95" y="38098"/>
          <a:ext cx="537769" cy="321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altLang="ko-KR" sz="1200" b="1" dirty="0"/>
            <a:t>(%)</a:t>
          </a:r>
          <a:endParaRPr lang="ko-KR" altLang="en-US" sz="1200" b="1" dirty="0"/>
        </a:p>
      </cdr:txBody>
    </cdr:sp>
  </cdr:relSizeAnchor>
  <cdr:relSizeAnchor xmlns:cdr="http://schemas.openxmlformats.org/drawingml/2006/chartDrawing">
    <cdr:from>
      <cdr:x>0.76664</cdr:x>
      <cdr:y>0</cdr:y>
    </cdr:from>
    <cdr:to>
      <cdr:x>1</cdr:x>
      <cdr:y>0.08376</cdr:y>
    </cdr:to>
    <cdr:sp macro="" textlink="">
      <cdr:nvSpPr>
        <cdr:cNvPr id="3" name="TextBox 37"/>
        <cdr:cNvSpPr txBox="1"/>
      </cdr:nvSpPr>
      <cdr:spPr>
        <a:xfrm xmlns:a="http://schemas.openxmlformats.org/drawingml/2006/main">
          <a:off x="3312368" y="0"/>
          <a:ext cx="957833" cy="2760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r"/>
          <a:r>
            <a:rPr lang="en-US" altLang="ko-KR" sz="1200" b="1" dirty="0" smtClean="0">
              <a:latin typeface="맑은 고딕"/>
            </a:rPr>
            <a:t>(</a:t>
          </a:r>
          <a:r>
            <a:rPr lang="ko-KR" altLang="en-US" sz="1200" b="1" dirty="0" smtClean="0">
              <a:latin typeface="맑은 고딕"/>
            </a:rPr>
            <a:t>억 달러</a:t>
          </a:r>
          <a:r>
            <a:rPr lang="en-US" altLang="ko-KR" sz="1200" b="1" dirty="0" smtClean="0">
              <a:latin typeface="맑은 고딕"/>
            </a:rPr>
            <a:t>)</a:t>
          </a:r>
          <a:endParaRPr lang="ko-KR" altLang="en-US" sz="1200" b="1" dirty="0">
            <a:latin typeface="맑은 고딕"/>
          </a:endParaRPr>
        </a:p>
      </cdr:txBody>
    </cdr:sp>
  </cdr:relSizeAnchor>
</c:userShapes>
</file>

<file path=ppt/drawings/drawing48.xml><?xml version="1.0" encoding="utf-8"?>
<c:userShapes xmlns:c="http://schemas.openxmlformats.org/drawingml/2006/chart">
  <cdr:relSizeAnchor xmlns:cdr="http://schemas.openxmlformats.org/drawingml/2006/chartDrawing">
    <cdr:from>
      <cdr:x>0</cdr:x>
      <cdr:y>0.21954</cdr:y>
    </cdr:from>
    <cdr:to>
      <cdr:x>1</cdr:x>
      <cdr:y>0.86545</cdr:y>
    </cdr:to>
    <cdr:sp macro="" textlink="">
      <cdr:nvSpPr>
        <cdr:cNvPr id="7" name="직사각형 6"/>
        <cdr:cNvSpPr/>
      </cdr:nvSpPr>
      <cdr:spPr>
        <a:xfrm xmlns:a="http://schemas.openxmlformats.org/drawingml/2006/main">
          <a:off x="0" y="663963"/>
          <a:ext cx="4104000" cy="1953441"/>
        </a:xfrm>
        <a:prstGeom xmlns:a="http://schemas.openxmlformats.org/drawingml/2006/main" prst="rect">
          <a:avLst/>
        </a:prstGeom>
        <a:solidFill xmlns:a="http://schemas.openxmlformats.org/drawingml/2006/main">
          <a:srgbClr val="4F81BD">
            <a:alpha val="13000"/>
          </a:srgbClr>
        </a:solidFill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ko-KR" b="1" dirty="0"/>
        </a:p>
      </cdr:txBody>
    </cdr:sp>
  </cdr:relSizeAnchor>
  <cdr:relSizeAnchor xmlns:cdr="http://schemas.openxmlformats.org/drawingml/2006/chartDrawing">
    <cdr:from>
      <cdr:x>0.07018</cdr:x>
      <cdr:y>0.90254</cdr:y>
    </cdr:from>
    <cdr:to>
      <cdr:x>0.30988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8032" y="2664296"/>
          <a:ext cx="983732" cy="2877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ko-KR" altLang="en-US" sz="1200" b="1" dirty="0"/>
            <a:t>조선</a:t>
          </a:r>
        </a:p>
      </cdr:txBody>
    </cdr:sp>
  </cdr:relSizeAnchor>
  <cdr:relSizeAnchor xmlns:cdr="http://schemas.openxmlformats.org/drawingml/2006/chartDrawing">
    <cdr:from>
      <cdr:x>0.24564</cdr:x>
      <cdr:y>0.90254</cdr:y>
    </cdr:from>
    <cdr:to>
      <cdr:x>0.48175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08112" y="2664296"/>
          <a:ext cx="968976" cy="2877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ko-KR" altLang="en-US" sz="1200" b="1" dirty="0"/>
            <a:t>시멘트</a:t>
          </a:r>
        </a:p>
      </cdr:txBody>
    </cdr:sp>
  </cdr:relSizeAnchor>
  <cdr:relSizeAnchor xmlns:cdr="http://schemas.openxmlformats.org/drawingml/2006/chartDrawing">
    <cdr:from>
      <cdr:x>0.40355</cdr:x>
      <cdr:y>0.90254</cdr:y>
    </cdr:from>
    <cdr:to>
      <cdr:x>0.6492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656185" y="2664296"/>
          <a:ext cx="1008112" cy="2877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ko-KR" altLang="en-US" sz="1200" b="1" dirty="0"/>
            <a:t>철강</a:t>
          </a:r>
        </a:p>
      </cdr:txBody>
    </cdr:sp>
  </cdr:relSizeAnchor>
  <cdr:relSizeAnchor xmlns:cdr="http://schemas.openxmlformats.org/drawingml/2006/chartDrawing">
    <cdr:from>
      <cdr:x>0.57901</cdr:x>
      <cdr:y>0.90254</cdr:y>
    </cdr:from>
    <cdr:to>
      <cdr:x>0.8422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376264" y="2664296"/>
          <a:ext cx="1080120" cy="2877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ko-KR" altLang="en-US" sz="1200" b="1" dirty="0"/>
            <a:t>평판유리</a:t>
          </a:r>
        </a:p>
      </cdr:txBody>
    </cdr:sp>
  </cdr:relSizeAnchor>
  <cdr:relSizeAnchor xmlns:cdr="http://schemas.openxmlformats.org/drawingml/2006/chartDrawing">
    <cdr:from>
      <cdr:x>0.77202</cdr:x>
      <cdr:y>0.84018</cdr:y>
    </cdr:from>
    <cdr:to>
      <cdr:x>1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168352" y="2480222"/>
          <a:ext cx="935648" cy="4717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>
            <a:lnSpc>
              <a:spcPts val="1600"/>
            </a:lnSpc>
          </a:pPr>
          <a:r>
            <a:rPr lang="ko-KR" altLang="en-US" sz="1200" b="1" dirty="0"/>
            <a:t>전해</a:t>
          </a:r>
          <a:endParaRPr lang="en-US" altLang="ko-KR" sz="1200" b="1" dirty="0"/>
        </a:p>
        <a:p xmlns:a="http://schemas.openxmlformats.org/drawingml/2006/main">
          <a:pPr algn="ctr">
            <a:lnSpc>
              <a:spcPts val="1600"/>
            </a:lnSpc>
          </a:pPr>
          <a:r>
            <a:rPr lang="ko-KR" altLang="en-US" sz="1200" b="1" dirty="0"/>
            <a:t>알루미늄</a:t>
          </a:r>
        </a:p>
      </cdr:txBody>
    </cdr:sp>
  </cdr:relSizeAnchor>
  <cdr:relSizeAnchor xmlns:cdr="http://schemas.openxmlformats.org/drawingml/2006/chartDrawing">
    <cdr:from>
      <cdr:x>0.489</cdr:x>
      <cdr:y>0.25773</cdr:y>
    </cdr:from>
    <cdr:to>
      <cdr:x>1</cdr:x>
      <cdr:y>0.41173</cdr:y>
    </cdr:to>
    <cdr:sp macro="" textlink="">
      <cdr:nvSpPr>
        <cdr:cNvPr id="8" name="타원 7"/>
        <cdr:cNvSpPr/>
      </cdr:nvSpPr>
      <cdr:spPr>
        <a:xfrm xmlns:a="http://schemas.openxmlformats.org/drawingml/2006/main">
          <a:off x="2325834" y="760817"/>
          <a:ext cx="2097158" cy="454620"/>
        </a:xfrm>
        <a:prstGeom xmlns:a="http://schemas.openxmlformats.org/drawingml/2006/main" prst="ellipse">
          <a:avLst/>
        </a:prstGeom>
        <a:solidFill xmlns:a="http://schemas.openxmlformats.org/drawingml/2006/main">
          <a:srgbClr val="4F81BD">
            <a:alpha val="69000"/>
          </a:srgbClr>
        </a:solidFill>
        <a:ln xmlns:a="http://schemas.openxmlformats.org/drawingml/2006/main" w="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ko-KR" altLang="en-US" sz="1400" b="1"/>
            <a:t>생산설비 과잉</a:t>
          </a:r>
          <a:endParaRPr lang="ko-KR" sz="1400" b="1"/>
        </a:p>
      </cdr:txBody>
    </cdr:sp>
  </cdr:relSizeAnchor>
  <cdr:relSizeAnchor xmlns:cdr="http://schemas.openxmlformats.org/drawingml/2006/chartDrawing">
    <cdr:from>
      <cdr:x>0.5555</cdr:x>
      <cdr:y>0.12196</cdr:y>
    </cdr:from>
    <cdr:to>
      <cdr:x>1</cdr:x>
      <cdr:y>0.22014</cdr:y>
    </cdr:to>
    <cdr:sp macro="" textlink="">
      <cdr:nvSpPr>
        <cdr:cNvPr id="9" name="TextBox 3"/>
        <cdr:cNvSpPr txBox="1"/>
      </cdr:nvSpPr>
      <cdr:spPr>
        <a:xfrm xmlns:a="http://schemas.openxmlformats.org/drawingml/2006/main">
          <a:off x="2279784" y="360040"/>
          <a:ext cx="1824216" cy="289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o-KR" altLang="en-US" sz="1400" baseline="0" dirty="0"/>
            <a:t>적정 수준 </a:t>
          </a:r>
          <a:r>
            <a:rPr lang="en-US" altLang="ko-KR" sz="1400" baseline="0" dirty="0"/>
            <a:t>: 79% </a:t>
          </a:r>
          <a:r>
            <a:rPr lang="ko-KR" altLang="en-US" sz="1400" baseline="0" dirty="0"/>
            <a:t>이상</a:t>
          </a:r>
          <a:endParaRPr lang="ko-KR" altLang="en-US" sz="1400" dirty="0"/>
        </a:p>
      </cdr:txBody>
    </cdr:sp>
  </cdr:relSizeAnchor>
  <cdr:relSizeAnchor xmlns:cdr="http://schemas.openxmlformats.org/drawingml/2006/chartDrawing">
    <cdr:from>
      <cdr:x>0.12282</cdr:x>
      <cdr:y>0.21954</cdr:y>
    </cdr:from>
    <cdr:to>
      <cdr:x>0.9737</cdr:x>
      <cdr:y>0.21954</cdr:y>
    </cdr:to>
    <cdr:sp macro="" textlink="">
      <cdr:nvSpPr>
        <cdr:cNvPr id="10" name="직선 연결선 9"/>
        <cdr:cNvSpPr/>
      </cdr:nvSpPr>
      <cdr:spPr>
        <a:xfrm xmlns:a="http://schemas.openxmlformats.org/drawingml/2006/main">
          <a:off x="504056" y="648072"/>
          <a:ext cx="349200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1750" cap="flat" cmpd="sng" algn="ctr">
          <a:solidFill>
            <a:srgbClr val="4F81BD">
              <a:shade val="95000"/>
              <a:satMod val="105000"/>
            </a:srgb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ko-KR"/>
        </a:p>
      </cdr:txBody>
    </cdr:sp>
  </cdr:relSizeAnchor>
  <cdr:relSizeAnchor xmlns:cdr="http://schemas.openxmlformats.org/drawingml/2006/chartDrawing">
    <cdr:from>
      <cdr:x>0</cdr:x>
      <cdr:y>0</cdr:y>
    </cdr:from>
    <cdr:to>
      <cdr:x>0.23339</cdr:x>
      <cdr:y>0.09351</cdr:y>
    </cdr:to>
    <cdr:sp macro="" textlink="">
      <cdr:nvSpPr>
        <cdr:cNvPr id="11" name="TextBox 37"/>
        <cdr:cNvSpPr txBox="1"/>
      </cdr:nvSpPr>
      <cdr:spPr>
        <a:xfrm xmlns:a="http://schemas.openxmlformats.org/drawingml/2006/main">
          <a:off x="0" y="0"/>
          <a:ext cx="957833" cy="2760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l"/>
          <a:r>
            <a:rPr lang="en-US" altLang="ko-KR" sz="1200" dirty="0" smtClean="0">
              <a:latin typeface="맑은 고딕"/>
            </a:rPr>
            <a:t>(%)</a:t>
          </a:r>
          <a:endParaRPr lang="ko-KR" altLang="en-US" sz="1200" dirty="0">
            <a:latin typeface="맑은 고딕"/>
          </a:endParaRPr>
        </a:p>
      </cdr:txBody>
    </cdr:sp>
  </cdr:relSizeAnchor>
</c:userShapes>
</file>

<file path=ppt/drawings/drawing49.xml><?xml version="1.0" encoding="utf-8"?>
<c:userShapes xmlns:c="http://schemas.openxmlformats.org/drawingml/2006/chart">
  <cdr:relSizeAnchor xmlns:cdr="http://schemas.openxmlformats.org/drawingml/2006/chartDrawing">
    <cdr:from>
      <cdr:x>0.76661</cdr:x>
      <cdr:y>0</cdr:y>
    </cdr:from>
    <cdr:to>
      <cdr:x>1</cdr:x>
      <cdr:y>0.09351</cdr:y>
    </cdr:to>
    <cdr:sp macro="" textlink="">
      <cdr:nvSpPr>
        <cdr:cNvPr id="2" name="TextBox 37"/>
        <cdr:cNvSpPr txBox="1"/>
      </cdr:nvSpPr>
      <cdr:spPr>
        <a:xfrm xmlns:a="http://schemas.openxmlformats.org/drawingml/2006/main">
          <a:off x="3146167" y="0"/>
          <a:ext cx="957833" cy="2760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r"/>
          <a:r>
            <a:rPr lang="en-US" altLang="ko-KR" sz="1200" dirty="0" smtClean="0">
              <a:latin typeface="맑은 고딕"/>
            </a:rPr>
            <a:t>(</a:t>
          </a:r>
          <a:r>
            <a:rPr lang="en-US" altLang="ko-KR" sz="1200" dirty="0" smtClean="0"/>
            <a:t>p</a:t>
          </a:r>
          <a:r>
            <a:rPr lang="en-US" altLang="ko-KR" sz="1200" dirty="0" smtClean="0">
              <a:latin typeface="맑은 고딕"/>
            </a:rPr>
            <a:t>)</a:t>
          </a:r>
          <a:endParaRPr lang="ko-KR" altLang="en-US" sz="1200" dirty="0">
            <a:latin typeface="맑은 고딕"/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0.23339</cdr:x>
      <cdr:y>0.10035</cdr:y>
    </cdr:to>
    <cdr:sp macro="" textlink="">
      <cdr:nvSpPr>
        <cdr:cNvPr id="3" name="TextBox 37"/>
        <cdr:cNvSpPr txBox="1"/>
      </cdr:nvSpPr>
      <cdr:spPr>
        <a:xfrm xmlns:a="http://schemas.openxmlformats.org/drawingml/2006/main">
          <a:off x="0" y="0"/>
          <a:ext cx="957833" cy="29624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l"/>
          <a:r>
            <a:rPr lang="en-US" altLang="ko-KR" sz="1200" dirty="0" smtClean="0">
              <a:latin typeface="맑은 고딕"/>
            </a:rPr>
            <a:t>(%)</a:t>
          </a:r>
          <a:endParaRPr lang="ko-KR" altLang="en-US" sz="1200" dirty="0">
            <a:latin typeface="맑은 고딕"/>
          </a:endParaRPr>
        </a:p>
      </cdr:txBody>
    </cdr:sp>
  </cdr:relSizeAnchor>
</c:userShapes>
</file>

<file path=ppt/drawings/drawing50.xml><?xml version="1.0" encoding="utf-8"?>
<c:userShapes xmlns:c="http://schemas.openxmlformats.org/drawingml/2006/chart">
  <cdr:relSizeAnchor xmlns:cdr="http://schemas.openxmlformats.org/drawingml/2006/chartDrawing">
    <cdr:from>
      <cdr:x>0.07143</cdr:x>
      <cdr:y>0</cdr:y>
    </cdr:from>
    <cdr:to>
      <cdr:x>0.19643</cdr:x>
      <cdr:y>0.09091</cdr:y>
    </cdr:to>
    <cdr:sp macro="" textlink="">
      <cdr:nvSpPr>
        <cdr:cNvPr id="2" name="TextBox 5"/>
        <cdr:cNvSpPr txBox="1"/>
      </cdr:nvSpPr>
      <cdr:spPr>
        <a:xfrm xmlns:a="http://schemas.openxmlformats.org/drawingml/2006/main">
          <a:off x="288032" y="-72008"/>
          <a:ext cx="504051" cy="29456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맑은 고딕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맑은 고딕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맑은 고딕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맑은 고딕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맑은 고딕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맑은 고딕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맑은 고딕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맑은 고딕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200" b="1" dirty="0">
              <a:latin typeface="맑은 고딕"/>
              <a:ea typeface="맑은 고딕"/>
            </a:rPr>
            <a:t>(%)</a:t>
          </a:r>
          <a:endParaRPr lang="ko-KR" altLang="en-US" sz="1200" b="1" dirty="0">
            <a:latin typeface="맑은 고딕"/>
            <a:ea typeface="맑은 고딕"/>
          </a:endParaRPr>
        </a:p>
      </cdr:txBody>
    </cdr:sp>
  </cdr:relSizeAnchor>
</c:userShapes>
</file>

<file path=ppt/drawings/drawing51.xml><?xml version="1.0" encoding="utf-8"?>
<c:userShapes xmlns:c="http://schemas.openxmlformats.org/drawingml/2006/chart">
  <cdr:relSizeAnchor xmlns:cdr="http://schemas.openxmlformats.org/drawingml/2006/chartDrawing">
    <cdr:from>
      <cdr:x>0.07018</cdr:x>
      <cdr:y>0.90909</cdr:y>
    </cdr:from>
    <cdr:to>
      <cdr:x>0.20176</cdr:x>
      <cdr:y>1</cdr:y>
    </cdr:to>
    <cdr:sp macro="" textlink="">
      <cdr:nvSpPr>
        <cdr:cNvPr id="3" name="TextBox 35"/>
        <cdr:cNvSpPr txBox="1"/>
      </cdr:nvSpPr>
      <cdr:spPr>
        <a:xfrm xmlns:a="http://schemas.openxmlformats.org/drawingml/2006/main">
          <a:off x="288008" y="2879992"/>
          <a:ext cx="540000" cy="2880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200" b="1" dirty="0" smtClean="0">
              <a:latin typeface="맑은 고딕"/>
            </a:rPr>
            <a:t>’06.1</a:t>
          </a:r>
          <a:endParaRPr lang="ko-KR" altLang="en-US" sz="1200" b="1" dirty="0">
            <a:latin typeface="맑은 고딕"/>
          </a:endParaRPr>
        </a:p>
      </cdr:txBody>
    </cdr:sp>
  </cdr:relSizeAnchor>
  <cdr:relSizeAnchor xmlns:cdr="http://schemas.openxmlformats.org/drawingml/2006/chartDrawing">
    <cdr:from>
      <cdr:x>0.22458</cdr:x>
      <cdr:y>0.90909</cdr:y>
    </cdr:from>
    <cdr:to>
      <cdr:x>0.35616</cdr:x>
      <cdr:y>1</cdr:y>
    </cdr:to>
    <cdr:sp macro="" textlink="">
      <cdr:nvSpPr>
        <cdr:cNvPr id="4" name="TextBox 35"/>
        <cdr:cNvSpPr txBox="1"/>
      </cdr:nvSpPr>
      <cdr:spPr>
        <a:xfrm xmlns:a="http://schemas.openxmlformats.org/drawingml/2006/main">
          <a:off x="921683" y="2879992"/>
          <a:ext cx="540000" cy="2880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200" b="1" dirty="0" smtClean="0">
              <a:latin typeface="맑은 고딕"/>
            </a:rPr>
            <a:t>’08.1</a:t>
          </a:r>
          <a:endParaRPr lang="ko-KR" altLang="en-US" sz="1200" b="1" dirty="0">
            <a:latin typeface="맑은 고딕"/>
          </a:endParaRPr>
        </a:p>
      </cdr:txBody>
    </cdr:sp>
  </cdr:relSizeAnchor>
  <cdr:relSizeAnchor xmlns:cdr="http://schemas.openxmlformats.org/drawingml/2006/chartDrawing">
    <cdr:from>
      <cdr:x>0.37899</cdr:x>
      <cdr:y>0.90909</cdr:y>
    </cdr:from>
    <cdr:to>
      <cdr:x>0.51056</cdr:x>
      <cdr:y>1</cdr:y>
    </cdr:to>
    <cdr:sp macro="" textlink="">
      <cdr:nvSpPr>
        <cdr:cNvPr id="5" name="TextBox 35"/>
        <cdr:cNvSpPr txBox="1"/>
      </cdr:nvSpPr>
      <cdr:spPr>
        <a:xfrm xmlns:a="http://schemas.openxmlformats.org/drawingml/2006/main">
          <a:off x="1555358" y="2879992"/>
          <a:ext cx="540000" cy="2880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200" b="1" dirty="0" smtClean="0">
              <a:latin typeface="맑은 고딕"/>
            </a:rPr>
            <a:t>’10.1</a:t>
          </a:r>
          <a:endParaRPr lang="ko-KR" altLang="en-US" sz="1200" b="1" dirty="0">
            <a:latin typeface="맑은 고딕"/>
          </a:endParaRPr>
        </a:p>
      </cdr:txBody>
    </cdr:sp>
  </cdr:relSizeAnchor>
  <cdr:relSizeAnchor xmlns:cdr="http://schemas.openxmlformats.org/drawingml/2006/chartDrawing">
    <cdr:from>
      <cdr:x>0.53339</cdr:x>
      <cdr:y>0.90909</cdr:y>
    </cdr:from>
    <cdr:to>
      <cdr:x>0.66497</cdr:x>
      <cdr:y>1</cdr:y>
    </cdr:to>
    <cdr:sp macro="" textlink="">
      <cdr:nvSpPr>
        <cdr:cNvPr id="6" name="TextBox 35"/>
        <cdr:cNvSpPr txBox="1"/>
      </cdr:nvSpPr>
      <cdr:spPr>
        <a:xfrm xmlns:a="http://schemas.openxmlformats.org/drawingml/2006/main">
          <a:off x="2189033" y="2879992"/>
          <a:ext cx="540000" cy="2880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200" b="1" dirty="0" smtClean="0">
              <a:latin typeface="맑은 고딕"/>
            </a:rPr>
            <a:t>’12.1</a:t>
          </a:r>
          <a:endParaRPr lang="ko-KR" altLang="en-US" sz="1200" b="1" dirty="0">
            <a:latin typeface="맑은 고딕"/>
          </a:endParaRPr>
        </a:p>
      </cdr:txBody>
    </cdr:sp>
  </cdr:relSizeAnchor>
  <cdr:relSizeAnchor xmlns:cdr="http://schemas.openxmlformats.org/drawingml/2006/chartDrawing">
    <cdr:from>
      <cdr:x>0.68779</cdr:x>
      <cdr:y>0.90909</cdr:y>
    </cdr:from>
    <cdr:to>
      <cdr:x>0.81937</cdr:x>
      <cdr:y>1</cdr:y>
    </cdr:to>
    <cdr:sp macro="" textlink="">
      <cdr:nvSpPr>
        <cdr:cNvPr id="7" name="TextBox 35"/>
        <cdr:cNvSpPr txBox="1"/>
      </cdr:nvSpPr>
      <cdr:spPr>
        <a:xfrm xmlns:a="http://schemas.openxmlformats.org/drawingml/2006/main">
          <a:off x="2822708" y="2879992"/>
          <a:ext cx="540000" cy="2880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200" b="1" dirty="0" smtClean="0">
              <a:latin typeface="맑은 고딕"/>
            </a:rPr>
            <a:t>’14.1</a:t>
          </a:r>
          <a:endParaRPr lang="ko-KR" altLang="en-US" sz="1200" b="1" dirty="0">
            <a:latin typeface="맑은 고딕"/>
          </a:endParaRPr>
        </a:p>
      </cdr:txBody>
    </cdr:sp>
  </cdr:relSizeAnchor>
  <cdr:relSizeAnchor xmlns:cdr="http://schemas.openxmlformats.org/drawingml/2006/chartDrawing">
    <cdr:from>
      <cdr:x>0.8422</cdr:x>
      <cdr:y>0.90909</cdr:y>
    </cdr:from>
    <cdr:to>
      <cdr:x>0.97378</cdr:x>
      <cdr:y>1</cdr:y>
    </cdr:to>
    <cdr:sp macro="" textlink="">
      <cdr:nvSpPr>
        <cdr:cNvPr id="8" name="TextBox 35"/>
        <cdr:cNvSpPr txBox="1"/>
      </cdr:nvSpPr>
      <cdr:spPr>
        <a:xfrm xmlns:a="http://schemas.openxmlformats.org/drawingml/2006/main">
          <a:off x="3456384" y="2879992"/>
          <a:ext cx="540000" cy="2880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200" b="1" dirty="0" smtClean="0">
              <a:latin typeface="맑은 고딕"/>
            </a:rPr>
            <a:t>’15.1</a:t>
          </a:r>
          <a:endParaRPr lang="ko-KR" altLang="en-US" sz="1200" b="1" dirty="0">
            <a:latin typeface="맑은 고딕"/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0.14037</cdr:x>
      <cdr:y>0.10394</cdr:y>
    </cdr:to>
    <cdr:sp macro="" textlink="">
      <cdr:nvSpPr>
        <cdr:cNvPr id="9" name="TextBox 35"/>
        <cdr:cNvSpPr txBox="1"/>
      </cdr:nvSpPr>
      <cdr:spPr>
        <a:xfrm xmlns:a="http://schemas.openxmlformats.org/drawingml/2006/main">
          <a:off x="0" y="0"/>
          <a:ext cx="576078" cy="32928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dirty="0" smtClean="0">
              <a:latin typeface="맑은 고딕"/>
            </a:rPr>
            <a:t>(%)</a:t>
          </a:r>
          <a:endParaRPr lang="ko-KR" altLang="en-US" sz="1400" dirty="0">
            <a:latin typeface="맑은 고딕"/>
          </a:endParaRPr>
        </a:p>
      </cdr:txBody>
    </cdr:sp>
  </cdr:relSizeAnchor>
</c:userShapes>
</file>

<file path=ppt/drawings/drawing5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0.14037</cdr:x>
      <cdr:y>0.10162</cdr:y>
    </cdr:to>
    <cdr:sp macro="" textlink="">
      <cdr:nvSpPr>
        <cdr:cNvPr id="2" name="TextBox 35"/>
        <cdr:cNvSpPr txBox="1"/>
      </cdr:nvSpPr>
      <cdr:spPr>
        <a:xfrm xmlns:a="http://schemas.openxmlformats.org/drawingml/2006/main">
          <a:off x="0" y="0"/>
          <a:ext cx="576078" cy="2999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dirty="0" smtClean="0">
              <a:latin typeface="맑은 고딕"/>
            </a:rPr>
            <a:t>(%)</a:t>
          </a:r>
          <a:endParaRPr lang="ko-KR" altLang="en-US" sz="1400" dirty="0">
            <a:latin typeface="맑은 고딕"/>
          </a:endParaRPr>
        </a:p>
      </cdr:txBody>
    </cdr:sp>
  </cdr:relSizeAnchor>
  <cdr:relSizeAnchor xmlns:cdr="http://schemas.openxmlformats.org/drawingml/2006/chartDrawing">
    <cdr:from>
      <cdr:x>0.12282</cdr:x>
      <cdr:y>0.91111</cdr:y>
    </cdr:from>
    <cdr:to>
      <cdr:x>0.28949</cdr:x>
      <cdr:y>0.99629</cdr:y>
    </cdr:to>
    <cdr:sp macro="" textlink="">
      <cdr:nvSpPr>
        <cdr:cNvPr id="3" name="TextBox 35"/>
        <cdr:cNvSpPr txBox="1"/>
      </cdr:nvSpPr>
      <cdr:spPr>
        <a:xfrm xmlns:a="http://schemas.openxmlformats.org/drawingml/2006/main">
          <a:off x="504056" y="2952328"/>
          <a:ext cx="684000" cy="2760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200" b="1" dirty="0" smtClean="0">
              <a:latin typeface="맑은 고딕"/>
            </a:rPr>
            <a:t>’06.1Q</a:t>
          </a:r>
          <a:endParaRPr lang="ko-KR" altLang="en-US" sz="1200" b="1" dirty="0">
            <a:latin typeface="맑은 고딕"/>
          </a:endParaRPr>
        </a:p>
      </cdr:txBody>
    </cdr:sp>
  </cdr:relSizeAnchor>
  <cdr:relSizeAnchor xmlns:cdr="http://schemas.openxmlformats.org/drawingml/2006/chartDrawing">
    <cdr:from>
      <cdr:x>0.26317</cdr:x>
      <cdr:y>0.91111</cdr:y>
    </cdr:from>
    <cdr:to>
      <cdr:x>0.42984</cdr:x>
      <cdr:y>0.99629</cdr:y>
    </cdr:to>
    <cdr:sp macro="" textlink="">
      <cdr:nvSpPr>
        <cdr:cNvPr id="4" name="TextBox 35"/>
        <cdr:cNvSpPr txBox="1"/>
      </cdr:nvSpPr>
      <cdr:spPr>
        <a:xfrm xmlns:a="http://schemas.openxmlformats.org/drawingml/2006/main">
          <a:off x="1080045" y="2952328"/>
          <a:ext cx="684000" cy="2760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200" b="1" dirty="0" smtClean="0">
              <a:latin typeface="맑은 고딕"/>
            </a:rPr>
            <a:t>’08.1Q</a:t>
          </a:r>
          <a:endParaRPr lang="ko-KR" altLang="en-US" sz="1200" b="1" dirty="0">
            <a:latin typeface="맑은 고딕"/>
          </a:endParaRPr>
        </a:p>
      </cdr:txBody>
    </cdr:sp>
  </cdr:relSizeAnchor>
  <cdr:relSizeAnchor xmlns:cdr="http://schemas.openxmlformats.org/drawingml/2006/chartDrawing">
    <cdr:from>
      <cdr:x>0.40352</cdr:x>
      <cdr:y>0.91111</cdr:y>
    </cdr:from>
    <cdr:to>
      <cdr:x>0.57018</cdr:x>
      <cdr:y>0.99629</cdr:y>
    </cdr:to>
    <cdr:sp macro="" textlink="">
      <cdr:nvSpPr>
        <cdr:cNvPr id="5" name="TextBox 35"/>
        <cdr:cNvSpPr txBox="1"/>
      </cdr:nvSpPr>
      <cdr:spPr>
        <a:xfrm xmlns:a="http://schemas.openxmlformats.org/drawingml/2006/main">
          <a:off x="1656034" y="2952328"/>
          <a:ext cx="684000" cy="2760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200" b="1" dirty="0" smtClean="0">
              <a:latin typeface="맑은 고딕"/>
            </a:rPr>
            <a:t>’10.1Q</a:t>
          </a:r>
          <a:endParaRPr lang="ko-KR" altLang="en-US" sz="1200" b="1" dirty="0">
            <a:latin typeface="맑은 고딕"/>
          </a:endParaRPr>
        </a:p>
      </cdr:txBody>
    </cdr:sp>
  </cdr:relSizeAnchor>
  <cdr:relSizeAnchor xmlns:cdr="http://schemas.openxmlformats.org/drawingml/2006/chartDrawing">
    <cdr:from>
      <cdr:x>0.54387</cdr:x>
      <cdr:y>0.91111</cdr:y>
    </cdr:from>
    <cdr:to>
      <cdr:x>0.71053</cdr:x>
      <cdr:y>0.9963</cdr:y>
    </cdr:to>
    <cdr:sp macro="" textlink="">
      <cdr:nvSpPr>
        <cdr:cNvPr id="6" name="TextBox 35"/>
        <cdr:cNvSpPr txBox="1"/>
      </cdr:nvSpPr>
      <cdr:spPr>
        <a:xfrm xmlns:a="http://schemas.openxmlformats.org/drawingml/2006/main">
          <a:off x="2232023" y="2952328"/>
          <a:ext cx="684000" cy="2760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200" b="1" dirty="0" smtClean="0">
              <a:latin typeface="맑은 고딕"/>
            </a:rPr>
            <a:t>’12.1Q</a:t>
          </a:r>
          <a:endParaRPr lang="ko-KR" altLang="en-US" sz="1200" b="1" dirty="0">
            <a:latin typeface="맑은 고딕"/>
          </a:endParaRPr>
        </a:p>
      </cdr:txBody>
    </cdr:sp>
  </cdr:relSizeAnchor>
  <cdr:relSizeAnchor xmlns:cdr="http://schemas.openxmlformats.org/drawingml/2006/chartDrawing">
    <cdr:from>
      <cdr:x>0.68421</cdr:x>
      <cdr:y>0.91111</cdr:y>
    </cdr:from>
    <cdr:to>
      <cdr:x>0.85088</cdr:x>
      <cdr:y>0.9963</cdr:y>
    </cdr:to>
    <cdr:sp macro="" textlink="">
      <cdr:nvSpPr>
        <cdr:cNvPr id="7" name="TextBox 35"/>
        <cdr:cNvSpPr txBox="1"/>
      </cdr:nvSpPr>
      <cdr:spPr>
        <a:xfrm xmlns:a="http://schemas.openxmlformats.org/drawingml/2006/main">
          <a:off x="2808012" y="2952328"/>
          <a:ext cx="684000" cy="27604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480" bIns="45240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200" b="1" dirty="0" smtClean="0">
              <a:latin typeface="맑은 고딕"/>
            </a:rPr>
            <a:t>’14.1Q</a:t>
          </a:r>
          <a:endParaRPr lang="ko-KR" altLang="en-US" sz="1200" b="1" dirty="0">
            <a:latin typeface="맑은 고딕"/>
          </a:endParaRPr>
        </a:p>
      </cdr:txBody>
    </cdr:sp>
  </cdr:relSizeAnchor>
  <cdr:relSizeAnchor xmlns:cdr="http://schemas.openxmlformats.org/drawingml/2006/chartDrawing">
    <cdr:from>
      <cdr:x>0.82456</cdr:x>
      <cdr:y>0.91111</cdr:y>
    </cdr:from>
    <cdr:to>
      <cdr:x>0.99123</cdr:x>
      <cdr:y>0.9963</cdr:y>
    </cdr:to>
    <cdr:sp macro="" textlink="">
      <cdr:nvSpPr>
        <cdr:cNvPr id="8" name="TextBox 35"/>
        <cdr:cNvSpPr txBox="1"/>
      </cdr:nvSpPr>
      <cdr:spPr>
        <a:xfrm xmlns:a="http://schemas.openxmlformats.org/drawingml/2006/main">
          <a:off x="3384000" y="2952328"/>
          <a:ext cx="684000" cy="27604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0480" tIns="45240" rIns="90000" bIns="45240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ctr"/>
          <a:r>
            <a:rPr lang="en-US" altLang="ko-KR" sz="1200" b="1" dirty="0" smtClean="0">
              <a:latin typeface="맑은 고딕"/>
            </a:rPr>
            <a:t>’15.1Q</a:t>
          </a:r>
          <a:endParaRPr lang="ko-KR" altLang="en-US" sz="1200" b="1" dirty="0">
            <a:latin typeface="맑은 고딕"/>
          </a:endParaRPr>
        </a:p>
      </cdr:txBody>
    </cdr:sp>
  </cdr:relSizeAnchor>
</c:userShapes>
</file>

<file path=ppt/drawings/drawing5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0.18444</cdr:x>
      <cdr:y>0.08862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756938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100" b="1" dirty="0" smtClean="0">
              <a:latin typeface="맑은 고딕" pitchFamily="50" charset="-127"/>
              <a:ea typeface="맑은 고딕" pitchFamily="50" charset="-127"/>
            </a:rPr>
            <a:t>조 위안</a:t>
          </a:r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54.xml><?xml version="1.0" encoding="utf-8"?>
<c:userShapes xmlns:c="http://schemas.openxmlformats.org/drawingml/2006/chart">
  <cdr:relSizeAnchor xmlns:cdr="http://schemas.openxmlformats.org/drawingml/2006/chartDrawing">
    <cdr:from>
      <cdr:x>0</cdr:x>
      <cdr:y>0.00534</cdr:y>
    </cdr:from>
    <cdr:to>
      <cdr:x>0.10437</cdr:x>
      <cdr:y>0.09918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-120352" y="15776"/>
          <a:ext cx="428322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200" b="1" dirty="0" smtClean="0">
              <a:latin typeface="맑은 고딕" pitchFamily="50" charset="-127"/>
              <a:ea typeface="맑은 고딕" pitchFamily="50" charset="-127"/>
            </a:rPr>
            <a:t>(%)</a:t>
          </a:r>
          <a:endParaRPr lang="ko-KR" altLang="en-US" sz="12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0.80267</cdr:x>
      <cdr:y>0.00534</cdr:y>
    </cdr:from>
    <cdr:to>
      <cdr:x>1</cdr:x>
      <cdr:y>0.09918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552056" y="15776"/>
          <a:ext cx="809837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200" b="1" smtClean="0"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200" b="1" smtClean="0">
              <a:latin typeface="맑은 고딕" pitchFamily="50" charset="-127"/>
              <a:ea typeface="맑은 고딕" pitchFamily="50" charset="-127"/>
            </a:rPr>
            <a:t>조 위안</a:t>
          </a:r>
          <a:r>
            <a:rPr lang="en-US" altLang="ko-KR" sz="1200" b="1" smtClean="0">
              <a:latin typeface="맑은 고딕" pitchFamily="50" charset="-127"/>
              <a:ea typeface="맑은 고딕" pitchFamily="50" charset="-127"/>
            </a:rPr>
            <a:t>)</a:t>
          </a:r>
          <a:endParaRPr lang="ko-KR" altLang="en-US" sz="1200" b="1" dirty="0"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5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0.14307</cdr:x>
      <cdr:y>0.26519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914386" cy="914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dirty="0" smtClean="0"/>
            <a:t>(</a:t>
          </a:r>
          <a:r>
            <a:rPr lang="ko-KR" altLang="en-US" sz="1100" dirty="0" smtClean="0"/>
            <a:t>위안</a:t>
          </a:r>
          <a:r>
            <a:rPr lang="en-US" altLang="ko-KR" sz="1100" dirty="0" smtClean="0"/>
            <a:t>/</a:t>
          </a:r>
          <a:r>
            <a:rPr lang="ko-KR" altLang="en-US" sz="1100" dirty="0" smtClean="0"/>
            <a:t>달러</a:t>
          </a:r>
          <a:r>
            <a:rPr lang="en-US" altLang="ko-KR" sz="1100" dirty="0" smtClean="0"/>
            <a:t>)</a:t>
          </a:r>
          <a:endParaRPr lang="ko-KR" altLang="en-US" sz="1100" dirty="0"/>
        </a:p>
      </cdr:txBody>
    </cdr:sp>
  </cdr:relSizeAnchor>
  <cdr:relSizeAnchor xmlns:cdr="http://schemas.openxmlformats.org/drawingml/2006/chartDrawing">
    <cdr:from>
      <cdr:x>0.7193</cdr:x>
      <cdr:y>0</cdr:y>
    </cdr:from>
    <cdr:to>
      <cdr:x>1</cdr:x>
      <cdr:y>0.1253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131839" y="-288032"/>
          <a:ext cx="1152128" cy="4320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pPr algn="r"/>
          <a:r>
            <a:rPr lang="en-US" altLang="ko-KR" sz="1100" dirty="0" smtClean="0"/>
            <a:t>(p, 2010=100)</a:t>
          </a:r>
          <a:endParaRPr lang="ko-KR" altLang="en-US" sz="1100" dirty="0"/>
        </a:p>
      </cdr:txBody>
    </cdr:sp>
  </cdr:relSizeAnchor>
</c:userShapes>
</file>

<file path=ppt/drawings/drawing56.xml><?xml version="1.0" encoding="utf-8"?>
<c:userShapes xmlns:c="http://schemas.openxmlformats.org/drawingml/2006/chart">
  <cdr:relSizeAnchor xmlns:cdr="http://schemas.openxmlformats.org/drawingml/2006/chartDrawing">
    <cdr:from>
      <cdr:x>0.10714</cdr:x>
      <cdr:y>0</cdr:y>
    </cdr:from>
    <cdr:to>
      <cdr:x>0.26786</cdr:x>
      <cdr:y>0.09302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8" y="0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dirty="0" smtClean="0"/>
            <a:t>(p)</a:t>
          </a:r>
          <a:endParaRPr lang="ko-KR" altLang="en-US" sz="1100" dirty="0"/>
        </a:p>
      </cdr:txBody>
    </cdr:sp>
  </cdr:relSizeAnchor>
  <cdr:relSizeAnchor xmlns:cdr="http://schemas.openxmlformats.org/drawingml/2006/chartDrawing">
    <cdr:from>
      <cdr:x>0.17857</cdr:x>
      <cdr:y>0.48837</cdr:y>
    </cdr:from>
    <cdr:to>
      <cdr:x>0.33929</cdr:x>
      <cdr:y>0.5814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20080" y="1512168"/>
          <a:ext cx="648096" cy="288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200" b="1" dirty="0" smtClean="0">
              <a:solidFill>
                <a:srgbClr val="002060"/>
              </a:solidFill>
            </a:rPr>
            <a:t>상해종합주가지수</a:t>
          </a:r>
          <a:endParaRPr lang="ko-KR" altLang="en-US" sz="12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0.625</cdr:x>
      <cdr:y>0.76744</cdr:y>
    </cdr:from>
    <cdr:to>
      <cdr:x>0.78571</cdr:x>
      <cdr:y>0.86047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20280" y="2376264"/>
          <a:ext cx="648054" cy="2880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ko-KR" altLang="en-US" sz="1200" b="1" dirty="0" smtClean="0">
              <a:solidFill>
                <a:srgbClr val="FF00FF"/>
              </a:solidFill>
            </a:rPr>
            <a:t>심천종합주가지수</a:t>
          </a:r>
          <a:endParaRPr lang="ko-KR" altLang="en-US" sz="1200" b="1" dirty="0">
            <a:solidFill>
              <a:srgbClr val="FF00FF"/>
            </a:solidFill>
          </a:endParaRPr>
        </a:p>
      </cdr:txBody>
    </cdr:sp>
  </cdr:relSizeAnchor>
</c:userShapes>
</file>

<file path=ppt/drawings/drawing5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0.09929</cdr:x>
      <cdr:y>0.08862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407490" cy="2616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>
              <a:latin typeface="맑은 고딕" pitchFamily="50" charset="-127"/>
              <a:ea typeface="맑은 고딕" pitchFamily="50" charset="-127"/>
            </a:rPr>
            <a:t>(%)</a:t>
          </a:r>
          <a:endParaRPr lang="ko-KR" altLang="en-US" sz="1100" b="1" dirty="0"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5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0.09369</cdr:x>
      <cdr:y>0.10097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428334" cy="2769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200" b="1" dirty="0" smtClean="0">
              <a:latin typeface="맑은 고딕" pitchFamily="50" charset="-127"/>
              <a:ea typeface="맑은 고딕" pitchFamily="50" charset="-127"/>
            </a:rPr>
            <a:t>(%)</a:t>
          </a:r>
          <a:endParaRPr lang="ko-KR" altLang="en-US" sz="1200" b="1" dirty="0">
            <a:latin typeface="맑은 고딕" pitchFamily="50" charset="-127"/>
            <a:ea typeface="맑은 고딕" pitchFamily="50" charset="-127"/>
          </a:endParaRPr>
        </a:p>
      </cdr:txBody>
    </cdr:sp>
  </cdr:relSizeAnchor>
  <cdr:relSizeAnchor xmlns:cdr="http://schemas.openxmlformats.org/drawingml/2006/chartDrawing">
    <cdr:from>
      <cdr:x>0.89774</cdr:x>
      <cdr:y>0</cdr:y>
    </cdr:from>
    <cdr:to>
      <cdr:x>0.99142</cdr:x>
      <cdr:y>0.10097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104456" y="0"/>
          <a:ext cx="428334" cy="2769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200" b="1" dirty="0" smtClean="0">
              <a:latin typeface="맑은 고딕" pitchFamily="50" charset="-127"/>
              <a:ea typeface="맑은 고딕" pitchFamily="50" charset="-127"/>
            </a:rPr>
            <a:t>(%)</a:t>
          </a:r>
          <a:endParaRPr lang="ko-KR" altLang="en-US" sz="1200" b="1" dirty="0"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59.xml><?xml version="1.0" encoding="utf-8"?>
<c:userShapes xmlns:c="http://schemas.openxmlformats.org/drawingml/2006/chart">
  <cdr:relSizeAnchor xmlns:cdr="http://schemas.openxmlformats.org/drawingml/2006/chartDrawing">
    <cdr:from>
      <cdr:x>0</cdr:x>
      <cdr:y>3.38753E-7</cdr:y>
    </cdr:from>
    <cdr:to>
      <cdr:x>0.14429</cdr:x>
      <cdr:y>0.10426</cdr:y>
    </cdr:to>
    <cdr:sp macro="" textlink="">
      <cdr:nvSpPr>
        <cdr:cNvPr id="2" name="TextBox 38"/>
        <cdr:cNvSpPr txBox="1"/>
      </cdr:nvSpPr>
      <cdr:spPr>
        <a:xfrm xmlns:a="http://schemas.openxmlformats.org/drawingml/2006/main">
          <a:off x="0" y="1"/>
          <a:ext cx="59216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400" dirty="0" smtClean="0">
              <a:latin typeface="맑은 고딕"/>
              <a:ea typeface="맑은 고딕"/>
            </a:rPr>
            <a:t>(%)</a:t>
          </a:r>
          <a:endParaRPr lang="ko-KR" altLang="en-US" sz="1400" dirty="0">
            <a:latin typeface="맑은 고딕"/>
            <a:ea typeface="맑은 고딕"/>
          </a:endParaRPr>
        </a:p>
      </cdr:txBody>
    </cdr:sp>
  </cdr:relSizeAnchor>
  <cdr:relSizeAnchor xmlns:cdr="http://schemas.openxmlformats.org/drawingml/2006/chartDrawing">
    <cdr:from>
      <cdr:x>0.26319</cdr:x>
      <cdr:y>0.40426</cdr:y>
    </cdr:from>
    <cdr:to>
      <cdr:x>0.51127</cdr:x>
      <cdr:y>0.5223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80120" y="1368152"/>
          <a:ext cx="1018120" cy="3994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o-KR" altLang="en-US" sz="1200" b="1" u="none" dirty="0">
              <a:solidFill>
                <a:schemeClr val="accent2">
                  <a:lumMod val="75000"/>
                </a:schemeClr>
              </a:solidFill>
            </a:rPr>
            <a:t>반제품</a:t>
          </a:r>
        </a:p>
      </cdr:txBody>
    </cdr:sp>
  </cdr:relSizeAnchor>
  <cdr:relSizeAnchor xmlns:cdr="http://schemas.openxmlformats.org/drawingml/2006/chartDrawing">
    <cdr:from>
      <cdr:x>0.27431</cdr:x>
      <cdr:y>0.68119</cdr:y>
    </cdr:from>
    <cdr:to>
      <cdr:x>0.52241</cdr:x>
      <cdr:y>0.78726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1125761" y="2010861"/>
          <a:ext cx="1018203" cy="3131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o-KR" altLang="en-US" sz="1200" b="1" u="none" dirty="0">
              <a:solidFill>
                <a:schemeClr val="accent6">
                  <a:lumMod val="75000"/>
                </a:schemeClr>
              </a:solidFill>
            </a:rPr>
            <a:t>부품부분품</a:t>
          </a:r>
        </a:p>
      </cdr:txBody>
    </cdr:sp>
  </cdr:relSizeAnchor>
  <cdr:relSizeAnchor xmlns:cdr="http://schemas.openxmlformats.org/drawingml/2006/chartDrawing">
    <cdr:from>
      <cdr:x>0.40355</cdr:x>
      <cdr:y>0.17021</cdr:y>
    </cdr:from>
    <cdr:to>
      <cdr:x>0.65164</cdr:x>
      <cdr:y>0.28825</cdr:y>
    </cdr:to>
    <cdr:sp macro="" textlink="">
      <cdr:nvSpPr>
        <cdr:cNvPr id="5" name="TextBox 3"/>
        <cdr:cNvSpPr txBox="1"/>
      </cdr:nvSpPr>
      <cdr:spPr>
        <a:xfrm xmlns:a="http://schemas.openxmlformats.org/drawingml/2006/main">
          <a:off x="1656184" y="576064"/>
          <a:ext cx="1018161" cy="3994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o-KR" altLang="en-US" sz="1200" b="1" u="none" dirty="0">
              <a:solidFill>
                <a:srgbClr val="0000FF"/>
              </a:solidFill>
            </a:rPr>
            <a:t>중간재 전체</a:t>
          </a:r>
        </a:p>
      </cdr:txBody>
    </cdr:sp>
  </cdr:relSizeAnchor>
</c:userShapes>
</file>

<file path=ppt/drawings/drawing60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0.0945</cdr:x>
      <cdr:y>0.18375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432035" cy="5040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dirty="0" smtClean="0"/>
            <a:t>(%)</a:t>
          </a:r>
          <a:endParaRPr lang="ko-KR" altLang="en-US" sz="1100" dirty="0"/>
        </a:p>
      </cdr:txBody>
    </cdr:sp>
  </cdr:relSizeAnchor>
  <cdr:relSizeAnchor xmlns:cdr="http://schemas.openxmlformats.org/drawingml/2006/chartDrawing">
    <cdr:from>
      <cdr:x>0.9055</cdr:x>
      <cdr:y>0</cdr:y>
    </cdr:from>
    <cdr:to>
      <cdr:x>1</cdr:x>
      <cdr:y>0.12766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816424" y="0"/>
          <a:ext cx="39465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100" dirty="0" smtClean="0"/>
            <a:t>(%)</a:t>
          </a:r>
          <a:endParaRPr lang="ko-KR" altLang="en-US" sz="1100" dirty="0"/>
        </a:p>
      </cdr:txBody>
    </cdr:sp>
  </cdr:relSizeAnchor>
</c:userShapes>
</file>

<file path=ppt/drawings/drawing6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0.23014</cdr:x>
      <cdr:y>0.09383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944489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200" b="1" dirty="0" smtClean="0"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200" b="1" dirty="0" smtClean="0">
              <a:latin typeface="맑은 고딕" pitchFamily="50" charset="-127"/>
              <a:ea typeface="맑은 고딕" pitchFamily="50" charset="-127"/>
            </a:rPr>
            <a:t>증가율 </a:t>
          </a:r>
          <a:r>
            <a:rPr lang="en-US" altLang="ko-KR" sz="1200" b="1" dirty="0" smtClean="0">
              <a:latin typeface="맑은 고딕" pitchFamily="50" charset="-127"/>
              <a:ea typeface="맑은 고딕" pitchFamily="50" charset="-127"/>
            </a:rPr>
            <a:t>%)</a:t>
          </a:r>
          <a:endParaRPr lang="ko-KR" altLang="en-US" sz="1200" b="1" dirty="0">
            <a:latin typeface="맑은 고딕" pitchFamily="50" charset="-127"/>
            <a:ea typeface="맑은 고딕" pitchFamily="50" charset="-127"/>
          </a:endParaRPr>
        </a:p>
      </cdr:txBody>
    </cdr:sp>
  </cdr:relSizeAnchor>
</c:userShapes>
</file>

<file path=ppt/drawings/drawing62.xml><?xml version="1.0" encoding="utf-8"?>
<c:userShapes xmlns:c="http://schemas.openxmlformats.org/drawingml/2006/chart">
  <cdr:relSizeAnchor xmlns:cdr="http://schemas.openxmlformats.org/drawingml/2006/chartDrawing">
    <cdr:from>
      <cdr:x>0.0625</cdr:x>
      <cdr:y>0.01389</cdr:y>
    </cdr:from>
    <cdr:to>
      <cdr:x>0.31034</cdr:x>
      <cdr:y>0.125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1028" y="46009"/>
          <a:ext cx="1035115" cy="3680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100" b="1" dirty="0"/>
            <a:t>(</a:t>
          </a:r>
          <a:r>
            <a:rPr lang="ko-KR" altLang="en-US" sz="1100" b="1" dirty="0"/>
            <a:t>달러</a:t>
          </a:r>
          <a:r>
            <a:rPr lang="en-US" altLang="ko-KR" sz="1100" b="1" dirty="0"/>
            <a:t>/</a:t>
          </a:r>
          <a:r>
            <a:rPr lang="ko-KR" altLang="en-US" sz="1100" b="1" dirty="0"/>
            <a:t>배럴</a:t>
          </a:r>
          <a:r>
            <a:rPr lang="en-US" altLang="ko-KR" sz="1100" b="1" dirty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0.7069</cdr:x>
      <cdr:y>0.00347</cdr:y>
    </cdr:from>
    <cdr:to>
      <cdr:x>1</cdr:x>
      <cdr:y>0.08696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952328" y="11495"/>
          <a:ext cx="1224136" cy="2765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sz="1100" b="1" dirty="0"/>
            <a:t>(</a:t>
          </a:r>
          <a:r>
            <a:rPr lang="ko-KR" altLang="en-US" sz="1100" b="1" dirty="0"/>
            <a:t>달러</a:t>
          </a:r>
          <a:r>
            <a:rPr lang="en-US" altLang="ko-KR" sz="1100" b="1" dirty="0"/>
            <a:t>/</a:t>
          </a:r>
          <a:r>
            <a:rPr lang="en-US" altLang="ko-KR" sz="1100" b="1" dirty="0" err="1"/>
            <a:t>mmBtu</a:t>
          </a:r>
          <a:r>
            <a:rPr lang="en-US" altLang="ko-KR" sz="1100" b="1" dirty="0"/>
            <a:t>)</a:t>
          </a:r>
          <a:endParaRPr lang="ko-KR" altLang="en-US" sz="1100" b="1" dirty="0"/>
        </a:p>
      </cdr:txBody>
    </cdr:sp>
  </cdr:relSizeAnchor>
</c:userShapes>
</file>

<file path=ppt/drawings/drawing63.xml><?xml version="1.0" encoding="utf-8"?>
<c:userShapes xmlns:c="http://schemas.openxmlformats.org/drawingml/2006/chart">
  <cdr:relSizeAnchor xmlns:cdr="http://schemas.openxmlformats.org/drawingml/2006/chartDrawing">
    <cdr:from>
      <cdr:x>0.07018</cdr:x>
      <cdr:y>0.01961</cdr:y>
    </cdr:from>
    <cdr:to>
      <cdr:x>0.14036</cdr:x>
      <cdr:y>0.09084</cdr:y>
    </cdr:to>
    <cdr:sp macro="" textlink="">
      <cdr:nvSpPr>
        <cdr:cNvPr id="2" name="TextBox 15"/>
        <cdr:cNvSpPr txBox="1"/>
      </cdr:nvSpPr>
      <cdr:spPr>
        <a:xfrm xmlns:a="http://schemas.openxmlformats.org/drawingml/2006/main">
          <a:off x="576064" y="72008"/>
          <a:ext cx="576102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맑은 고딕"/>
            </a:defRPr>
          </a:lvl9pPr>
        </a:lstStyle>
        <a:p xmlns:a="http://schemas.openxmlformats.org/drawingml/2006/main">
          <a:r>
            <a:rPr lang="en-US" altLang="ko-KR" sz="1100" b="1" dirty="0" smtClean="0"/>
            <a:t>(%)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0.68421</cdr:x>
      <cdr:y>0.70588</cdr:y>
    </cdr:from>
    <cdr:to>
      <cdr:x>0.77193</cdr:x>
      <cdr:y>0.78969</cdr:y>
    </cdr:to>
    <cdr:sp macro="" textlink="">
      <cdr:nvSpPr>
        <cdr:cNvPr id="3" name="TextBox 15"/>
        <cdr:cNvSpPr txBox="1"/>
      </cdr:nvSpPr>
      <cdr:spPr>
        <a:xfrm xmlns:a="http://schemas.openxmlformats.org/drawingml/2006/main">
          <a:off x="5616624" y="2592288"/>
          <a:ext cx="720085" cy="30778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맑은 고딕"/>
            </a:defRPr>
          </a:lvl1pPr>
          <a:lvl2pPr marL="457200" indent="0">
            <a:defRPr sz="1100">
              <a:latin typeface="맑은 고딕"/>
            </a:defRPr>
          </a:lvl2pPr>
          <a:lvl3pPr marL="914400" indent="0">
            <a:defRPr sz="1100">
              <a:latin typeface="맑은 고딕"/>
            </a:defRPr>
          </a:lvl3pPr>
          <a:lvl4pPr marL="1371600" indent="0">
            <a:defRPr sz="1100">
              <a:latin typeface="맑은 고딕"/>
            </a:defRPr>
          </a:lvl4pPr>
          <a:lvl5pPr marL="1828800" indent="0">
            <a:defRPr sz="1100">
              <a:latin typeface="맑은 고딕"/>
            </a:defRPr>
          </a:lvl5pPr>
          <a:lvl6pPr marL="2286000" indent="0">
            <a:defRPr sz="1100">
              <a:latin typeface="맑은 고딕"/>
            </a:defRPr>
          </a:lvl6pPr>
          <a:lvl7pPr marL="2743200" indent="0">
            <a:defRPr sz="1100">
              <a:latin typeface="맑은 고딕"/>
            </a:defRPr>
          </a:lvl7pPr>
          <a:lvl8pPr marL="3200400" indent="0">
            <a:defRPr sz="1100">
              <a:latin typeface="맑은 고딕"/>
            </a:defRPr>
          </a:lvl8pPr>
          <a:lvl9pPr marL="3657600" indent="0">
            <a:defRPr sz="1100">
              <a:latin typeface="맑은 고딕"/>
            </a:defRPr>
          </a:lvl9pPr>
        </a:lstStyle>
        <a:p xmlns:a="http://schemas.openxmlformats.org/drawingml/2006/main">
          <a:r>
            <a:rPr lang="en-US" altLang="ko-KR" sz="1400" b="1" dirty="0" smtClean="0">
              <a:solidFill>
                <a:srgbClr val="0070C0"/>
              </a:solidFill>
            </a:rPr>
            <a:t>-24.0</a:t>
          </a:r>
          <a:endParaRPr lang="ko-KR" altLang="en-US" sz="1400" b="1" dirty="0">
            <a:solidFill>
              <a:srgbClr val="0070C0"/>
            </a:solidFill>
          </a:endParaRPr>
        </a:p>
      </cdr:txBody>
    </cdr:sp>
  </cdr:relSizeAnchor>
</c:userShapes>
</file>

<file path=ppt/drawings/drawing64.xml><?xml version="1.0" encoding="utf-8"?>
<c:userShapes xmlns:c="http://schemas.openxmlformats.org/drawingml/2006/chart">
  <cdr:relSizeAnchor xmlns:cdr="http://schemas.openxmlformats.org/drawingml/2006/chartDrawing">
    <cdr:from>
      <cdr:x>0.01818</cdr:x>
      <cdr:y>0</cdr:y>
    </cdr:from>
    <cdr:to>
      <cdr:x>0.24907</cdr:x>
      <cdr:y>0.27475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08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b="1" dirty="0" smtClean="0"/>
            <a:t>(%)</a:t>
          </a:r>
          <a:endParaRPr lang="ko-KR" altLang="en-US" sz="1100" b="1" dirty="0"/>
        </a:p>
      </cdr:txBody>
    </cdr:sp>
  </cdr:relSizeAnchor>
</c:userShapes>
</file>

<file path=ppt/drawings/drawing65.xml><?xml version="1.0" encoding="utf-8"?>
<c:userShapes xmlns:c="http://schemas.openxmlformats.org/drawingml/2006/chart">
  <cdr:relSizeAnchor xmlns:cdr="http://schemas.openxmlformats.org/drawingml/2006/chartDrawing">
    <cdr:from>
      <cdr:x>0.14545</cdr:x>
      <cdr:y>0.84444</cdr:y>
    </cdr:from>
    <cdr:to>
      <cdr:x>0.25454</cdr:x>
      <cdr:y>0.95555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2736304"/>
          <a:ext cx="432044" cy="3600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b="1" dirty="0" smtClean="0"/>
            <a:t>(%)</a:t>
          </a:r>
          <a:endParaRPr lang="ko-KR" altLang="en-US" sz="1100" b="1" dirty="0"/>
        </a:p>
      </cdr:txBody>
    </cdr:sp>
  </cdr:relSizeAnchor>
</c:userShapes>
</file>

<file path=ppt/drawings/drawing66.xml><?xml version="1.0" encoding="utf-8"?>
<c:userShapes xmlns:c="http://schemas.openxmlformats.org/drawingml/2006/chart">
  <cdr:relSizeAnchor xmlns:cdr="http://schemas.openxmlformats.org/drawingml/2006/chartDrawing">
    <cdr:from>
      <cdr:x>0.03636</cdr:x>
      <cdr:y>0</cdr:y>
    </cdr:from>
    <cdr:to>
      <cdr:x>0.26725</cdr:x>
      <cdr:y>0.28219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16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ko-KR" sz="1100" b="1" dirty="0" smtClean="0"/>
            <a:t>(</a:t>
          </a:r>
          <a:r>
            <a:rPr lang="ko-KR" altLang="en-US" sz="1100" b="1" dirty="0" smtClean="0"/>
            <a:t>억 달러</a:t>
          </a:r>
          <a:r>
            <a:rPr lang="en-US" altLang="ko-KR" sz="1100" b="1" dirty="0" smtClean="0"/>
            <a:t>)</a:t>
          </a:r>
          <a:endParaRPr lang="ko-KR" altLang="en-US" sz="1100" b="1" dirty="0"/>
        </a:p>
      </cdr:txBody>
    </cdr:sp>
  </cdr:relSizeAnchor>
</c:userShapes>
</file>

<file path=ppt/drawings/drawing67.xml><?xml version="1.0" encoding="utf-8"?>
<c:userShapes xmlns:c="http://schemas.openxmlformats.org/drawingml/2006/chart">
  <cdr:relSizeAnchor xmlns:cdr="http://schemas.openxmlformats.org/drawingml/2006/chartDrawing">
    <cdr:from>
      <cdr:x>0.06897</cdr:x>
      <cdr:y>0.01042</cdr:y>
    </cdr:from>
    <cdr:to>
      <cdr:x>0.225</cdr:x>
      <cdr:y>0.12847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8032" y="34515"/>
          <a:ext cx="651672" cy="391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100" b="1" dirty="0"/>
            <a:t>(</a:t>
          </a:r>
          <a:r>
            <a:rPr lang="ko-KR" altLang="en-US" sz="1100" b="1" dirty="0"/>
            <a:t>조원</a:t>
          </a:r>
          <a:r>
            <a:rPr lang="en-US" altLang="ko-KR" sz="1100" b="1" dirty="0"/>
            <a:t>)</a:t>
          </a:r>
          <a:endParaRPr lang="ko-KR" altLang="en-US" sz="1100" b="1" dirty="0"/>
        </a:p>
      </cdr:txBody>
    </cdr:sp>
  </cdr:relSizeAnchor>
  <cdr:relSizeAnchor xmlns:cdr="http://schemas.openxmlformats.org/drawingml/2006/chartDrawing">
    <cdr:from>
      <cdr:x>0.83333</cdr:x>
      <cdr:y>0.01736</cdr:y>
    </cdr:from>
    <cdr:to>
      <cdr:x>0.9375</cdr:x>
      <cdr:y>0.11806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810000" y="47625"/>
          <a:ext cx="476250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ko-KR" sz="1100" b="1"/>
            <a:t>(%)</a:t>
          </a:r>
          <a:endParaRPr lang="ko-KR" altLang="en-US" sz="1100" b="1"/>
        </a:p>
      </cdr:txBody>
    </cdr:sp>
  </cdr:relSizeAnchor>
</c:userShapes>
</file>

<file path=ppt/drawings/drawing68.xml><?xml version="1.0" encoding="utf-8"?>
<c:userShapes xmlns:c="http://schemas.openxmlformats.org/drawingml/2006/chart">
  <cdr:relSizeAnchor xmlns:cdr="http://schemas.openxmlformats.org/drawingml/2006/chartDrawing">
    <cdr:from>
      <cdr:x>0.08548</cdr:x>
      <cdr:y>0.02222</cdr:y>
    </cdr:from>
    <cdr:to>
      <cdr:x>0.19263</cdr:x>
      <cdr:y>0.1125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3272" y="72008"/>
          <a:ext cx="430280" cy="292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100" b="1" dirty="0"/>
            <a:t>(%)</a:t>
          </a:r>
          <a:endParaRPr lang="ko-KR" altLang="en-US" sz="11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F0EB9-45FA-4772-A27A-CFAC1004CED6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BB4D6-0D8A-4534-91A5-5141F015A8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759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0658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659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454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/>
            <a:fld id="{A9A8C914-E6AE-42E0-BE1E-61C7E4170697}" type="slidenum">
              <a:rPr lang="ko-KR" altLang="en-US">
                <a:latin typeface="맑은 고딕" panose="020B0503020000020004" pitchFamily="50" charset="-127"/>
              </a:rPr>
              <a:pPr eaLnBrk="1" hangingPunct="1"/>
              <a:t>19</a:t>
            </a:fld>
            <a:endParaRPr lang="ko-KR" altLang="en-US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8533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2996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6922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3465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4641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703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6" y="6465660"/>
            <a:ext cx="4307046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88003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6" y="6465660"/>
            <a:ext cx="4307046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2405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640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5468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581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9594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825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60256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5156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98075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15832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35336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91468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56904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18302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88496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481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91051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3" y="6465659"/>
            <a:ext cx="4307046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61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96954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62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44661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63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4987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64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73599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65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4097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66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62022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67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4798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68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67888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69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9025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70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07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71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30454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72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1288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73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8008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74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22759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75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122693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76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09010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6" y="6465660"/>
            <a:ext cx="4307046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77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704102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6" y="6465660"/>
            <a:ext cx="4307046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78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247775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79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24615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80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6011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81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863237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6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82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613762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83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701168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84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986643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85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553902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86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25438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87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316963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88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409893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89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069894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0" lang="ko-KR" altLang="en-US" sz="12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90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340541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91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928065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92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61836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93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706022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94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007922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95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396058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96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06457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97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00192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4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98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218746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99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801926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100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82144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5629995" y="6465660"/>
            <a:ext cx="4307047" cy="340360"/>
          </a:xfrm>
          <a:prstGeom prst="rect">
            <a:avLst/>
          </a:prstGeom>
        </p:spPr>
        <p:txBody>
          <a:bodyPr/>
          <a:lstStyle/>
          <a:p>
            <a:fld id="{C39380F9-2E38-4530-B796-2B1F26ED8CEE}" type="slidenum">
              <a:rPr lang="ko-KR" altLang="en-US" smtClean="0"/>
              <a:pPr/>
              <a:t>101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79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902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59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588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34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589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34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28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20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ko-KR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511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9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4141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altLang="ko-KR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734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altLang="ko-KR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2312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altLang="ko-KR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altLang="ko-KR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6297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206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21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67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hyperlink" Target="http://www.google.co.kr/url?sa=i&amp;rct=j&amp;q=&amp;esrc=s&amp;frm=1&amp;source=images&amp;cd=&amp;cad=rja&amp;uact=8&amp;ved=0CAcQjRxqFQoTCJzOt77Qr8cCFcLGpgodPPYG3g&amp;url=http://www.etoday.co.kr/news/section/newsview.php?idxno=847203&amp;ei=2pHRVZz5JMKNmwW87JvwDQ&amp;bvm=bv.99804247,d.dGY&amp;psig=AFQjCNE-MxjzOvmmRxl_DohBpXWoY7TFkA&amp;ust=1439884087830103" TargetMode="External"/><Relationship Id="rId7" Type="http://schemas.openxmlformats.org/officeDocument/2006/relationships/hyperlink" Target="http://www.google.co.kr/url?sa=i&amp;rct=j&amp;q=&amp;esrc=s&amp;frm=1&amp;source=images&amp;cd=&amp;cad=rja&amp;uact=8&amp;ved=0CAcQjRxqFQoTCKC-3ZaBuccCFaYTpgodtQsPtw&amp;url=http://www.bizwatch.co.kr/pages/view.php?uid=16688&amp;ei=3nzWVaDXE6anmAW1l7y4Cw&amp;psig=AFQjCNGpmNvW2VHAo4RORNFcjTG4qQwYJw&amp;ust=1440206414723390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hyperlink" Target="http://www.google.co.kr/url?sa=i&amp;rct=j&amp;q=&amp;esrc=s&amp;frm=1&amp;source=images&amp;cd=&amp;cad=rja&amp;uact=8&amp;ved=0CAcQjRxqFQoTCNW00f_Rr8cCFeQZpgodSocPwg&amp;url=http://heraldk.com/2015/03/23/fed%EB%B6%80%EC%9D%98%EC%9E%A5-%EC%97%B0%EB%82%B4-%EA%B8%88%EB%A6%AC%EC%9D%B8%EC%83%81-%ED%99%95%EC%8B%A4/&amp;ei=b5PRVZXBL-SzmAXKjr6QDA&amp;bvm=bv.99804247,d.dGY&amp;psig=AFQjCNENX-Y245GcPsmEc3fRwe-wmZZPdQ&amp;ust=1439884519383745" TargetMode="External"/><Relationship Id="rId4" Type="http://schemas.openxmlformats.org/officeDocument/2006/relationships/image" Target="../media/image4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3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5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7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9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1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3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5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7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9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0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2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4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5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6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8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0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1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3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5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6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7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9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0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1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2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4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6.xm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4086" y="1513703"/>
            <a:ext cx="9490461" cy="2262781"/>
          </a:xfrm>
        </p:spPr>
        <p:txBody>
          <a:bodyPr/>
          <a:lstStyle/>
          <a:p>
            <a:r>
              <a:rPr lang="en-US" altLang="ko-KR" dirty="0" smtClean="0"/>
              <a:t>2016</a:t>
            </a:r>
            <a:r>
              <a:rPr lang="ko-KR" altLang="en-US" dirty="0" smtClean="0"/>
              <a:t>년 이후 세계와 한국경제</a:t>
            </a:r>
            <a:endParaRPr lang="ko-KR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곽수종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7257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71"/>
          <p:cNvSpPr txBox="1">
            <a:spLocks noChangeArrowheads="1"/>
          </p:cNvSpPr>
          <p:nvPr/>
        </p:nvSpPr>
        <p:spPr bwMode="gray">
          <a:xfrm>
            <a:off x="4122858" y="4153452"/>
            <a:ext cx="4709446" cy="523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1" name="Text Box 66"/>
          <p:cNvSpPr txBox="1">
            <a:spLocks noChangeArrowheads="1"/>
          </p:cNvSpPr>
          <p:nvPr/>
        </p:nvSpPr>
        <p:spPr bwMode="gray">
          <a:xfrm>
            <a:off x="4007769" y="4149080"/>
            <a:ext cx="5328591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2016</a:t>
            </a:r>
            <a:r>
              <a:rPr lang="ko-KR" alt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년 </a:t>
            </a:r>
            <a:r>
              <a:rPr lang="en-US" altLang="ko-KR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4</a:t>
            </a:r>
            <a:r>
              <a:rPr lang="ko-KR" alt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대 </a:t>
            </a:r>
            <a:r>
              <a:rPr lang="ko-KR" alt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리스크</a:t>
            </a:r>
            <a:endParaRPr lang="en-US" altLang="ko-KR" sz="28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20" name="Rectangle 64"/>
          <p:cNvSpPr>
            <a:spLocks noChangeArrowheads="1"/>
          </p:cNvSpPr>
          <p:nvPr/>
        </p:nvSpPr>
        <p:spPr bwMode="gray">
          <a:xfrm rot="3419336">
            <a:off x="3131222" y="1872049"/>
            <a:ext cx="744932" cy="43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2" name="Text Box 67"/>
          <p:cNvSpPr txBox="1">
            <a:spLocks noChangeArrowheads="1"/>
          </p:cNvSpPr>
          <p:nvPr/>
        </p:nvSpPr>
        <p:spPr bwMode="gray">
          <a:xfrm>
            <a:off x="3388667" y="1667207"/>
            <a:ext cx="280847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ko-KR" sz="2800" b="1" dirty="0" smtClean="0">
                <a:solidFill>
                  <a:schemeClr val="bg1"/>
                </a:solidFill>
                <a:ea typeface="굴림" charset="-127"/>
              </a:rPr>
              <a:t>I</a:t>
            </a:r>
            <a:endParaRPr lang="en-US" altLang="ko-KR" sz="2800" b="1" dirty="0">
              <a:solidFill>
                <a:schemeClr val="bg1"/>
              </a:solidFill>
              <a:ea typeface="굴림" charset="-127"/>
            </a:endParaRPr>
          </a:p>
        </p:txBody>
      </p:sp>
      <p:grpSp>
        <p:nvGrpSpPr>
          <p:cNvPr id="2" name="그룹 36"/>
          <p:cNvGrpSpPr/>
          <p:nvPr/>
        </p:nvGrpSpPr>
        <p:grpSpPr>
          <a:xfrm>
            <a:off x="3287689" y="2882169"/>
            <a:ext cx="432000" cy="793308"/>
            <a:chOff x="395536" y="1948959"/>
            <a:chExt cx="442595" cy="473179"/>
          </a:xfrm>
        </p:grpSpPr>
        <p:sp>
          <p:nvSpPr>
            <p:cNvPr id="24" name="Rectangle 69"/>
            <p:cNvSpPr>
              <a:spLocks noChangeArrowheads="1"/>
            </p:cNvSpPr>
            <p:nvPr/>
          </p:nvSpPr>
          <p:spPr bwMode="gray">
            <a:xfrm rot="3419336">
              <a:off x="394671" y="1978678"/>
              <a:ext cx="444325" cy="442595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26" name="Text Box 72"/>
            <p:cNvSpPr txBox="1">
              <a:spLocks noChangeArrowheads="1"/>
            </p:cNvSpPr>
            <p:nvPr/>
          </p:nvSpPr>
          <p:spPr bwMode="gray">
            <a:xfrm>
              <a:off x="449723" y="1948959"/>
              <a:ext cx="386272" cy="31208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sz="2800" b="1" dirty="0" smtClean="0">
                  <a:solidFill>
                    <a:schemeClr val="bg1"/>
                  </a:solidFill>
                  <a:ea typeface="굴림" charset="-127"/>
                </a:rPr>
                <a:t>II</a:t>
              </a:r>
              <a:endParaRPr lang="en-US" altLang="ko-KR" sz="2800" b="1" dirty="0">
                <a:solidFill>
                  <a:schemeClr val="bg1"/>
                </a:solidFill>
                <a:ea typeface="굴림" charset="-127"/>
              </a:endParaRPr>
            </a:p>
          </p:txBody>
        </p:sp>
      </p:grpSp>
      <p:sp>
        <p:nvSpPr>
          <p:cNvPr id="29" name="Text Box 76"/>
          <p:cNvSpPr txBox="1">
            <a:spLocks noChangeArrowheads="1"/>
          </p:cNvSpPr>
          <p:nvPr/>
        </p:nvSpPr>
        <p:spPr bwMode="gray">
          <a:xfrm>
            <a:off x="4122859" y="2950187"/>
            <a:ext cx="4752527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altLang="ko-KR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2016</a:t>
            </a:r>
            <a:r>
              <a:rPr lang="ko-KR" alt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년 국내 경제 전망</a:t>
            </a:r>
            <a:endParaRPr lang="en-US" altLang="ko-KR" sz="28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grpSp>
        <p:nvGrpSpPr>
          <p:cNvPr id="3" name="그룹 35"/>
          <p:cNvGrpSpPr/>
          <p:nvPr/>
        </p:nvGrpSpPr>
        <p:grpSpPr>
          <a:xfrm>
            <a:off x="3287688" y="4034298"/>
            <a:ext cx="478007" cy="793305"/>
            <a:chOff x="395535" y="2946475"/>
            <a:chExt cx="489730" cy="451131"/>
          </a:xfrm>
        </p:grpSpPr>
        <p:sp>
          <p:nvSpPr>
            <p:cNvPr id="28" name="Rectangle 74"/>
            <p:cNvSpPr>
              <a:spLocks noChangeArrowheads="1"/>
            </p:cNvSpPr>
            <p:nvPr/>
          </p:nvSpPr>
          <p:spPr bwMode="gray">
            <a:xfrm rot="3419336">
              <a:off x="405022" y="2964497"/>
              <a:ext cx="423622" cy="442595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0" name="Text Box 77"/>
            <p:cNvSpPr txBox="1">
              <a:spLocks noChangeArrowheads="1"/>
            </p:cNvSpPr>
            <p:nvPr/>
          </p:nvSpPr>
          <p:spPr bwMode="gray">
            <a:xfrm>
              <a:off x="400452" y="2946475"/>
              <a:ext cx="484813" cy="29754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sz="2800" b="1" dirty="0" smtClean="0">
                  <a:solidFill>
                    <a:schemeClr val="bg1"/>
                  </a:solidFill>
                  <a:ea typeface="굴림" charset="-127"/>
                </a:rPr>
                <a:t>III</a:t>
              </a:r>
              <a:endParaRPr lang="en-US" altLang="ko-KR" sz="2800" b="1" dirty="0">
                <a:solidFill>
                  <a:schemeClr val="bg1"/>
                </a:solidFill>
                <a:ea typeface="굴림" charset="-127"/>
              </a:endParaRPr>
            </a:p>
          </p:txBody>
        </p:sp>
      </p:grpSp>
      <p:sp>
        <p:nvSpPr>
          <p:cNvPr id="23" name="Line 70"/>
          <p:cNvSpPr>
            <a:spLocks noChangeShapeType="1"/>
          </p:cNvSpPr>
          <p:nvPr/>
        </p:nvSpPr>
        <p:spPr bwMode="gray">
          <a:xfrm>
            <a:off x="3537324" y="4869160"/>
            <a:ext cx="5793732" cy="0"/>
          </a:xfrm>
          <a:prstGeom prst="line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7" name="Line 75"/>
          <p:cNvSpPr>
            <a:spLocks noChangeShapeType="1"/>
          </p:cNvSpPr>
          <p:nvPr/>
        </p:nvSpPr>
        <p:spPr bwMode="gray">
          <a:xfrm>
            <a:off x="3537324" y="3701078"/>
            <a:ext cx="5793732" cy="0"/>
          </a:xfrm>
          <a:prstGeom prst="line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" name="Line 65"/>
          <p:cNvSpPr>
            <a:spLocks noChangeShapeType="1"/>
          </p:cNvSpPr>
          <p:nvPr/>
        </p:nvSpPr>
        <p:spPr bwMode="gray">
          <a:xfrm>
            <a:off x="3537324" y="2508765"/>
            <a:ext cx="5793732" cy="0"/>
          </a:xfrm>
          <a:prstGeom prst="line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Text Box 76"/>
          <p:cNvSpPr txBox="1">
            <a:spLocks noChangeArrowheads="1"/>
          </p:cNvSpPr>
          <p:nvPr/>
        </p:nvSpPr>
        <p:spPr bwMode="gray">
          <a:xfrm>
            <a:off x="4079776" y="1772816"/>
            <a:ext cx="532859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altLang="ko-KR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2016</a:t>
            </a:r>
            <a:r>
              <a:rPr lang="ko-KR" alt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년 대외 경제 여건</a:t>
            </a:r>
            <a:endParaRPr lang="en-US" altLang="ko-KR" sz="28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47213475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1" y="357189"/>
            <a:ext cx="6829425" cy="928687"/>
          </a:xfrm>
        </p:spPr>
        <p:txBody>
          <a:bodyPr/>
          <a:lstStyle/>
          <a:p>
            <a:pPr eaLnBrk="1" hangingPunct="1"/>
            <a:endParaRPr lang="ko-KR" altLang="ko-KR" smtClean="0">
              <a:ea typeface="굴림" panose="020B0600000101010101" pitchFamily="50" charset="-127"/>
            </a:endParaRPr>
          </a:p>
        </p:txBody>
      </p:sp>
      <p:pic>
        <p:nvPicPr>
          <p:cNvPr id="7171" name="Picture 4" descr="원본 크기의 사진을 보려면 클릭하세요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82616" cy="6858000"/>
          </a:xfrm>
        </p:spPr>
      </p:pic>
    </p:spTree>
    <p:extLst>
      <p:ext uri="{BB962C8B-B14F-4D97-AF65-F5344CB8AC3E}">
        <p14:creationId xmlns:p14="http://schemas.microsoft.com/office/powerpoint/2010/main" val="3341267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32043" cy="716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33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71"/>
          <p:cNvSpPr txBox="1">
            <a:spLocks noChangeArrowheads="1"/>
          </p:cNvSpPr>
          <p:nvPr/>
        </p:nvSpPr>
        <p:spPr bwMode="gray">
          <a:xfrm>
            <a:off x="4122858" y="4153452"/>
            <a:ext cx="4709446" cy="523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9" name="Line 65"/>
          <p:cNvSpPr>
            <a:spLocks noChangeShapeType="1"/>
          </p:cNvSpPr>
          <p:nvPr/>
        </p:nvSpPr>
        <p:spPr bwMode="gray">
          <a:xfrm>
            <a:off x="3537324" y="2508765"/>
            <a:ext cx="5793732" cy="0"/>
          </a:xfrm>
          <a:prstGeom prst="line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7" name="그룹 36"/>
          <p:cNvGrpSpPr/>
          <p:nvPr/>
        </p:nvGrpSpPr>
        <p:grpSpPr>
          <a:xfrm>
            <a:off x="3287689" y="1628799"/>
            <a:ext cx="431999" cy="793308"/>
            <a:chOff x="395536" y="1948959"/>
            <a:chExt cx="442595" cy="473179"/>
          </a:xfrm>
        </p:grpSpPr>
        <p:sp>
          <p:nvSpPr>
            <p:cNvPr id="8" name="Rectangle 69"/>
            <p:cNvSpPr>
              <a:spLocks noChangeArrowheads="1"/>
            </p:cNvSpPr>
            <p:nvPr/>
          </p:nvSpPr>
          <p:spPr bwMode="gray">
            <a:xfrm rot="3419336">
              <a:off x="394671" y="1978678"/>
              <a:ext cx="444325" cy="442595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9" name="Text Box 72"/>
            <p:cNvSpPr txBox="1">
              <a:spLocks noChangeArrowheads="1"/>
            </p:cNvSpPr>
            <p:nvPr/>
          </p:nvSpPr>
          <p:spPr bwMode="gray">
            <a:xfrm>
              <a:off x="454648" y="1948959"/>
              <a:ext cx="376419" cy="31208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ko-KR" sz="2800" b="1" dirty="0">
                  <a:solidFill>
                    <a:schemeClr val="bg1"/>
                  </a:solidFill>
                  <a:ea typeface="굴림" charset="-127"/>
                </a:rPr>
                <a:t>1</a:t>
              </a:r>
            </a:p>
          </p:txBody>
        </p:sp>
      </p:grpSp>
      <p:sp>
        <p:nvSpPr>
          <p:cNvPr id="10" name="Text Box 76"/>
          <p:cNvSpPr txBox="1">
            <a:spLocks noChangeArrowheads="1"/>
          </p:cNvSpPr>
          <p:nvPr/>
        </p:nvSpPr>
        <p:spPr bwMode="gray">
          <a:xfrm>
            <a:off x="4122859" y="1700808"/>
            <a:ext cx="4752527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altLang="ko-KR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2016</a:t>
            </a:r>
            <a:r>
              <a:rPr lang="ko-KR" alt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년 대외 경제 여건</a:t>
            </a:r>
            <a:endParaRPr lang="en-US" altLang="ko-KR" sz="28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503712" y="2752467"/>
            <a:ext cx="6984776" cy="304698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1.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글로벌 경제 개관</a:t>
            </a:r>
            <a:endParaRPr kumimoji="1" lang="en-US" altLang="ko-KR" sz="2000" b="1" dirty="0">
              <a:solidFill>
                <a:srgbClr val="0070C0"/>
              </a:solidFill>
              <a:latin typeface="+mn-ea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2.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미국 </a:t>
            </a: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: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성장세 지속</a:t>
            </a: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(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대외 경제 </a:t>
            </a:r>
            <a:r>
              <a:rPr kumimoji="1" lang="ko-KR" altLang="en-US" sz="2000" b="1" dirty="0" err="1">
                <a:solidFill>
                  <a:srgbClr val="0070C0"/>
                </a:solidFill>
                <a:latin typeface="+mn-ea"/>
              </a:rPr>
              <a:t>리스크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 참조</a:t>
            </a: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)</a:t>
            </a: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3.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유럽 </a:t>
            </a: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: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완만한 회복세</a:t>
            </a:r>
            <a:endParaRPr kumimoji="1" lang="en-US" altLang="ko-KR" sz="2000" b="1" dirty="0">
              <a:solidFill>
                <a:srgbClr val="0070C0"/>
              </a:solidFill>
              <a:latin typeface="+mn-ea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4.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일본 </a:t>
            </a: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: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경기회복세 미약</a:t>
            </a:r>
            <a:endParaRPr kumimoji="1" lang="en-US" altLang="ko-KR" sz="2000" b="1" dirty="0">
              <a:solidFill>
                <a:srgbClr val="0070C0"/>
              </a:solidFill>
              <a:latin typeface="+mn-ea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5.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중국 </a:t>
            </a: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: (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대외 경제 </a:t>
            </a:r>
            <a:r>
              <a:rPr kumimoji="1" lang="ko-KR" altLang="en-US" sz="2000" b="1" dirty="0" err="1">
                <a:solidFill>
                  <a:srgbClr val="0070C0"/>
                </a:solidFill>
                <a:latin typeface="+mn-ea"/>
              </a:rPr>
              <a:t>리스크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 참조</a:t>
            </a: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)</a:t>
            </a: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6.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국제 유가 전망</a:t>
            </a:r>
            <a:endParaRPr kumimoji="1" lang="en-US" altLang="ko-KR" sz="2000" b="1" dirty="0">
              <a:solidFill>
                <a:srgbClr val="0070C0"/>
              </a:solidFill>
              <a:latin typeface="+mn-ea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7.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주요국 환율 전망</a:t>
            </a:r>
            <a:endParaRPr kumimoji="1" lang="en-US" altLang="ko-KR" sz="2000" b="1" dirty="0">
              <a:solidFill>
                <a:srgbClr val="0070C0"/>
              </a:solidFill>
              <a:latin typeface="+mn-ea"/>
            </a:endParaRPr>
          </a:p>
          <a:p>
            <a:pPr marL="457200" indent="-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8.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세계 경제 전망</a:t>
            </a:r>
            <a:endParaRPr kumimoji="1" lang="en-US" altLang="ko-KR" sz="2000" b="1" dirty="0">
              <a:solidFill>
                <a:srgbClr val="0070C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78300239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5400" dirty="0" smtClean="0"/>
              <a:t>I. </a:t>
            </a:r>
            <a:r>
              <a:rPr lang="ko-KR" altLang="en-US" sz="4000" dirty="0" smtClean="0"/>
              <a:t>글로벌 경제 개관</a:t>
            </a:r>
            <a:endParaRPr lang="ko-KR" alt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0293" y="2038865"/>
            <a:ext cx="8915400" cy="4576692"/>
          </a:xfrm>
        </p:spPr>
        <p:txBody>
          <a:bodyPr>
            <a:normAutofit/>
          </a:bodyPr>
          <a:lstStyle/>
          <a:p>
            <a:r>
              <a:rPr lang="ko-KR" altLang="en-US" sz="2400" dirty="0" smtClean="0"/>
              <a:t>미국경제는 완만한 성장 가능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금리 인상은 완만</a:t>
            </a:r>
            <a:r>
              <a:rPr lang="en-US" altLang="ko-KR" sz="2400" dirty="0" smtClean="0"/>
              <a:t>, 3</a:t>
            </a:r>
            <a:r>
              <a:rPr lang="ko-KR" altLang="en-US" sz="2400" dirty="0" err="1" smtClean="0"/>
              <a:t>번정도</a:t>
            </a:r>
            <a:endParaRPr lang="en-US" altLang="ko-KR" sz="2400" dirty="0" smtClean="0"/>
          </a:p>
          <a:p>
            <a:r>
              <a:rPr lang="ko-KR" altLang="en-US" sz="2400" dirty="0"/>
              <a:t>유가는 </a:t>
            </a:r>
            <a:r>
              <a:rPr lang="en-US" altLang="ko-KR" sz="2400" dirty="0"/>
              <a:t>2016</a:t>
            </a:r>
            <a:r>
              <a:rPr lang="ko-KR" altLang="en-US" sz="2400" dirty="0"/>
              <a:t>년 상반기 종반 이후 반등 가능</a:t>
            </a:r>
            <a:r>
              <a:rPr lang="en-US" altLang="ko-KR" sz="2400" dirty="0"/>
              <a:t>, </a:t>
            </a:r>
            <a:r>
              <a:rPr lang="ko-KR" altLang="en-US" sz="2400" dirty="0"/>
              <a:t>금값은 하향 </a:t>
            </a:r>
            <a:r>
              <a:rPr lang="ko-KR" altLang="en-US" sz="2400" dirty="0" smtClean="0"/>
              <a:t>안정</a:t>
            </a:r>
            <a:endParaRPr lang="en-US" altLang="ko-KR" sz="2400" dirty="0" smtClean="0"/>
          </a:p>
          <a:p>
            <a:r>
              <a:rPr lang="ko-KR" altLang="en-US" sz="2400" dirty="0" smtClean="0"/>
              <a:t>중국경제의 연착륙이 화두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중국 위안화 절하 폭이 관건</a:t>
            </a:r>
            <a:endParaRPr lang="en-US" altLang="ko-KR" sz="2400" dirty="0" smtClean="0"/>
          </a:p>
          <a:p>
            <a:r>
              <a:rPr lang="en-US" altLang="ko-KR" sz="2400" dirty="0" smtClean="0"/>
              <a:t>Eurozone</a:t>
            </a:r>
            <a:r>
              <a:rPr lang="ko-KR" altLang="en-US" sz="2400" dirty="0" smtClean="0"/>
              <a:t>경제와 일본경제는 지지부진</a:t>
            </a:r>
            <a:endParaRPr lang="en-US" altLang="ko-KR" sz="2400" dirty="0" smtClean="0"/>
          </a:p>
          <a:p>
            <a:r>
              <a:rPr lang="ko-KR" altLang="en-US" sz="2400" dirty="0" smtClean="0"/>
              <a:t>지정학적 정치경제의 핵은 중동이 아니라 </a:t>
            </a:r>
            <a:r>
              <a:rPr lang="ko-KR" altLang="en-US" sz="2400" dirty="0" err="1" smtClean="0"/>
              <a:t>말라카</a:t>
            </a:r>
            <a:r>
              <a:rPr lang="ko-KR" altLang="en-US" sz="2400" dirty="0" smtClean="0"/>
              <a:t> 해협</a:t>
            </a:r>
            <a:endParaRPr lang="en-US" altLang="ko-KR" sz="2400" dirty="0" smtClean="0"/>
          </a:p>
          <a:p>
            <a:r>
              <a:rPr lang="ko-KR" altLang="en-US" sz="2400" dirty="0" err="1" smtClean="0"/>
              <a:t>미국발</a:t>
            </a:r>
            <a:r>
              <a:rPr lang="ko-KR" altLang="en-US" sz="2400" dirty="0" smtClean="0"/>
              <a:t> 금리인상이 중국과 아시아에 환율전쟁의 단초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89105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1" descr="C:\Users\Soojong Kwak\AppData\Local\Microsoft\Windows\Temporary Internet Files\Content.IE5\H2CL766L\downloadfile-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411" y="976184"/>
            <a:ext cx="9144000" cy="522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000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01501"/>
            <a:ext cx="10131425" cy="1456267"/>
          </a:xfrm>
        </p:spPr>
        <p:txBody>
          <a:bodyPr/>
          <a:lstStyle/>
          <a:p>
            <a:r>
              <a:rPr lang="en-US" altLang="ko-KR" dirty="0" smtClean="0"/>
              <a:t>1. Federal Fund Rate</a:t>
            </a:r>
            <a:endParaRPr lang="ko-KR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2173" y="1445740"/>
            <a:ext cx="10342605" cy="541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35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Assets : Gold, Oil, and US Dollars</a:t>
            </a:r>
            <a:endParaRPr lang="ko-KR" alt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1" y="1569308"/>
            <a:ext cx="5455507" cy="47677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900" y="1569308"/>
            <a:ext cx="5086521" cy="476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81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2.1 Oil prices 2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640" y="2142067"/>
            <a:ext cx="5267325" cy="38015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13" y="1684866"/>
            <a:ext cx="5143500" cy="471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91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3611"/>
            <a:ext cx="10131425" cy="1456267"/>
          </a:xfrm>
        </p:spPr>
        <p:txBody>
          <a:bodyPr/>
          <a:lstStyle/>
          <a:p>
            <a:r>
              <a:rPr lang="en-US" altLang="ko-KR" dirty="0" smtClean="0"/>
              <a:t>2.2 Currency Depreciation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77" y="1371600"/>
            <a:ext cx="11640064" cy="522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20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49083"/>
            <a:ext cx="10131425" cy="1456267"/>
          </a:xfrm>
        </p:spPr>
        <p:txBody>
          <a:bodyPr/>
          <a:lstStyle/>
          <a:p>
            <a:r>
              <a:rPr lang="en-US" altLang="ko-KR" dirty="0" smtClean="0"/>
              <a:t>3.1 Stocks 2: mkt bubble?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23319"/>
            <a:ext cx="11158151" cy="535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31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228" y="201827"/>
            <a:ext cx="10131425" cy="1456267"/>
          </a:xfrm>
        </p:spPr>
        <p:txBody>
          <a:bodyPr/>
          <a:lstStyle/>
          <a:p>
            <a:r>
              <a:rPr lang="en-US" altLang="ko-KR" dirty="0" smtClean="0"/>
              <a:t>3.2 </a:t>
            </a:r>
            <a:r>
              <a:rPr lang="ko-KR" altLang="en-US" dirty="0" smtClean="0"/>
              <a:t>다우지수 </a:t>
            </a:r>
            <a:r>
              <a:rPr lang="en-US" altLang="ko-KR" dirty="0" smtClean="0"/>
              <a:t>6000</a:t>
            </a:r>
            <a:r>
              <a:rPr lang="ko-KR" altLang="en-US" dirty="0" smtClean="0"/>
              <a:t>까지 급락할 가능성</a:t>
            </a:r>
            <a:endParaRPr lang="ko-KR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4465" y="1112108"/>
            <a:ext cx="10453815" cy="552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8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China risk: The Great Depression?</a:t>
            </a:r>
            <a:endParaRPr lang="ko-KR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6886" y="1383957"/>
            <a:ext cx="10157726" cy="565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10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1 China risk, Inbound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97628"/>
            <a:ext cx="10818812" cy="504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04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4.2 China risk, outbound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1544595"/>
            <a:ext cx="10131425" cy="531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327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947" y="263612"/>
            <a:ext cx="10131425" cy="1219200"/>
          </a:xfrm>
        </p:spPr>
        <p:txBody>
          <a:bodyPr/>
          <a:lstStyle/>
          <a:p>
            <a:r>
              <a:rPr lang="en-US" altLang="ko-KR" dirty="0" smtClean="0"/>
              <a:t>5. National Debt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849" y="1482812"/>
            <a:ext cx="11504140" cy="518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70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spc="-300" dirty="0">
                <a:solidFill>
                  <a:schemeClr val="bg1"/>
                </a:solidFill>
                <a:latin typeface="+mn-ea"/>
              </a:rPr>
              <a:t> 경제 성장률과 부분별 기여도 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683789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spc="-300" dirty="0">
                  <a:solidFill>
                    <a:schemeClr val="bg1"/>
                  </a:solidFill>
                  <a:latin typeface="+mn-ea"/>
                </a:rPr>
                <a:t>&lt;  </a:t>
              </a:r>
              <a:r>
                <a:rPr lang="ko-KR" altLang="en-US" sz="2000" b="1" kern="0" spc="-300" dirty="0">
                  <a:solidFill>
                    <a:schemeClr val="bg1"/>
                  </a:solidFill>
                  <a:latin typeface="+mn-ea"/>
                </a:rPr>
                <a:t>경기선행지수와  </a:t>
              </a:r>
              <a:r>
                <a:rPr lang="en-US" altLang="ko-KR" sz="2000" b="1" kern="0" spc="-300" dirty="0">
                  <a:solidFill>
                    <a:schemeClr val="bg1"/>
                  </a:solidFill>
                  <a:latin typeface="+mn-ea"/>
                </a:rPr>
                <a:t>ISM </a:t>
              </a:r>
              <a:r>
                <a:rPr lang="ko-KR" altLang="en-US" sz="2000" b="1" kern="0" spc="-300" dirty="0">
                  <a:solidFill>
                    <a:schemeClr val="bg1"/>
                  </a:solidFill>
                  <a:latin typeface="+mn-ea"/>
                </a:rPr>
                <a:t>제조업 지수 </a:t>
              </a:r>
              <a:r>
                <a:rPr lang="en-US" altLang="ko-KR" sz="2000" b="1" kern="0" spc="-300" dirty="0">
                  <a:solidFill>
                    <a:schemeClr val="bg1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ko-KR" altLang="en-US" sz="2000" b="1" dirty="0">
                <a:latin typeface="+mn-ea"/>
              </a:rPr>
              <a:t>글로벌 금융위기 이후 미국 경제는 견실한 회복세 지속</a:t>
            </a:r>
            <a:endParaRPr lang="en-US" altLang="ko-KR" sz="2000" b="1" dirty="0"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민간소비를 중심으로 회복세 지속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. ‘15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2.5%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정도 성장 전망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경기 동행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(50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상회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)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및 선행 지표의 개선세도 지속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향후 경기 확장 예상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en-US" altLang="ko-KR" sz="2800" b="1" dirty="0" smtClean="0">
                <a:solidFill>
                  <a:schemeClr val="bg1"/>
                </a:solidFill>
                <a:latin typeface="+mj-ea"/>
              </a:rPr>
              <a:t>1-1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미국 경기 견실한 회복세</a:t>
            </a:r>
            <a:endParaRPr lang="en-US" altLang="ko-KR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384032" y="6167046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Bloomberg.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경기선행은 신규실업수당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건축허가 등 경기선행을  </a:t>
            </a:r>
            <a:endParaRPr lang="en-US" altLang="ko-KR" sz="1200" dirty="0">
              <a:solidFill>
                <a:srgbClr val="000000"/>
              </a:solidFill>
              <a:latin typeface="+mn-ea"/>
            </a:endParaRP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의미하는 지수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10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개로 만든 종합지수임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1" name="TextBox 10"/>
          <p:cNvSpPr txBox="1">
            <a:spLocks noChangeArrowheads="1"/>
          </p:cNvSpPr>
          <p:nvPr/>
        </p:nvSpPr>
        <p:spPr bwMode="auto">
          <a:xfrm>
            <a:off x="2048682" y="6176338"/>
            <a:ext cx="41913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Bureau of Economic Analysis, IMF.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latin typeface="+mn-ea"/>
              </a:rPr>
              <a:t>   </a:t>
            </a:r>
            <a:r>
              <a:rPr lang="ko-KR" altLang="en-US" sz="1200" dirty="0">
                <a:latin typeface="+mn-ea"/>
              </a:rPr>
              <a:t>주</a:t>
            </a:r>
            <a:r>
              <a:rPr lang="en-US" altLang="ko-KR" sz="1200" dirty="0">
                <a:latin typeface="+mn-ea"/>
              </a:rPr>
              <a:t>: 2015, 2016</a:t>
            </a:r>
            <a:r>
              <a:rPr lang="ko-KR" altLang="en-US" sz="1200" dirty="0">
                <a:latin typeface="+mn-ea"/>
              </a:rPr>
              <a:t>년 성장률은 </a:t>
            </a:r>
            <a:r>
              <a:rPr lang="en-US" altLang="ko-KR" sz="1200" dirty="0">
                <a:latin typeface="+mn-ea"/>
              </a:rPr>
              <a:t>IMF </a:t>
            </a:r>
            <a:r>
              <a:rPr lang="ko-KR" altLang="en-US" sz="1200" dirty="0">
                <a:latin typeface="+mn-ea"/>
              </a:rPr>
              <a:t>전망치</a:t>
            </a:r>
            <a:r>
              <a:rPr lang="en-US" altLang="ko-KR" sz="1200" dirty="0">
                <a:latin typeface="+mn-ea"/>
              </a:rPr>
              <a:t>.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</a:p>
        </p:txBody>
      </p:sp>
      <p:sp>
        <p:nvSpPr>
          <p:cNvPr id="24" name="대각선 방향의 모서리가 둥근 사각형 23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2063553" y="2924945"/>
            <a:ext cx="805029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(%, %p)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5" name="차트 24"/>
          <p:cNvGraphicFramePr/>
          <p:nvPr/>
        </p:nvGraphicFramePr>
        <p:xfrm>
          <a:off x="2063552" y="2924944"/>
          <a:ext cx="4176464" cy="314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차트 25"/>
          <p:cNvGraphicFramePr/>
          <p:nvPr/>
        </p:nvGraphicFramePr>
        <p:xfrm>
          <a:off x="6384033" y="3140968"/>
          <a:ext cx="410445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TextBox 1"/>
          <p:cNvSpPr txBox="1"/>
          <p:nvPr/>
        </p:nvSpPr>
        <p:spPr>
          <a:xfrm>
            <a:off x="6355479" y="2924945"/>
            <a:ext cx="1154483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(2010=100)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10088512" y="2924945"/>
            <a:ext cx="40107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(p)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직선 연결선 28"/>
          <p:cNvSpPr/>
          <p:nvPr/>
        </p:nvSpPr>
        <p:spPr>
          <a:xfrm>
            <a:off x="6766374" y="4259643"/>
            <a:ext cx="3377598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5762005"/>
      </p:ext>
    </p:extLst>
  </p:cSld>
  <p:clrMapOvr>
    <a:masterClrMapping/>
  </p:clrMapOvr>
  <p:transition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900"/>
          </a:xfrm>
        </p:spPr>
        <p:txBody>
          <a:bodyPr/>
          <a:lstStyle/>
          <a:p>
            <a:r>
              <a:rPr lang="ko-KR" altLang="en-US" sz="3200"/>
              <a:t>미국 가처분 소득과</a:t>
            </a:r>
            <a:r>
              <a:rPr lang="en-US" altLang="ko-KR" sz="3200"/>
              <a:t> WTI </a:t>
            </a:r>
            <a:r>
              <a:rPr lang="ko-KR" altLang="en-US" sz="3200"/>
              <a:t>유가전망 </a:t>
            </a:r>
            <a:endParaRPr lang="en-US" altLang="ko-KR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/>
            <a:fld id="{286E772B-77CE-4F2E-8FE8-A3730FE79173}" type="slidenum">
              <a:rPr lang="ko-KR" altLang="en-US">
                <a:solidFill>
                  <a:srgbClr val="898989"/>
                </a:solidFill>
                <a:latin typeface="맑은 고딕" panose="020B0503020000020004" pitchFamily="50" charset="-127"/>
              </a:rPr>
              <a:pPr eaLnBrk="1" hangingPunct="1"/>
              <a:t>19</a:t>
            </a:fld>
            <a:endParaRPr lang="ko-KR" altLang="en-US">
              <a:solidFill>
                <a:srgbClr val="898989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16388" name="Picture 2" descr="http://www.eia.gov/forecasts/steo/images/Fig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1196976"/>
            <a:ext cx="3887787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 descr="http://www.eia.gov/forecasts/steo/images/Fig3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52514"/>
            <a:ext cx="4103688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036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 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성장률 및 경기동행</a:t>
            </a:r>
            <a:r>
              <a:rPr lang="ko-KR" altLang="en-US" sz="2000" b="1" dirty="0">
                <a:solidFill>
                  <a:schemeClr val="bg1"/>
                </a:solidFill>
                <a:latin typeface="굴림체"/>
                <a:ea typeface="굴림체"/>
              </a:rPr>
              <a:t>∙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선행지수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683789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</a:t>
              </a:r>
              <a:r>
                <a:rPr lang="ko-KR" altLang="en-US" sz="2000" b="1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소매판매 및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실업률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 &gt;</a:t>
              </a: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412776"/>
            <a:ext cx="856895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en-US" altLang="ko-KR" sz="2000" b="1" dirty="0">
                <a:latin typeface="+mn-ea"/>
              </a:rPr>
              <a:t>2015</a:t>
            </a:r>
            <a:r>
              <a:rPr lang="ko-KR" altLang="en-US" sz="2000" b="1" dirty="0">
                <a:latin typeface="+mn-ea"/>
              </a:rPr>
              <a:t>년에 이어 </a:t>
            </a:r>
            <a:r>
              <a:rPr lang="en-US" altLang="ko-KR" sz="2000" b="1" dirty="0">
                <a:latin typeface="+mn-ea"/>
              </a:rPr>
              <a:t>2016</a:t>
            </a:r>
            <a:r>
              <a:rPr lang="ko-KR" altLang="en-US" sz="2000" b="1" dirty="0">
                <a:latin typeface="+mn-ea"/>
              </a:rPr>
              <a:t>년에도 완만한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회복세 지속</a:t>
            </a:r>
            <a:endParaRPr lang="en-US" altLang="ko-KR" sz="2000" b="1" dirty="0">
              <a:latin typeface="+mn-ea"/>
            </a:endParaRPr>
          </a:p>
          <a:p>
            <a:pPr>
              <a:lnSpc>
                <a:spcPct val="130000"/>
              </a:lnSpc>
              <a:buSzPct val="8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ECB </a:t>
            </a:r>
            <a:r>
              <a:rPr lang="ko-KR" altLang="en-US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양적완화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소비 회복 등에 힘입어 완만한 회복세가 지속될 전망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  <a:buSzPct val="80000"/>
              <a:defRPr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소매판매 증가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실업률 하락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등 소비 및 고용이 점차 개선되는 추세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en-US" altLang="ko-KR" sz="2800" b="1" dirty="0" smtClean="0">
                <a:solidFill>
                  <a:schemeClr val="bg1"/>
                </a:solidFill>
                <a:latin typeface="+mj-ea"/>
              </a:rPr>
              <a:t>2-1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유로 경기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,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완만한 회복세</a:t>
            </a:r>
            <a:endParaRPr lang="fr-FR" altLang="ko-KR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7" name="대각선 방향의 모서리가 둥근 사각형 16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유럽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091680" y="6165305"/>
            <a:ext cx="4508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en-US" altLang="ko-KR" sz="1200" dirty="0" err="1">
                <a:solidFill>
                  <a:srgbClr val="000000"/>
                </a:solidFill>
                <a:latin typeface="+mn-ea"/>
              </a:rPr>
              <a:t>Eurostat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OECD.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1)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경기선행지수는 장기평균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(1990~2014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) 100p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2)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경기동행지수는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OECD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의 유로존 동행지수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기준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100p). </a:t>
            </a:r>
          </a:p>
        </p:txBody>
      </p:sp>
      <p:sp>
        <p:nvSpPr>
          <p:cNvPr id="16" name="TextBox 16"/>
          <p:cNvSpPr txBox="1">
            <a:spLocks noChangeArrowheads="1"/>
          </p:cNvSpPr>
          <p:nvPr/>
        </p:nvSpPr>
        <p:spPr bwMode="auto">
          <a:xfrm>
            <a:off x="6312024" y="6165305"/>
            <a:ext cx="4176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 </a:t>
            </a:r>
            <a:r>
              <a:rPr lang="en-US" altLang="ko-KR" sz="1200" dirty="0" err="1">
                <a:solidFill>
                  <a:srgbClr val="000000"/>
                </a:solidFill>
                <a:latin typeface="+mn-ea"/>
              </a:rPr>
              <a:t>Eurostat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24" name="차트 23"/>
          <p:cNvGraphicFramePr/>
          <p:nvPr>
            <p:extLst/>
          </p:nvPr>
        </p:nvGraphicFramePr>
        <p:xfrm>
          <a:off x="6383950" y="2996952"/>
          <a:ext cx="403244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차트 21"/>
          <p:cNvGraphicFramePr/>
          <p:nvPr>
            <p:extLst/>
          </p:nvPr>
        </p:nvGraphicFramePr>
        <p:xfrm>
          <a:off x="2135560" y="2996952"/>
          <a:ext cx="4032448" cy="3112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1"/>
          <p:cNvSpPr txBox="1"/>
          <p:nvPr/>
        </p:nvSpPr>
        <p:spPr>
          <a:xfrm>
            <a:off x="9529044" y="5814085"/>
            <a:ext cx="720074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200" b="1" dirty="0"/>
              <a:t>II</a:t>
            </a:r>
            <a:endParaRPr lang="ko-KR" altLang="en-US" sz="1200" b="1" dirty="0"/>
          </a:p>
        </p:txBody>
      </p:sp>
      <p:sp>
        <p:nvSpPr>
          <p:cNvPr id="23" name="TextBox 1"/>
          <p:cNvSpPr txBox="1"/>
          <p:nvPr/>
        </p:nvSpPr>
        <p:spPr>
          <a:xfrm>
            <a:off x="5375921" y="4581128"/>
            <a:ext cx="648055" cy="307758"/>
          </a:xfrm>
          <a:prstGeom prst="rect">
            <a:avLst/>
          </a:prstGeom>
        </p:spPr>
        <p:txBody>
          <a:bodyPr wrap="square" lIns="0" r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400" b="1" dirty="0">
                <a:solidFill>
                  <a:schemeClr val="tx2"/>
                </a:solidFill>
              </a:rPr>
              <a:t>100.7</a:t>
            </a:r>
            <a:endParaRPr lang="ko-KR" altLang="en-US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055391"/>
      </p:ext>
    </p:extLst>
  </p:cSld>
  <p:clrMapOvr>
    <a:masterClrMapping/>
  </p:clrMapOvr>
  <p:transition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 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물가 상승률 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683789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 </a:t>
              </a:r>
              <a:r>
                <a:rPr lang="ko-KR" altLang="en-US" sz="2000" b="1" kern="0" dirty="0" err="1">
                  <a:solidFill>
                    <a:schemeClr val="bg1"/>
                  </a:solidFill>
                  <a:latin typeface="+mn-ea"/>
                </a:rPr>
                <a:t>유로존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 분리가능성 지수 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847528" y="1412816"/>
            <a:ext cx="882047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ko-KR" altLang="en-US" sz="2000" b="1" dirty="0">
                <a:latin typeface="+mn-ea"/>
              </a:rPr>
              <a:t>다만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저물가 지속에 따른 디플레이션 우려 상존</a:t>
            </a:r>
            <a:endParaRPr lang="en-US" altLang="ko-KR" sz="2000" b="1" dirty="0">
              <a:latin typeface="+mn-ea"/>
            </a:endParaRPr>
          </a:p>
          <a:p>
            <a:pPr>
              <a:lnSpc>
                <a:spcPct val="120000"/>
              </a:lnSpc>
              <a:buSzPct val="8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물가상승률이 목표치</a:t>
            </a:r>
            <a:r>
              <a:rPr lang="en-US" altLang="ko-KR" sz="1400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(CPI </a:t>
            </a:r>
            <a:r>
              <a:rPr lang="ko-KR" altLang="en-US" sz="1400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기준 연간 </a:t>
            </a:r>
            <a:r>
              <a:rPr lang="en-US" altLang="ko-KR" sz="1400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2%)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보다 낮은 수준을 지속하여 디플레이션 우려 잔존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SzPct val="8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그리스의 디폴트 및 </a:t>
            </a:r>
            <a:r>
              <a:rPr kumimoji="1" lang="ko-KR" altLang="en-US" dirty="0" err="1">
                <a:solidFill>
                  <a:srgbClr val="222268"/>
                </a:solidFill>
                <a:latin typeface="+mn-ea"/>
              </a:rPr>
              <a:t>그렉시트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,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영국의 </a:t>
            </a:r>
            <a:r>
              <a:rPr kumimoji="1" lang="ko-KR" altLang="en-US" dirty="0" err="1">
                <a:solidFill>
                  <a:srgbClr val="222268"/>
                </a:solidFill>
                <a:latin typeface="+mn-ea"/>
              </a:rPr>
              <a:t>브렉시트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 </a:t>
            </a:r>
            <a:r>
              <a:rPr kumimoji="1" lang="ko-KR" altLang="en-US" dirty="0" err="1">
                <a:solidFill>
                  <a:srgbClr val="222268"/>
                </a:solidFill>
                <a:latin typeface="+mn-ea"/>
              </a:rPr>
              <a:t>리스크는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 완화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en-US" altLang="ko-KR" sz="2800" b="1" dirty="0" smtClean="0">
                <a:solidFill>
                  <a:schemeClr val="bg1"/>
                </a:solidFill>
                <a:latin typeface="+mj-ea"/>
              </a:rPr>
              <a:t>2-2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디플레 우려 속 체제 안정화</a:t>
            </a:r>
            <a:endParaRPr lang="fr-FR" altLang="ko-KR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4" name="TextBox 16"/>
          <p:cNvSpPr txBox="1">
            <a:spLocks noChangeArrowheads="1"/>
          </p:cNvSpPr>
          <p:nvPr/>
        </p:nvSpPr>
        <p:spPr bwMode="auto">
          <a:xfrm>
            <a:off x="2063552" y="6165305"/>
            <a:ext cx="4176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en-US" altLang="ko-KR" sz="1200" dirty="0" err="1">
                <a:solidFill>
                  <a:srgbClr val="000000"/>
                </a:solidFill>
                <a:latin typeface="+mn-ea"/>
              </a:rPr>
              <a:t>Eurostat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 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7" name="대각선 방향의 모서리가 둥근 사각형 16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유럽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384602" y="6237560"/>
            <a:ext cx="46799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/>
          <a:lstStyle/>
          <a:p>
            <a:pPr marL="430213" indent="-430213">
              <a:lnSpc>
                <a:spcPts val="1200"/>
              </a:lnSpc>
              <a:spcBef>
                <a:spcPct val="50000"/>
              </a:spcBef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SENTIX.</a:t>
            </a:r>
          </a:p>
          <a:p>
            <a:pPr marL="430213" indent="-430213">
              <a:lnSpc>
                <a:spcPts val="1200"/>
              </a:lnSpc>
              <a:spcBef>
                <a:spcPct val="50000"/>
              </a:spcBef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주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: 1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개 국가라도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유로존을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이탈할 가능성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graphicFrame>
        <p:nvGraphicFramePr>
          <p:cNvPr id="22" name="차트 21"/>
          <p:cNvGraphicFramePr/>
          <p:nvPr>
            <p:extLst/>
          </p:nvPr>
        </p:nvGraphicFramePr>
        <p:xfrm>
          <a:off x="2064394" y="2996952"/>
          <a:ext cx="403244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차트 22"/>
          <p:cNvGraphicFramePr/>
          <p:nvPr>
            <p:extLst/>
          </p:nvPr>
        </p:nvGraphicFramePr>
        <p:xfrm>
          <a:off x="6362868" y="2927572"/>
          <a:ext cx="4121273" cy="3237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"/>
          <p:cNvSpPr txBox="1"/>
          <p:nvPr/>
        </p:nvSpPr>
        <p:spPr>
          <a:xfrm>
            <a:off x="5429379" y="5741987"/>
            <a:ext cx="720074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200" b="1" dirty="0"/>
              <a:t>9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668316333"/>
      </p:ext>
    </p:extLst>
  </p:cSld>
  <p:clrMapOvr>
    <a:masterClrMapping/>
  </p:clrMapOvr>
  <p:transition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성장률 및 경기동행</a:t>
            </a:r>
            <a:r>
              <a:rPr lang="ko-KR" altLang="en-US" sz="2000" b="1" dirty="0">
                <a:solidFill>
                  <a:schemeClr val="bg1"/>
                </a:solidFill>
                <a:latin typeface="굴림체"/>
                <a:ea typeface="굴림체"/>
              </a:rPr>
              <a:t>∙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선행지수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1" y="2481516"/>
            <a:ext cx="4140000" cy="3683789"/>
            <a:chOff x="4820141" y="2480259"/>
            <a:chExt cx="4140000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25971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</a:t>
              </a:r>
              <a:r>
                <a:rPr lang="ko-KR" altLang="en-US" sz="2000" b="1" dirty="0">
                  <a:solidFill>
                    <a:schemeClr val="bg1"/>
                  </a:solidFill>
                  <a:latin typeface="+mn-ea"/>
                </a:rPr>
                <a:t> 소비자물가 및 실질임금 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412816"/>
            <a:ext cx="8640960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ko-KR" altLang="en-US" sz="2000" b="1" dirty="0">
                <a:latin typeface="+mn-ea"/>
              </a:rPr>
              <a:t>소비세인상 충격에서 벗어나고 있으나 여전히 회복세 미약</a:t>
            </a:r>
            <a:endParaRPr lang="en-US" altLang="ko-KR" sz="2000" b="1" dirty="0">
              <a:latin typeface="+mn-ea"/>
            </a:endParaRPr>
          </a:p>
          <a:p>
            <a:pPr latinLnBrk="0">
              <a:lnSpc>
                <a:spcPct val="120000"/>
              </a:lnSpc>
              <a:buSzPct val="80000"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- 2014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4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월의 소비세 인상 충격에서 점차 벗어나고 있으나 여전히 회복세 미약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latinLnBrk="0">
              <a:lnSpc>
                <a:spcPct val="120000"/>
              </a:lnSpc>
              <a:buSzPct val="80000"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-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물가는 상승하지만 실질임금은 하락하여 민간소비 개선이 불투명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en-US" altLang="ko-KR" sz="2800" b="1" dirty="0" smtClean="0">
                <a:solidFill>
                  <a:schemeClr val="bg1"/>
                </a:solidFill>
                <a:latin typeface="+mj-ea"/>
              </a:rPr>
              <a:t>3-1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회복세가 미약한 일본 경제 </a:t>
            </a:r>
            <a:endParaRPr lang="fr-FR" altLang="ko-KR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7" name="대각선 방향의 모서리가 둥근 사각형 16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일본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63552" y="6165305"/>
            <a:ext cx="45365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dirty="0">
                <a:latin typeface="+mn-ea"/>
              </a:rPr>
              <a:t>자료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일본 </a:t>
            </a:r>
            <a:r>
              <a:rPr lang="ko-KR" altLang="en-US" sz="1200" kern="0" dirty="0" err="1">
                <a:solidFill>
                  <a:srgbClr val="000000"/>
                </a:solidFill>
                <a:latin typeface="+mn-ea"/>
              </a:rPr>
              <a:t>내각부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graphicFrame>
        <p:nvGraphicFramePr>
          <p:cNvPr id="25" name="차트 24"/>
          <p:cNvGraphicFramePr/>
          <p:nvPr/>
        </p:nvGraphicFramePr>
        <p:xfrm>
          <a:off x="6384032" y="2924944"/>
          <a:ext cx="4032448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6"/>
          <p:cNvSpPr txBox="1">
            <a:spLocks noChangeArrowheads="1"/>
          </p:cNvSpPr>
          <p:nvPr/>
        </p:nvSpPr>
        <p:spPr bwMode="auto">
          <a:xfrm>
            <a:off x="6384032" y="6165305"/>
            <a:ext cx="40324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200" dirty="0">
                <a:latin typeface="+mn-ea"/>
              </a:rPr>
              <a:t>자료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dirty="0">
                <a:latin typeface="+mn-ea"/>
              </a:rPr>
              <a:t>일본 </a:t>
            </a:r>
            <a:r>
              <a:rPr lang="ko-KR" altLang="en-US" sz="1200" dirty="0" err="1">
                <a:latin typeface="+mn-ea"/>
              </a:rPr>
              <a:t>총무성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 err="1">
                <a:latin typeface="+mn-ea"/>
              </a:rPr>
              <a:t>후생성</a:t>
            </a:r>
            <a:r>
              <a:rPr lang="en-US" altLang="ko-KR" sz="1200" dirty="0">
                <a:latin typeface="+mn-ea"/>
              </a:rPr>
              <a:t>.</a:t>
            </a:r>
          </a:p>
          <a:p>
            <a:r>
              <a:rPr lang="en-US" altLang="ko-KR" sz="1200" dirty="0">
                <a:latin typeface="+mn-ea"/>
              </a:rPr>
              <a:t>   </a:t>
            </a:r>
            <a:r>
              <a:rPr lang="ko-KR" altLang="en-US" sz="1200" dirty="0">
                <a:latin typeface="+mn-ea"/>
              </a:rPr>
              <a:t>주</a:t>
            </a:r>
            <a:r>
              <a:rPr lang="en-US" altLang="ko-KR" sz="1200" dirty="0">
                <a:latin typeface="+mn-ea"/>
              </a:rPr>
              <a:t>: 6</a:t>
            </a:r>
            <a:r>
              <a:rPr lang="ko-KR" altLang="en-US" sz="1200" dirty="0">
                <a:latin typeface="+mn-ea"/>
              </a:rPr>
              <a:t>월 소비자물가</a:t>
            </a:r>
            <a:r>
              <a:rPr lang="en-US" altLang="ko-KR" sz="1200" dirty="0">
                <a:latin typeface="+mn-ea"/>
              </a:rPr>
              <a:t>(0.4%), </a:t>
            </a:r>
            <a:r>
              <a:rPr lang="ko-KR" altLang="en-US" sz="1200" dirty="0">
                <a:latin typeface="+mn-ea"/>
              </a:rPr>
              <a:t>실질임금</a:t>
            </a:r>
            <a:r>
              <a:rPr lang="en-US" altLang="ko-KR" sz="1200" dirty="0">
                <a:latin typeface="+mn-ea"/>
              </a:rPr>
              <a:t>(-3.0%) </a:t>
            </a:r>
          </a:p>
        </p:txBody>
      </p:sp>
      <p:graphicFrame>
        <p:nvGraphicFramePr>
          <p:cNvPr id="16" name="차트 15"/>
          <p:cNvGraphicFramePr/>
          <p:nvPr/>
        </p:nvGraphicFramePr>
        <p:xfrm>
          <a:off x="2135560" y="2924944"/>
          <a:ext cx="4032448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42370271"/>
      </p:ext>
    </p:extLst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/>
            <a:fld id="{9CD0283C-D650-4086-8F05-4061CBC8EB89}" type="slidenum">
              <a:rPr lang="ko-KR" altLang="en-US">
                <a:solidFill>
                  <a:srgbClr val="898989"/>
                </a:solidFill>
                <a:latin typeface="맑은 고딕" panose="020B0503020000020004" pitchFamily="50" charset="-127"/>
              </a:rPr>
              <a:pPr eaLnBrk="1" hangingPunct="1"/>
              <a:t>23</a:t>
            </a:fld>
            <a:endParaRPr lang="ko-KR" altLang="en-US">
              <a:solidFill>
                <a:srgbClr val="898989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43011" name="Picture 2" descr="http://wwl1671.daum.net/Mail-bin/view_submsg3.cgi?TM=jOi5o%2BGuQw293R67M4Kya0EssoQQhrwBfeeljlp%2F5bZfeVI5mDCa01bm1DZg7%2FvX525JZTxn9VHCSiGrwkhKLf7DpEIJMCXK3dOg9yspGYeMP4utw151l5z6PekFDT5ihdcapsusiIKVi3kLJZC44Tm307BWdy0Qec0U633OpBH%2FM8djh8bSYhUj0celn8pWYjPO%2FS3%2BycaZxVnlvtL%2BvIk3t0u4pXqvKSQmrtG%2B3k682ioenSessOhmG6jYOe0kMApOW%2BHODZGR3YLBc7AcaIAjZGWuVefxt8TTatCl3RNBeD43fH7RIfWaPZSYzrnb6qHoO6UTfttAcXwxeUcZwDELEnzytEkifnr%2F7UUqQmCtW%2FkyDjcdXNPLpp57TkSGm5cUmAHEmd5XliwnGjXmPIOxipB6q0hYkrXfyvckuf6gM60lxmZoO4k4O3zbZRTIS%2BptnkjvR6HrGVFk9lOK46f766K75SeBpraj06FuHptn3n6S%2FyzbhSMOaWf05dlNjMjjynMSX%2FL1F07zmDDi0RUOENNBKEdosPM8TomD6BqHF8DL1iT1IxSnfKhfvHr0tQHEoaQ9kFR0m%2B8t%2B7woccsNgXU22Pn4kbQE4jEo6RuuHJrRbiRlkARCSmD9aGsgJoQ8%2FOTVQwpjBjFkpskuxY1kVdejfIncL0E7lFC2mVh5pYo0Q25bGA%3D%3D&amp;encoding=UTF-8&amp;MSGID=0000000000004As&amp;pos=3246&amp;bodylen=31134&amp;realname=IMG_20140925_232220.jpg&amp;contenttype=image/jpeg&amp;attnum=1&amp;attid=0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080500" cy="645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291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/>
            <a:fld id="{231D7F84-D3DA-4B5C-96AB-8A1C8D6B9641}" type="slidenum">
              <a:rPr lang="ko-KR" altLang="en-US">
                <a:solidFill>
                  <a:srgbClr val="898989"/>
                </a:solidFill>
                <a:latin typeface="맑은 고딕" panose="020B0503020000020004" pitchFamily="50" charset="-127"/>
              </a:rPr>
              <a:pPr eaLnBrk="1" hangingPunct="1"/>
              <a:t>24</a:t>
            </a:fld>
            <a:endParaRPr lang="ko-KR" altLang="en-US">
              <a:solidFill>
                <a:srgbClr val="898989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44035" name="Picture 2" descr="http://wwl1671.daum.net/Mail-bin/view_submsg3.cgi?TM=jOi5o%2BGuQw293R67M4Kya0EssoQQhrwBfeeljlp%2F5bZfeVI5mDCa01bm1DZg7%2FvX525JZTxn9VHCSiGrwkhKLf7DpEIJMCXK3dOg9yspGYeMP4utw151l5z6PekFDT5ihdcapsusiIKVi3kLJZC44Tm307BWdy0Qec0U633OpBH%2FM8djh8bSYhUj0celn8pWYjPO%2FS3%2BycaZxVnlvtL%2BvIk3t0u4pXqvKSQmrtG%2B3k682ioenSessOhmG6jYOe0kMApOW%2BHODZGR3YLBc7AcaIAjZGWuVefxt8TTatCl3RNBeD43fH7RIfWaPZSYzrnb6qHoO6UTfttAcXwxeUcZwDELEnzytEkifnr%2F7UUqQmCtW%2FkyDjcdXNPLpp57TkSGm5cUmAHEmd5XliwnGjXmPIOxipB6q0hYkrXfyvckuf6gM60lxmZoO4k4O3zbZRTIS%2BptnkjvR6HrGVFk9lOK46f766K75SeBpraj06FuHptn3n6S%2FyzbhSMOaWf05dlNjMjjynMSX%2FL1F07zmDDi0RUOENNBKEdosPM8TomD6BqHF8DL1iT1IxSnfKhfvHr0tQHEoaQ9kFR0m%2B8t%2B7woccsNgXU22Pn4kbQE4jEo6RuuHJrRbiRlkARCSmD9aGsgJoQ8%2FOTVQwpjBjFkpskuxY1kVdejfIncL0E7lFC2mVh5pYo0Q25bGA%3D%3D&amp;encoding=UTF-8&amp;MSGID=0000000000004At&amp;pos=3238&amp;bodylen=33938&amp;realname=IMG_20140925_232231.jpg&amp;contenttype=image/jpeg&amp;attnum=1&amp;attid=0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23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193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/>
            <a:fld id="{6D9EB2BA-4E77-4BE0-9030-3D878ACE4529}" type="slidenum">
              <a:rPr lang="ko-KR" altLang="en-US">
                <a:solidFill>
                  <a:srgbClr val="898989"/>
                </a:solidFill>
                <a:latin typeface="맑은 고딕" panose="020B0503020000020004" pitchFamily="50" charset="-127"/>
              </a:rPr>
              <a:pPr eaLnBrk="1" hangingPunct="1"/>
              <a:t>25</a:t>
            </a:fld>
            <a:endParaRPr lang="ko-KR" altLang="en-US">
              <a:solidFill>
                <a:srgbClr val="898989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45059" name="Picture 2" descr="http://wwl1671.daum.net/Mail-bin/view_submsg3.cgi?TM=jOi5o%2BGuQw293R67M4Kya0EssoQQhrwBfeeljlp%2F5bZfeVI5mDCa01bm1DZg7%2FvX525JZTxn9VHCSiGrwkhKLf7DpEIJMCXK3dOg9yspGYeMP4utw151l5z6PekFDT5ihdcapsusiIKVi3kLJZC44Tm307BWdy0Qec0U633OpBH%2FM8djh8bSYhUj0celn8pWYjPO%2FS3%2BycaZxVnlvtL%2BvIk3t0u4pXqvKSQmrtG%2B3k682ioenSessOhmG6jYOe0kMApOW%2BHODZGR3YLBc7AcaIAjZGWuVefxt8TTatCl3RNBeD43fH7RIfWaPZSYzrnb6qHoO6UTfttAcXwxeUcZwDELEnzytEkifnr%2F7UUqQmCtW%2FkyDjcdXNPLpp57TkSGm5cUmAHEmd5XliwnGjXmPIOxipB6q0hYkrXfyvckuf6gM60lxmZoO4k4O3zbZRTIS%2BptnkjvR6HrGVFk9lOK46f766K75SeBpraj06FuHptn3n6S%2FyzbhSMOaWf05dlNjMjjynMSX%2FL1F07zmDDi0RUOENNBKEdosPM8TomD6BqHF8DL1iT1IxSnfKhfvHr0tQHEoaQ9kFR0m%2B8t%2B7woccsNgXU22Pn4kbQE4jEo6RuuHJrRbiRlkARCSmD9aGsgJoQ8%2FOTVQwpjBjFkpskuxY1kVdejfIncL0E7lFC2mVh5pYo0Q25bGA%3D%3D&amp;encoding=UTF-8&amp;MSGID=0000000000004Au&amp;pos=3247&amp;bodylen=38526&amp;realname=IMG_20140925_232236.jpg&amp;contenttype=image/jpeg&amp;attnum=1&amp;attid=0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5735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일본경제는 고립무원 </a:t>
            </a:r>
            <a:r>
              <a:rPr lang="en-US" altLang="ko-KR" smtClean="0"/>
              <a:t>‘</a:t>
            </a:r>
            <a:r>
              <a:rPr lang="ko-KR" altLang="en-US" smtClean="0"/>
              <a:t>섬</a:t>
            </a:r>
            <a:r>
              <a:rPr lang="en-US" altLang="ko-KR" smtClean="0"/>
              <a:t>’</a:t>
            </a:r>
            <a:r>
              <a:rPr lang="ko-KR" altLang="en-US" smtClean="0"/>
              <a:t>경제</a:t>
            </a:r>
            <a:endParaRPr lang="en-US" altLang="ko-KR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/>
            <a:fld id="{2C2E422B-A47E-48BB-88F6-CB896D1D65B3}" type="slidenum">
              <a:rPr lang="ko-KR" altLang="en-US">
                <a:solidFill>
                  <a:srgbClr val="898989"/>
                </a:solidFill>
                <a:latin typeface="맑은 고딕" panose="020B0503020000020004" pitchFamily="50" charset="-127"/>
              </a:rPr>
              <a:pPr eaLnBrk="1" hangingPunct="1"/>
              <a:t>26</a:t>
            </a:fld>
            <a:endParaRPr lang="ko-KR" altLang="en-US">
              <a:solidFill>
                <a:srgbClr val="898989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46084" name="Picture 2" descr="http://wwl1671.daum.net/Mail-bin/view_submsg3.cgi?TM=jOi5o%2BGuQw293R67M4Kya0EssoQQhrwBfeeljlp%2F5bbdh8Y6b%2BnZ2Vbm1DZg7%2FvXu9sfHO3dFR9ZYTHTywNmWzPan1n6bvll3dOg9yspGYeMP4utw151l5z6PekFDT5ihdcapsusiIKVi3kLJZC44Tm307BWdy0Qec0U633OpBH%2FM8djh8bSYhUj0celn8pWYjPO%2FS3%2BycaZxVnlvtL%2BvIk3t0u4pXqvKSQmrtG%2B3k682ioenSessOhmG6jYOe0kMApOW%2BHODZGR3YLBc7AcaIAjZGWuVefxt8TTatCl3RNBeD43fH7RIfWaPZSYzrnb6qHoO6UTfttAcXwxeUcZwDELEnzytEkifnr%2F7UUqQmCtW%2FkyDjcdXNPLpp57TkSGm5cUmAHEmd5XliwnGjXmPIOxipB6q0hYkrXfyvckuf6gM60lxmZoO4k4O3zbZRTIS%2BptnkjvR6HrGVFk9lOK46f766K75SeBpraj06FuHptn3n6S%2FyzbhSMOaWf05dlNjMjjynMSX%2FL1F07zmDDi0RUOENNBKEdosPM8TomD6BqHF8DL1iT1IxSnfKhfvHr0tQHEoaQ9kFR0m%2B8t%2B7woccsNgXU22Pn4kbQE4jEo6RuuHJrRbiRlkARCSmD9aGsgJoQ8%2FOTVQwpjBjFkpskuxY1kVdejfIncL0E7lFC2mVh5pYo0Q25bGA%3D%3D&amp;encoding=UTF-8&amp;MSGID=0000000000004AN&amp;pos=3262&amp;bodylen=138416&amp;realname=IMG_20141217_155244.jpg&amp;contenttype=image/jpeg&amp;attnum=1&amp;attid=0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1557338"/>
            <a:ext cx="7704138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2827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defRPr>
            </a:lvl9pPr>
          </a:lstStyle>
          <a:p>
            <a:pPr eaLnBrk="1" hangingPunct="1"/>
            <a:fld id="{CBB9769B-FA38-4978-8DD0-7A27BF2CD809}" type="slidenum">
              <a:rPr lang="ko-KR" altLang="en-US">
                <a:solidFill>
                  <a:srgbClr val="898989"/>
                </a:solidFill>
                <a:latin typeface="맑은 고딕" panose="020B0503020000020004" pitchFamily="50" charset="-127"/>
              </a:rPr>
              <a:pPr eaLnBrk="1" hangingPunct="1"/>
              <a:t>27</a:t>
            </a:fld>
            <a:endParaRPr lang="ko-KR" altLang="en-US">
              <a:solidFill>
                <a:srgbClr val="898989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47107" name="Picture 2" descr="http://wwl1671.daum.net/Mail-bin/view_submsg3.cgi?TM=jOi5o%2BGuQw293R67M4Kya0EssoQQhrwBfeeljlp%2F5bZfeVI5mDCa01bm1DZg7%2FvX525JZTxn9VHCSiGrwkhKLf7DpEIJMCXK3dOg9yspGYeMP4utw151l5z6PekFDT5ihdcapsusiIKVi3kLJZC44Tm307BWdy0Qec0U633OpBH%2FM8djh8bSYhUj0celn8pWYjPO%2FS3%2BycaZxVnlvtL%2BvIk3t0u4pXqvKSQmrtG%2B3k682ioenSessOhmG6jYOe0kMApOW%2BHODZGR3YLBc7AcaIAjZGWuVefxt8TTatCl3RNBeD43fH7RIfWaPZSYzrnb6qHoO6UTfttAcXwxeUcZwDELEnzytEkifnr%2F7UUqQmCtW%2FkyDjcdXNPLpp57TkSGm5cUmAHEmd5XliwnGjXmPIOxipB6q0hYkrXfyvckuf6gM60lxmZoO4k4O3zbZRTIS%2BptnkjvR6HrGVFk9lOK46f766K75SeBpraj06FuHptn3n6S%2FyzbhSMOaWf05dlNjMjjynMSX%2FL1F07zmDDi0RUOENNBKEdosPM8TomD6BqHF8DL1iT1IxSnfKhfvHr0tQHEoaQ9kFR0m%2B8t%2B7woccsNgXU22Pn4kbQE4jEo6RuuHJrRbiRlkARCSmD9aGsgJoQ8%2FOTVQwpjBjFkpskuxY1kVdejfIncL0E7lFC2mVh5pYo0Q25bGA%3D%3D&amp;encoding=UTF-8&amp;MSGID=0000000000004Aw&amp;pos=3248&amp;bodylen=46618&amp;realname=IMG_20140918_091703.jpg&amp;contenttype=image/jpeg&amp;attnum=1&amp;attid=0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2901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 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수출입 증감률 및 무역수지 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1" y="2481516"/>
            <a:ext cx="4140000" cy="3683789"/>
            <a:chOff x="4820141" y="2480259"/>
            <a:chExt cx="4140000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25971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</a:t>
              </a:r>
              <a:r>
                <a:rPr lang="ko-KR" altLang="en-US" sz="2000" b="1" dirty="0">
                  <a:solidFill>
                    <a:schemeClr val="bg1"/>
                  </a:solidFill>
                  <a:latin typeface="+mn-ea"/>
                </a:rPr>
                <a:t> 정부부채 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412816"/>
            <a:ext cx="8640960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ko-KR" altLang="en-US" sz="2000" b="1" dirty="0">
                <a:latin typeface="+mn-ea"/>
              </a:rPr>
              <a:t>외수 경기 부진 및 과도한 정부부채</a:t>
            </a:r>
            <a:endParaRPr lang="en-US" altLang="ko-KR" sz="2000" b="1" dirty="0">
              <a:latin typeface="+mn-ea"/>
            </a:endParaRPr>
          </a:p>
          <a:p>
            <a:pPr latinLnBrk="0">
              <a:lnSpc>
                <a:spcPct val="120000"/>
              </a:lnSpc>
              <a:buSzPct val="80000"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엔저에도 불구하고 수출 확대는 제한적이며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무역수지 적자도 지속 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latinLnBrk="0">
              <a:lnSpc>
                <a:spcPct val="120000"/>
              </a:lnSpc>
              <a:buSzPct val="80000"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과도한 정부부채로 재정정책 여력이 미약하고 세수확대 노력 지속해야 할 상황 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en-US" altLang="ko-KR" sz="2800" b="1" dirty="0" smtClean="0">
                <a:solidFill>
                  <a:schemeClr val="bg1"/>
                </a:solidFill>
                <a:latin typeface="+mj-ea"/>
              </a:rPr>
              <a:t>3-2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. </a:t>
            </a:r>
            <a:r>
              <a:rPr lang="ko-KR" altLang="en-US" sz="2800" b="1" spc="-150" dirty="0">
                <a:solidFill>
                  <a:schemeClr val="bg1"/>
                </a:solidFill>
                <a:latin typeface="+mj-ea"/>
              </a:rPr>
              <a:t>외수 경기 회복 지연 속 부채 부담 가중 </a:t>
            </a:r>
            <a:endParaRPr lang="fr-FR" altLang="ko-KR" sz="2800" b="1" spc="-15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7" name="대각선 방향의 모서리가 둥근 사각형 16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일본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312024" y="6165305"/>
            <a:ext cx="467995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IMF.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2015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년은 전망치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 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13" name="차트 12"/>
          <p:cNvGraphicFramePr/>
          <p:nvPr/>
        </p:nvGraphicFramePr>
        <p:xfrm>
          <a:off x="2063552" y="2924945"/>
          <a:ext cx="4104457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063552" y="6165305"/>
            <a:ext cx="45365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dirty="0">
                <a:latin typeface="+mn-ea"/>
              </a:rPr>
              <a:t>자료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</a:rPr>
              <a:t>일본 </a:t>
            </a:r>
            <a:r>
              <a:rPr lang="ko-KR" altLang="en-US" sz="1200" kern="0" dirty="0" err="1">
                <a:solidFill>
                  <a:srgbClr val="000000"/>
                </a:solidFill>
                <a:latin typeface="+mn-ea"/>
              </a:rPr>
              <a:t>재무성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graphicFrame>
        <p:nvGraphicFramePr>
          <p:cNvPr id="16" name="차트 15"/>
          <p:cNvGraphicFramePr/>
          <p:nvPr/>
        </p:nvGraphicFramePr>
        <p:xfrm>
          <a:off x="6384034" y="2996953"/>
          <a:ext cx="4032447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39258109"/>
      </p:ext>
    </p:extLst>
  </p:cSld>
  <p:clrMapOvr>
    <a:masterClrMapping/>
  </p:clrMapOvr>
  <p:transition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중국의 성장률 및 기여도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395757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endParaRPr lang="en-US" altLang="ko-KR" b="1" kern="0" dirty="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중국 경제</a:t>
            </a:r>
            <a:r>
              <a:rPr kumimoji="1" lang="en-US" altLang="ko-KR" sz="2000" b="1" dirty="0">
                <a:latin typeface="+mn-ea"/>
              </a:rPr>
              <a:t>, </a:t>
            </a:r>
            <a:r>
              <a:rPr kumimoji="1" lang="ko-KR" altLang="en-US" sz="2000" b="1" dirty="0" err="1">
                <a:latin typeface="+mn-ea"/>
              </a:rPr>
              <a:t>뉴노멀</a:t>
            </a:r>
            <a:r>
              <a:rPr kumimoji="1" lang="en-US" altLang="ko-KR" sz="2000" b="1" dirty="0">
                <a:latin typeface="+mn-ea"/>
              </a:rPr>
              <a:t>(New Normal, </a:t>
            </a:r>
            <a:r>
              <a:rPr kumimoji="1" lang="ko-KR" altLang="en-US" sz="2000" b="1" dirty="0">
                <a:latin typeface="+mn-ea"/>
              </a:rPr>
              <a:t>新常態</a:t>
            </a:r>
            <a:r>
              <a:rPr kumimoji="1" lang="en-US" altLang="ko-KR" sz="2000" b="1" dirty="0">
                <a:latin typeface="+mn-ea"/>
              </a:rPr>
              <a:t>) </a:t>
            </a:r>
            <a:r>
              <a:rPr kumimoji="1" lang="ko-KR" altLang="en-US" sz="2000" b="1" dirty="0">
                <a:latin typeface="+mn-ea"/>
              </a:rPr>
              <a:t>시대로 진입</a:t>
            </a:r>
            <a:endParaRPr kumimoji="1" lang="en-US" altLang="ko-KR" sz="2000" b="1" dirty="0">
              <a:latin typeface="+mn-ea"/>
            </a:endParaRP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ko-KR" altLang="en-US" b="1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뉴노멀</a:t>
            </a:r>
            <a:r>
              <a:rPr lang="ko-KR" altLang="en-US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특징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중속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성장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+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성장동력 전환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수출→소비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) +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맑은 고딕"/>
                <a:ea typeface="맑은 고딕"/>
              </a:rPr>
              <a:t>산업구조 고도화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중국 경제 성장률은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2009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3/4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분기 이후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26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분기 만에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6%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대로 진입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295232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682273" y="2492896"/>
            <a:ext cx="3520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spc="-100" dirty="0">
                <a:solidFill>
                  <a:schemeClr val="bg1"/>
                </a:solidFill>
                <a:latin typeface="+mn-ea"/>
              </a:rPr>
              <a:t>중국의 실질 및 잠재 성장률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063552" y="5877273"/>
            <a:ext cx="43204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CEIC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자료로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현대경제연구원 재구성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  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393682" y="5877273"/>
            <a:ext cx="45988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IMF(2015.3)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자료로 현대경제연구원 계산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잠재성장률은 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HP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kumimoji="1" lang="ko-KR" altLang="en-US" sz="1200" dirty="0" err="1">
                <a:solidFill>
                  <a:srgbClr val="000000"/>
                </a:solidFill>
                <a:latin typeface="+mn-ea"/>
              </a:rPr>
              <a:t>필터링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 적용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D0D0D"/>
              </a:solidFill>
              <a:latin typeface="+mn-ea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prstClr val="white"/>
                </a:solidFill>
              </a:rPr>
              <a:t> </a:t>
            </a:r>
            <a:r>
              <a:rPr lang="en-US" altLang="ko-KR" sz="2700" b="1" dirty="0" smtClean="0">
                <a:solidFill>
                  <a:prstClr val="white"/>
                </a:solidFill>
              </a:rPr>
              <a:t>4</a:t>
            </a:r>
            <a:r>
              <a:rPr lang="en-US" altLang="ko-KR" sz="2800" b="1" dirty="0" smtClean="0">
                <a:solidFill>
                  <a:prstClr val="white"/>
                </a:solidFill>
              </a:rPr>
              <a:t>-1</a:t>
            </a:r>
            <a:r>
              <a:rPr lang="en-US" altLang="ko-KR" sz="2800" b="1" dirty="0">
                <a:solidFill>
                  <a:prstClr val="white"/>
                </a:solidFill>
              </a:rPr>
              <a:t>. </a:t>
            </a:r>
            <a:r>
              <a:rPr lang="ko-KR" altLang="en-US" sz="2800" b="1" dirty="0">
                <a:solidFill>
                  <a:prstClr val="white"/>
                </a:solidFill>
              </a:rPr>
              <a:t>중국 경기 둔화 </a:t>
            </a:r>
            <a:r>
              <a:rPr lang="en-US" altLang="ko-KR" sz="2800" b="1" dirty="0">
                <a:solidFill>
                  <a:prstClr val="white"/>
                </a:solidFill>
              </a:rPr>
              <a:t>: </a:t>
            </a:r>
            <a:r>
              <a:rPr lang="ko-KR" altLang="en-US" sz="2800" b="1" dirty="0" err="1">
                <a:solidFill>
                  <a:prstClr val="white"/>
                </a:solidFill>
              </a:rPr>
              <a:t>뉴노멀</a:t>
            </a:r>
            <a:r>
              <a:rPr lang="ko-KR" altLang="en-US" sz="2800" b="1" dirty="0">
                <a:solidFill>
                  <a:prstClr val="white"/>
                </a:solidFill>
              </a:rPr>
              <a:t> 시대 진입</a:t>
            </a:r>
            <a:endParaRPr lang="en-US" altLang="ko-KR" sz="2800" b="1" dirty="0">
              <a:solidFill>
                <a:prstClr val="white"/>
              </a:solidFill>
            </a:endParaRPr>
          </a:p>
        </p:txBody>
      </p:sp>
      <p:sp>
        <p:nvSpPr>
          <p:cNvPr id="26" name="대각선 방향의 모서리가 둥근 사각형 25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aphicFrame>
        <p:nvGraphicFramePr>
          <p:cNvPr id="18" name="차트 17"/>
          <p:cNvGraphicFramePr/>
          <p:nvPr/>
        </p:nvGraphicFramePr>
        <p:xfrm>
          <a:off x="6384032" y="2924944"/>
          <a:ext cx="4104000" cy="29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차트 22"/>
          <p:cNvGraphicFramePr/>
          <p:nvPr/>
        </p:nvGraphicFramePr>
        <p:xfrm>
          <a:off x="2063553" y="2924945"/>
          <a:ext cx="4176464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72214277"/>
      </p:ext>
    </p:extLst>
  </p:cSld>
  <p:clrMapOvr>
    <a:masterClrMapping/>
  </p:clrMapOvr>
  <p:transition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spc="-100" dirty="0">
                <a:solidFill>
                  <a:schemeClr val="bg1"/>
                </a:solidFill>
                <a:latin typeface="+mn-ea"/>
              </a:rPr>
              <a:t>&lt; 2015</a:t>
            </a:r>
            <a:r>
              <a:rPr lang="ko-KR" altLang="en-US" sz="2000" b="1" kern="0" spc="-100" dirty="0">
                <a:solidFill>
                  <a:schemeClr val="bg1"/>
                </a:solidFill>
                <a:latin typeface="+mn-ea"/>
              </a:rPr>
              <a:t>년 중국경제 성장률 전망</a:t>
            </a:r>
            <a:r>
              <a:rPr lang="en-US" altLang="ko-KR" sz="2000" b="1" kern="0" spc="-10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spc="-1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683789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defTabSz="957263"/>
              <a:r>
                <a:rPr lang="en-US" altLang="ko-KR" sz="1900" b="1" kern="0" spc="-200" dirty="0">
                  <a:solidFill>
                    <a:schemeClr val="bg1"/>
                  </a:solidFill>
                  <a:latin typeface="+mn-ea"/>
                </a:rPr>
                <a:t>&lt;  2015</a:t>
              </a:r>
              <a:r>
                <a:rPr lang="ko-KR" altLang="en-US" sz="1900" b="1" kern="0" spc="-200" dirty="0">
                  <a:solidFill>
                    <a:schemeClr val="bg1"/>
                  </a:solidFill>
                  <a:latin typeface="+mn-ea"/>
                </a:rPr>
                <a:t>년 중국경제 체감 성장률 전망 </a:t>
              </a:r>
              <a:r>
                <a:rPr lang="en-US" altLang="ko-KR" sz="1900" b="1" kern="0" spc="-20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1900" b="1" kern="0" spc="-2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412816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en-US" altLang="ko-KR" sz="2000" b="1" dirty="0">
                <a:latin typeface="+mn-ea"/>
              </a:rPr>
              <a:t>2015</a:t>
            </a:r>
            <a:r>
              <a:rPr lang="ko-KR" altLang="en-US" sz="2000" b="1" dirty="0">
                <a:latin typeface="+mn-ea"/>
              </a:rPr>
              <a:t>년 중국경제는 </a:t>
            </a:r>
            <a:r>
              <a:rPr lang="en-US" altLang="ko-KR" sz="2000" b="1" dirty="0">
                <a:latin typeface="+mn-ea"/>
              </a:rPr>
              <a:t>7%</a:t>
            </a:r>
            <a:r>
              <a:rPr lang="ko-KR" altLang="en-US" sz="2000" b="1" dirty="0">
                <a:latin typeface="+mn-ea"/>
              </a:rPr>
              <a:t>대 유지가 어려울 전망</a:t>
            </a:r>
            <a:endParaRPr lang="en-US" altLang="ko-KR" sz="2000" b="1" dirty="0"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kumimoji="1" lang="en-US" altLang="ko-KR" spc="-200" dirty="0">
                <a:solidFill>
                  <a:srgbClr val="222268"/>
                </a:solidFill>
                <a:latin typeface="+mn-ea"/>
              </a:rPr>
              <a:t>  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학계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연구원 등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80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명의 중국 전문가들은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2015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중국경제는 평균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6.7%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로 예상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 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하지만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실제 체감 성장률은 최하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5.5%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로 전망</a:t>
            </a:r>
            <a:endParaRPr lang="en-US" altLang="ko-KR" spc="-1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2800" b="1" spc="-100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 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&lt;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참고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&gt; 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전망 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: 2015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년 중국 경제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(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설문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)</a:t>
            </a:r>
            <a:endParaRPr lang="fr-FR" altLang="ko-KR" sz="2400" b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8" name="대각선 방향의 모서리가 둥근 사각형 27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2000" b="1" spc="-3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4. </a:t>
            </a:r>
            <a:r>
              <a:rPr lang="ko-KR" altLang="en-US" sz="2000" b="1" spc="-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</a:t>
            </a:r>
            <a:endParaRPr lang="en-US" altLang="ko-KR" sz="2000" b="1" spc="-3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1" name="TextBox 10"/>
          <p:cNvSpPr txBox="1">
            <a:spLocks noChangeArrowheads="1"/>
          </p:cNvSpPr>
          <p:nvPr/>
        </p:nvSpPr>
        <p:spPr bwMode="auto">
          <a:xfrm>
            <a:off x="2048682" y="6176338"/>
            <a:ext cx="8439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현대경제연구원 자체 설문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1.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각 직업 평균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 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2. 2015.9.1~9.15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일까지 중국인민은행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중국사회과학원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IB,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교수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등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80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명의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전문가 대상 진행 설문 결과치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2063552" y="2924945"/>
            <a:ext cx="44435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6312024" y="2924945"/>
            <a:ext cx="44435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0" name="차트 19"/>
          <p:cNvGraphicFramePr/>
          <p:nvPr/>
        </p:nvGraphicFramePr>
        <p:xfrm>
          <a:off x="2063553" y="2924944"/>
          <a:ext cx="410445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차트 21"/>
          <p:cNvGraphicFramePr/>
          <p:nvPr/>
        </p:nvGraphicFramePr>
        <p:xfrm>
          <a:off x="6384032" y="2924944"/>
          <a:ext cx="410445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03877340"/>
      </p:ext>
    </p:extLst>
  </p:cSld>
  <p:clrMapOvr>
    <a:masterClrMapping/>
  </p:clrMapOvr>
  <p:transition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spc="-100" dirty="0">
                <a:solidFill>
                  <a:schemeClr val="bg1"/>
                </a:solidFill>
                <a:latin typeface="+mn-ea"/>
              </a:rPr>
              <a:t>&lt; 2016</a:t>
            </a:r>
            <a:r>
              <a:rPr lang="ko-KR" altLang="en-US" sz="2000" b="1" kern="0" spc="-100" dirty="0">
                <a:solidFill>
                  <a:schemeClr val="bg1"/>
                </a:solidFill>
                <a:latin typeface="+mn-ea"/>
              </a:rPr>
              <a:t>년 중국경제 성장률 전망</a:t>
            </a:r>
            <a:r>
              <a:rPr lang="en-US" altLang="ko-KR" sz="2000" b="1" kern="0" spc="-10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spc="-1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683789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defTabSz="957263"/>
              <a:r>
                <a:rPr lang="en-US" altLang="ko-KR" sz="2000" b="1" kern="0" spc="-250" dirty="0">
                  <a:solidFill>
                    <a:schemeClr val="bg1"/>
                  </a:solidFill>
                  <a:latin typeface="+mn-ea"/>
                </a:rPr>
                <a:t>&lt; ‘16~’20</a:t>
              </a:r>
              <a:r>
                <a:rPr lang="ko-KR" altLang="en-US" sz="2000" b="1" kern="0" spc="-250" dirty="0">
                  <a:solidFill>
                    <a:schemeClr val="bg1"/>
                  </a:solidFill>
                  <a:latin typeface="+mn-ea"/>
                </a:rPr>
                <a:t>년 평균 중국경제성장률 전망 </a:t>
              </a:r>
              <a:r>
                <a:rPr lang="en-US" altLang="ko-KR" sz="2000" b="1" kern="0" spc="-25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2000" b="1" kern="0" spc="-25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412816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en-US" altLang="ko-KR" sz="2000" b="1" dirty="0">
                <a:latin typeface="+mn-ea"/>
              </a:rPr>
              <a:t>2016</a:t>
            </a:r>
            <a:r>
              <a:rPr lang="ko-KR" altLang="en-US" sz="2000" b="1" dirty="0">
                <a:latin typeface="+mn-ea"/>
              </a:rPr>
              <a:t>년 중국경제는 </a:t>
            </a:r>
            <a:r>
              <a:rPr lang="en-US" altLang="ko-KR" sz="2000" b="1" dirty="0">
                <a:latin typeface="+mn-ea"/>
              </a:rPr>
              <a:t>6%</a:t>
            </a:r>
            <a:r>
              <a:rPr lang="ko-KR" altLang="en-US" sz="2000" b="1" dirty="0">
                <a:latin typeface="+mn-ea"/>
              </a:rPr>
              <a:t> 초반대가 예상됨</a:t>
            </a:r>
            <a:endParaRPr lang="en-US" altLang="ko-KR" sz="2000" b="1" dirty="0"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kumimoji="1" lang="en-US" altLang="ko-KR" spc="-200" dirty="0">
                <a:solidFill>
                  <a:srgbClr val="222268"/>
                </a:solidFill>
                <a:latin typeface="+mn-ea"/>
              </a:rPr>
              <a:t>  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- 2016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중국경제 성장률은 응답자 평균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6.2%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를 기록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 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또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향후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5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년간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(‘16~’20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)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전망은 전체 응답자의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62%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가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6.5% 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미만으로 전망</a:t>
            </a:r>
            <a:endParaRPr lang="en-US" altLang="ko-KR" spc="-1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2800" b="1" spc="-100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 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&lt;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참고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&gt; 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전망 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: 2016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년 중국 경제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(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설문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)</a:t>
            </a:r>
            <a:endParaRPr lang="fr-FR" altLang="ko-KR" sz="2400" b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8" name="대각선 방향의 모서리가 둥근 사각형 27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2000" b="1" spc="-3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4. </a:t>
            </a:r>
            <a:r>
              <a:rPr lang="ko-KR" altLang="en-US" sz="2000" b="1" spc="-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</a:t>
            </a:r>
            <a:endParaRPr lang="en-US" altLang="ko-KR" sz="2000" b="1" spc="-3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1" name="TextBox 10"/>
          <p:cNvSpPr txBox="1">
            <a:spLocks noChangeArrowheads="1"/>
          </p:cNvSpPr>
          <p:nvPr/>
        </p:nvSpPr>
        <p:spPr bwMode="auto">
          <a:xfrm>
            <a:off x="2048682" y="6176338"/>
            <a:ext cx="8439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현대경제연구원 자체 설문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1.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각 직업 평균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2. 2015.9.1~9.15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일까지 중국인민은행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중국사회과학원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IB,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교수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등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80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명의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전문가 대상 설문 결과치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2063552" y="2924945"/>
            <a:ext cx="44435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2" name="차트 21"/>
          <p:cNvGraphicFramePr/>
          <p:nvPr/>
        </p:nvGraphicFramePr>
        <p:xfrm>
          <a:off x="6384032" y="2924945"/>
          <a:ext cx="4104456" cy="303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차트 15"/>
          <p:cNvGraphicFramePr/>
          <p:nvPr/>
        </p:nvGraphicFramePr>
        <p:xfrm>
          <a:off x="2063552" y="2924944"/>
          <a:ext cx="410445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34282865"/>
      </p:ext>
    </p:extLst>
  </p:cSld>
  <p:clrMapOvr>
    <a:masterClrMapping/>
  </p:clrMapOvr>
  <p:transition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20888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rgbClr val="FFFFFF"/>
                </a:solidFill>
                <a:latin typeface="+mn-ea"/>
              </a:rPr>
              <a:t>국제유가 </a:t>
            </a: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420888"/>
            <a:ext cx="4146254" cy="3744368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50000"/>
                </a:lnSpc>
                <a:defRPr/>
              </a:pPr>
              <a:endParaRPr lang="en-US" altLang="ko-KR" sz="175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&lt; 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해외 주요기관의 유가 전망 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340768"/>
            <a:ext cx="856895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en-US" altLang="ko-KR" sz="2000" b="1" dirty="0">
                <a:latin typeface="+mn-ea"/>
              </a:rPr>
              <a:t>2016</a:t>
            </a:r>
            <a:r>
              <a:rPr kumimoji="1" lang="ko-KR" altLang="en-US" sz="2000" b="1" dirty="0">
                <a:latin typeface="+mn-ea"/>
              </a:rPr>
              <a:t>년 국제유가는 약세 기조 지속 전망 </a:t>
            </a:r>
            <a:endParaRPr kumimoji="1" lang="en-US" altLang="ko-KR" sz="2000" b="1" dirty="0"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공급 과잉 및 대규모 재고 지속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,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중국의 경제성장 둔화 등으로 저유가 장기화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852936"/>
            <a:ext cx="4140000" cy="331236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defTabSz="914400" latinLnBrk="1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국제 유가 전망</a:t>
            </a:r>
            <a:endParaRPr lang="fr-FR" altLang="ko-KR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9480377" y="2852936"/>
            <a:ext cx="96051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100" b="1" dirty="0">
                <a:solidFill>
                  <a:srgbClr val="000000"/>
                </a:solidFill>
                <a:latin typeface="+mn-ea"/>
              </a:rPr>
              <a:t>달러</a:t>
            </a:r>
            <a:r>
              <a:rPr lang="en-US" altLang="ko-KR" sz="1100" b="1" dirty="0">
                <a:solidFill>
                  <a:srgbClr val="000000"/>
                </a:solidFill>
                <a:latin typeface="+mn-ea"/>
              </a:rPr>
              <a:t>/</a:t>
            </a:r>
            <a:r>
              <a:rPr lang="ko-KR" altLang="en-US" sz="1100" b="1" dirty="0">
                <a:solidFill>
                  <a:srgbClr val="000000"/>
                </a:solidFill>
                <a:latin typeface="+mn-ea"/>
              </a:rPr>
              <a:t>배럴</a:t>
            </a:r>
            <a:r>
              <a:rPr lang="en-US" altLang="ko-KR" sz="1100" b="1" dirty="0">
                <a:solidFill>
                  <a:srgbClr val="000000"/>
                </a:solidFill>
                <a:latin typeface="+mn-ea"/>
              </a:rPr>
              <a:t>) </a:t>
            </a:r>
            <a:endParaRPr lang="ko-KR" altLang="en-US" sz="1100" b="1" dirty="0"/>
          </a:p>
        </p:txBody>
      </p:sp>
      <p:sp>
        <p:nvSpPr>
          <p:cNvPr id="26" name="대각선 방향의 모서리가 둥근 사각형 25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5.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유가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aphicFrame>
        <p:nvGraphicFramePr>
          <p:cNvPr id="27" name="차트 26"/>
          <p:cNvGraphicFramePr/>
          <p:nvPr/>
        </p:nvGraphicFramePr>
        <p:xfrm>
          <a:off x="2135560" y="2853370"/>
          <a:ext cx="4032448" cy="3239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TextBox 7"/>
          <p:cNvSpPr txBox="1">
            <a:spLocks noChangeArrowheads="1"/>
          </p:cNvSpPr>
          <p:nvPr/>
        </p:nvSpPr>
        <p:spPr bwMode="auto">
          <a:xfrm>
            <a:off x="2086876" y="6165304"/>
            <a:ext cx="4585189" cy="29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한국석유공사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6384030" y="3140971"/>
          <a:ext cx="4032450" cy="2964555"/>
        </p:xfrm>
        <a:graphic>
          <a:graphicData uri="http://schemas.openxmlformats.org/drawingml/2006/table">
            <a:tbl>
              <a:tblPr/>
              <a:tblGrid>
                <a:gridCol w="3600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70518"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spc="-3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기관  및</a:t>
                      </a:r>
                      <a:endParaRPr lang="en-US" altLang="ko-KR" sz="1400" b="1" spc="-3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spc="-3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유종</a:t>
                      </a:r>
                      <a:endParaRPr lang="ko-KR" altLang="en-US" sz="1400" b="1" spc="-3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49" marR="91449" marT="45705" marB="45705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dirty="0">
                        <a:solidFill>
                          <a:schemeClr val="tx1"/>
                        </a:solidFill>
                        <a:latin typeface="으뜸체" pitchFamily="18" charset="-127"/>
                        <a:ea typeface="으뜸체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49" marR="91449" marT="45705" marB="45705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dirty="0">
                        <a:solidFill>
                          <a:schemeClr val="tx1"/>
                        </a:solidFill>
                        <a:latin typeface="으뜸체" pitchFamily="18" charset="-127"/>
                        <a:ea typeface="으뜸체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dirty="0">
                        <a:solidFill>
                          <a:schemeClr val="tx1"/>
                        </a:solidFill>
                        <a:latin typeface="으뜸체" pitchFamily="18" charset="-127"/>
                        <a:ea typeface="으뜸체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2016(E)</a:t>
                      </a:r>
                    </a:p>
                  </a:txBody>
                  <a:tcPr marL="91449" marR="91449" marT="45705" marB="45705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dirty="0" smtClean="0">
                        <a:solidFill>
                          <a:schemeClr val="tx1"/>
                        </a:solidFill>
                        <a:latin typeface="으뜸체" pitchFamily="18" charset="-127"/>
                        <a:ea typeface="으뜸체" pitchFamily="18" charset="-127"/>
                      </a:endParaRPr>
                    </a:p>
                  </a:txBody>
                  <a:tcPr marL="91449" marR="91449" marT="45705" marB="45705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dirty="0" smtClean="0">
                        <a:solidFill>
                          <a:schemeClr val="tx1"/>
                        </a:solidFill>
                        <a:latin typeface="으뜸체" pitchFamily="18" charset="-127"/>
                        <a:ea typeface="으뜸체" pitchFamily="18" charset="-127"/>
                      </a:endParaRPr>
                    </a:p>
                  </a:txBody>
                  <a:tcPr marL="91449" marR="91449" marT="45705" marB="45705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708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700" spc="-27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상반</a:t>
                      </a:r>
                      <a:endParaRPr lang="ko-KR" altLang="en-US" sz="1400" b="1" kern="700" spc="-27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9" marR="91449" marT="45705" marB="45705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700" spc="-27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하반</a:t>
                      </a:r>
                      <a:endParaRPr lang="en-US" altLang="ko-KR" sz="1400" b="1" kern="700" spc="-27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70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(E)</a:t>
                      </a:r>
                    </a:p>
                  </a:txBody>
                  <a:tcPr marL="91449" marR="91449" marT="45705" marB="45705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700" spc="-25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연간</a:t>
                      </a:r>
                      <a:endParaRPr lang="en-US" altLang="ko-KR" sz="1400" b="1" kern="700" spc="-25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70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(E)</a:t>
                      </a:r>
                    </a:p>
                  </a:txBody>
                  <a:tcPr marL="91449" marR="91449" marT="45705" marB="45705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700" spc="-27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상반</a:t>
                      </a:r>
                      <a:endParaRPr lang="en-US" altLang="ko-KR" sz="1400" b="1" kern="700" spc="-27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70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(E)</a:t>
                      </a:r>
                    </a:p>
                  </a:txBody>
                  <a:tcPr marL="91449" marR="91449" marT="45705" marB="45705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700" spc="-27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하반</a:t>
                      </a:r>
                      <a:r>
                        <a:rPr lang="en-US" altLang="ko-KR" sz="1400" b="1" kern="70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(E)</a:t>
                      </a:r>
                    </a:p>
                  </a:txBody>
                  <a:tcPr marL="91449" marR="91449" marT="45705" marB="45705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700" spc="-25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연간</a:t>
                      </a:r>
                      <a:r>
                        <a:rPr lang="en-US" altLang="ko-KR" sz="1400" b="1" kern="70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(E)</a:t>
                      </a:r>
                    </a:p>
                  </a:txBody>
                  <a:tcPr marL="91449" marR="91449" marT="45705" marB="45705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234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700" spc="-27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두</a:t>
                      </a:r>
                      <a:endParaRPr lang="en-US" altLang="ko-KR" sz="1400" b="1" kern="700" spc="-27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700" spc="-27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바</a:t>
                      </a:r>
                      <a:endParaRPr lang="en-US" altLang="ko-KR" sz="1400" b="1" kern="700" spc="-27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700" spc="-27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</a:t>
                      </a:r>
                      <a:endParaRPr lang="ko-KR" altLang="en-US" sz="1400" b="1" kern="700" spc="-27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9" marR="91449" marT="45705" marB="45705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700" spc="-4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CERA</a:t>
                      </a:r>
                      <a:endParaRPr lang="ko-KR" altLang="en-US" sz="1400" b="1" kern="700" spc="-4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9" marR="91449" marT="45705" marB="45705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56.6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46.8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51.7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48.5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58.2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53.3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234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700" spc="-27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W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700" spc="-27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T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700" spc="-27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I</a:t>
                      </a:r>
                      <a:endParaRPr lang="ko-KR" altLang="en-US" sz="1400" b="1" kern="700" spc="-27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9" marR="91449" marT="45705" marB="45705" anchor="ctr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70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EIA</a:t>
                      </a:r>
                      <a:endParaRPr lang="ko-KR" altLang="en-US" sz="1400" b="1" kern="700" spc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49" marR="91449" marT="45705" marB="45705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53.2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46.0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49.6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51.7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55.3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53.5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2" name="TextBox 7"/>
          <p:cNvSpPr txBox="1">
            <a:spLocks noChangeArrowheads="1"/>
          </p:cNvSpPr>
          <p:nvPr/>
        </p:nvSpPr>
        <p:spPr bwMode="auto">
          <a:xfrm>
            <a:off x="6384032" y="6165305"/>
            <a:ext cx="4438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CERA(2015.10), EIA(2015.10).</a:t>
            </a:r>
          </a:p>
        </p:txBody>
      </p:sp>
    </p:spTree>
    <p:extLst>
      <p:ext uri="{BB962C8B-B14F-4D97-AF65-F5344CB8AC3E}">
        <p14:creationId xmlns:p14="http://schemas.microsoft.com/office/powerpoint/2010/main" val="293624796"/>
      </p:ext>
    </p:extLst>
  </p:cSld>
  <p:clrMapOvr>
    <a:masterClrMapping/>
  </p:clrMapOvr>
  <p:transition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주요국 환율 전망</a:t>
              </a:r>
              <a:endParaRPr lang="en-US" altLang="ko-KR" sz="2800" b="1" dirty="0">
                <a:solidFill>
                  <a:schemeClr val="bg1"/>
                </a:solidFill>
                <a:latin typeface="+mj-ea"/>
                <a:ea typeface="+mj-ea"/>
                <a:cs typeface="+mj-cs"/>
              </a:endParaRPr>
            </a:p>
          </p:txBody>
        </p:sp>
        <p:sp>
          <p:nvSpPr>
            <p:cNvPr id="10" name="대각선 방향의 모서리가 둥근 사각형 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6.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환율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엔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달러 및 달러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유로 환율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3" name="그룹 17"/>
          <p:cNvGrpSpPr/>
          <p:nvPr/>
        </p:nvGrpSpPr>
        <p:grpSpPr>
          <a:xfrm>
            <a:off x="6348488" y="2492944"/>
            <a:ext cx="4146254" cy="3672360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60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defTabSz="957263"/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 </a:t>
              </a:r>
              <a:r>
                <a:rPr lang="ko-KR" altLang="en-US" sz="2000" b="1" kern="0" spc="-150" dirty="0">
                  <a:solidFill>
                    <a:schemeClr val="bg1"/>
                  </a:solidFill>
                  <a:latin typeface="+mn-ea"/>
                </a:rPr>
                <a:t>엔</a:t>
              </a:r>
              <a:r>
                <a:rPr lang="en-US" altLang="ko-KR" sz="2000" b="1" kern="0" spc="-150" dirty="0"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2000" b="1" kern="0" spc="-150" dirty="0">
                  <a:solidFill>
                    <a:schemeClr val="bg1"/>
                  </a:solidFill>
                  <a:latin typeface="+mn-ea"/>
                </a:rPr>
                <a:t>달러 및 달러</a:t>
              </a:r>
              <a:r>
                <a:rPr lang="en-US" altLang="ko-KR" sz="2000" b="1" kern="0" spc="-150" dirty="0"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2000" b="1" kern="0" spc="-150" dirty="0">
                  <a:solidFill>
                    <a:schemeClr val="bg1"/>
                  </a:solidFill>
                  <a:latin typeface="+mn-ea"/>
                </a:rPr>
                <a:t>유로 환율 전망 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2000" b="1" kern="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556832"/>
            <a:ext cx="8604448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en-US" altLang="ko-KR" sz="2000" b="1" dirty="0">
                <a:latin typeface="+mn-ea"/>
              </a:rPr>
              <a:t>2016</a:t>
            </a:r>
            <a:r>
              <a:rPr kumimoji="1" lang="ko-KR" altLang="en-US" sz="2000" b="1" dirty="0">
                <a:latin typeface="+mn-ea"/>
              </a:rPr>
              <a:t>년 달러 강세 기조 속 변동성 확대</a:t>
            </a:r>
            <a:endParaRPr kumimoji="1" lang="en-US" altLang="ko-KR" sz="2000" b="1" dirty="0">
              <a:latin typeface="+mn-ea"/>
            </a:endParaRPr>
          </a:p>
          <a:p>
            <a:pPr>
              <a:lnSpc>
                <a:spcPct val="120000"/>
              </a:lnSpc>
              <a:buSzPct val="80000"/>
              <a:defRPr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달러화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미국의 기준금리 인상으로 강세 지속되나 속도는 다소 둔화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SzPct val="80000"/>
              <a:defRPr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엔화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유로화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위안화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완화적 통화정책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중국의 경기둔화 등으로 완만한 약세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defRPr/>
            </a:pP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75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graphicFrame>
        <p:nvGraphicFramePr>
          <p:cNvPr id="21" name="차트 20"/>
          <p:cNvGraphicFramePr/>
          <p:nvPr/>
        </p:nvGraphicFramePr>
        <p:xfrm>
          <a:off x="2135560" y="2996952"/>
          <a:ext cx="403244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TextBox 7"/>
          <p:cNvSpPr txBox="1">
            <a:spLocks noChangeArrowheads="1"/>
          </p:cNvSpPr>
          <p:nvPr/>
        </p:nvSpPr>
        <p:spPr bwMode="auto">
          <a:xfrm>
            <a:off x="2063553" y="6165304"/>
            <a:ext cx="4009125" cy="29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한국은행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6384033" y="2996954"/>
          <a:ext cx="4032444" cy="3107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25735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55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개월후</a:t>
                      </a:r>
                      <a:endParaRPr lang="ko-KR" altLang="en-US" sz="15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55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개월후</a:t>
                      </a:r>
                      <a:endParaRPr lang="ko-KR" altLang="en-US" sz="15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5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55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개월후</a:t>
                      </a:r>
                      <a:endParaRPr lang="ko-KR" altLang="en-US" sz="155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372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엔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달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러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평균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123.8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124.8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125.3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372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최고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132.0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128.0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130.0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372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최저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121.0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122.0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119.0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372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달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러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유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로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평균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1.08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1.07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1.05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372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최고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1.14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1.15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1.16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1987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최저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1.02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1.00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0.95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17" marR="91417"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240017" y="6167046"/>
            <a:ext cx="45117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1) 2015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10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월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23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일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>
              <a:defRPr/>
            </a:pPr>
            <a:r>
              <a:rPr lang="en-US" altLang="ko-KR" sz="1200" spc="-160" dirty="0">
                <a:solidFill>
                  <a:srgbClr val="000000"/>
                </a:solidFill>
                <a:latin typeface="+mn-ea"/>
              </a:rPr>
              <a:t>         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2)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환율은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JP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모건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</a:rPr>
              <a:t>씨티은행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</a:rPr>
              <a:t>골드만삭스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 등 </a:t>
            </a:r>
            <a:endParaRPr lang="en-US" altLang="ko-KR" sz="1200" dirty="0">
              <a:solidFill>
                <a:srgbClr val="000000"/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   14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개 투자은행 전망치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90790061"/>
      </p:ext>
    </p:extLst>
  </p:cSld>
  <p:clrMapOvr>
    <a:masterClrMapping/>
  </p:clrMapOvr>
  <p:transition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세계 경제 전망 </a:t>
              </a:r>
              <a:endParaRPr lang="en-US" altLang="ko-KR" sz="2800" b="1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10" name="대각선 방향의 모서리가 둥근 사각형 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2000" b="1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7.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세계경제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IMF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의 </a:t>
            </a:r>
            <a:r>
              <a:rPr kumimoji="1" lang="ko-KR" altLang="en-US" sz="2000" b="1" dirty="0">
                <a:solidFill>
                  <a:schemeClr val="bg1"/>
                </a:solidFill>
                <a:latin typeface="+mn-ea"/>
              </a:rPr>
              <a:t>선진국 성장률 전망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3" name="그룹 17"/>
          <p:cNvGrpSpPr/>
          <p:nvPr/>
        </p:nvGrpSpPr>
        <p:grpSpPr>
          <a:xfrm>
            <a:off x="6348488" y="2492944"/>
            <a:ext cx="4146254" cy="3528344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60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defTabSz="957263"/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 IMF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의 </a:t>
              </a:r>
              <a:r>
                <a:rPr kumimoji="1" lang="ko-KR" altLang="en-US" sz="2000" b="1" dirty="0">
                  <a:solidFill>
                    <a:schemeClr val="bg1"/>
                  </a:solidFill>
                  <a:latin typeface="+mn-ea"/>
                </a:rPr>
                <a:t>신흥국 성장률 전망 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2000" b="1" kern="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124744"/>
            <a:ext cx="8748464" cy="136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en-US" altLang="ko-KR" sz="2000" b="1" dirty="0">
                <a:latin typeface="+mn-ea"/>
              </a:rPr>
              <a:t>2016</a:t>
            </a:r>
            <a:r>
              <a:rPr kumimoji="1" lang="ko-KR" altLang="en-US" sz="2000" b="1" dirty="0">
                <a:latin typeface="+mn-ea"/>
              </a:rPr>
              <a:t>년 세계경제는 </a:t>
            </a:r>
            <a:r>
              <a:rPr kumimoji="1" lang="en-US" altLang="ko-KR" sz="2000" b="1" dirty="0">
                <a:latin typeface="+mn-ea"/>
              </a:rPr>
              <a:t>3.4~3.6% </a:t>
            </a:r>
            <a:r>
              <a:rPr kumimoji="1" lang="ko-KR" altLang="en-US" sz="2000" b="1" dirty="0">
                <a:latin typeface="+mn-ea"/>
              </a:rPr>
              <a:t>성장 예상</a:t>
            </a:r>
            <a:endParaRPr kumimoji="1" lang="en-US" altLang="ko-KR" sz="2000" b="1" dirty="0">
              <a:latin typeface="+mn-ea"/>
            </a:endParaRPr>
          </a:p>
          <a:p>
            <a:pPr>
              <a:lnSpc>
                <a:spcPct val="120000"/>
              </a:lnSpc>
              <a:buSzPct val="80000"/>
              <a:defRPr/>
            </a:pPr>
            <a:r>
              <a:rPr kumimoji="1" lang="en-US" altLang="ko-KR" sz="2000" dirty="0">
                <a:solidFill>
                  <a:srgbClr val="222268"/>
                </a:solidFill>
                <a:latin typeface="+mn-ea"/>
              </a:rPr>
              <a:t>  - IMF</a:t>
            </a:r>
            <a:r>
              <a:rPr kumimoji="1" lang="ko-KR" altLang="en-US" sz="2000" dirty="0">
                <a:solidFill>
                  <a:srgbClr val="222268"/>
                </a:solidFill>
                <a:latin typeface="+mn-ea"/>
              </a:rPr>
              <a:t>는</a:t>
            </a:r>
            <a:r>
              <a:rPr kumimoji="1" lang="en-US" altLang="ko-KR" sz="2000" dirty="0">
                <a:solidFill>
                  <a:srgbClr val="222268"/>
                </a:solidFill>
                <a:latin typeface="+mn-ea"/>
              </a:rPr>
              <a:t> 2016</a:t>
            </a:r>
            <a:r>
              <a:rPr kumimoji="1" lang="ko-KR" altLang="en-US" sz="2000" dirty="0">
                <a:solidFill>
                  <a:srgbClr val="222268"/>
                </a:solidFill>
                <a:latin typeface="+mn-ea"/>
              </a:rPr>
              <a:t>년</a:t>
            </a:r>
            <a:r>
              <a:rPr kumimoji="1" lang="en-US" altLang="ko-KR" sz="2000" dirty="0">
                <a:solidFill>
                  <a:srgbClr val="222268"/>
                </a:solidFill>
                <a:latin typeface="+mn-ea"/>
              </a:rPr>
              <a:t>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세계경제 성장률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3.6%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로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전망</a:t>
            </a:r>
            <a:endParaRPr lang="en-US" altLang="ko-KR" sz="2000" b="1" kern="0" dirty="0">
              <a:solidFill>
                <a:srgbClr val="003399"/>
              </a:solidFill>
              <a:latin typeface="+mn-ea"/>
            </a:endParaRPr>
          </a:p>
          <a:p>
            <a:pPr>
              <a:lnSpc>
                <a:spcPct val="120000"/>
              </a:lnSpc>
              <a:buSzPct val="8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중국 경기 둔화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,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미국 금리 인상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,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자원 신흥국 외환위기 우려 등 </a:t>
            </a:r>
            <a:r>
              <a:rPr kumimoji="1" lang="ko-KR" altLang="en-US" dirty="0" err="1">
                <a:solidFill>
                  <a:srgbClr val="222268"/>
                </a:solidFill>
                <a:latin typeface="+mn-ea"/>
              </a:rPr>
              <a:t>하방리스크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 상존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096344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75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073031" y="2891037"/>
            <a:ext cx="106386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(%)</a:t>
            </a:r>
            <a:endParaRPr kumimoji="1" lang="ko-KR" altLang="en-US" sz="12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0" name="Group 100"/>
          <p:cNvGraphicFramePr>
            <a:graphicFrameLocks noGrp="1"/>
          </p:cNvGraphicFramePr>
          <p:nvPr>
            <p:extLst/>
          </p:nvPr>
        </p:nvGraphicFramePr>
        <p:xfrm>
          <a:off x="6456044" y="3140970"/>
          <a:ext cx="3888427" cy="2808311"/>
        </p:xfrm>
        <a:graphic>
          <a:graphicData uri="http://schemas.openxmlformats.org/drawingml/2006/table">
            <a:tbl>
              <a:tblPr/>
              <a:tblGrid>
                <a:gridCol w="694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37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75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975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975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9752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9752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9752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66148">
                <a:tc rowSpan="2" gridSpan="2">
                  <a:txBody>
                    <a:bodyPr/>
                    <a:lstStyle/>
                    <a:p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marL="0" marR="0" marT="45741" marB="45741" anchor="ctr" horzOverflow="overflow">
                    <a:lnL>
                      <a:noFill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14 </a:t>
                      </a: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15</a:t>
                      </a: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16</a:t>
                      </a: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614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/>
                </a:tc>
                <a:tc v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spc="-3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1400" b="1" kern="1200" spc="-3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spc="-3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kumimoji="0" lang="ko-KR" altLang="en-US" sz="1400" b="1" kern="1200" spc="-3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</a:p>
                  </a:txBody>
                  <a:tcPr marL="0" marR="0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spc="-3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400" b="1" kern="1200" spc="-3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5203">
                <a:tc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신흥국</a:t>
                      </a:r>
                      <a:endParaRPr kumimoji="0" lang="en-US" altLang="ko-KR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>
                      <a:noFill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으뜸체" pitchFamily="18" charset="-127"/>
                        <a:ea typeface="새굴림" pitchFamily="18" charset="-127"/>
                      </a:endParaRPr>
                    </a:p>
                  </a:txBody>
                  <a:tcPr marL="84409" marR="84409" marT="45729" marB="4572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4.6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4.0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4.7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4.7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4.7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4.5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5203">
                <a:tc row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kern="120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>
                      <a:noFill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중국</a:t>
                      </a: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7.4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6.8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6.3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6.3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6.3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6.3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52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인도</a:t>
                      </a: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7.3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7.3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6.5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7.5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7.5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7.5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52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브라질</a:t>
                      </a: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0.1</a:t>
                      </a:r>
                      <a:endParaRPr kumimoji="0" lang="ko-KR" altLang="en-US" sz="14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-3.0</a:t>
                      </a:r>
                      <a:endParaRPr kumimoji="0" lang="ko-KR" altLang="en-US" sz="1400" b="1" kern="120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1.5</a:t>
                      </a:r>
                      <a:endParaRPr kumimoji="0" lang="ko-KR" altLang="en-US" sz="14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1.0</a:t>
                      </a:r>
                      <a:endParaRPr kumimoji="0" lang="ko-KR" altLang="en-US" sz="14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0.7</a:t>
                      </a:r>
                      <a:endParaRPr kumimoji="0" lang="ko-KR" altLang="en-US" sz="14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-1.0</a:t>
                      </a:r>
                      <a:endParaRPr kumimoji="0" lang="ko-KR" altLang="en-US" sz="14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520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>
                      <a:noFill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spc="-7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ASEAN-5</a:t>
                      </a:r>
                      <a:endParaRPr kumimoji="0" lang="ko-KR" altLang="en-US" sz="1400" b="1" kern="1200" spc="-7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4.6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4.6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5.3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5.3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5.1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4.9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9418713" y="2886075"/>
            <a:ext cx="106386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(%)</a:t>
            </a:r>
            <a:endParaRPr kumimoji="1" lang="ko-KR" altLang="en-US" sz="12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119596" y="6061821"/>
            <a:ext cx="3688373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5726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: IMF.</a:t>
            </a:r>
          </a:p>
          <a:p>
            <a:pPr defTabSz="95726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   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주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: 1) 2015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년 및 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2016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년은 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IMF 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전망치</a:t>
            </a:r>
            <a:endParaRPr kumimoji="1" lang="en-US" altLang="ko-KR" sz="1200" dirty="0">
              <a:solidFill>
                <a:srgbClr val="0D0D0D"/>
              </a:solidFill>
              <a:latin typeface="+mn-ea"/>
            </a:endParaRPr>
          </a:p>
          <a:p>
            <a:pPr defTabSz="95726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       2) 1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月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, 4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月</a:t>
            </a:r>
            <a:r>
              <a:rPr kumimoji="1" lang="en-US" altLang="ko-KR" sz="1200" dirty="0">
                <a:solidFill>
                  <a:srgbClr val="0D0D0D"/>
                </a:solidFill>
                <a:latin typeface="굴림체"/>
                <a:ea typeface="굴림체"/>
              </a:rPr>
              <a:t>, 7</a:t>
            </a:r>
            <a:r>
              <a:rPr kumimoji="1" lang="ko-KR" altLang="en-US" sz="1200" dirty="0">
                <a:solidFill>
                  <a:srgbClr val="0D0D0D"/>
                </a:solidFill>
                <a:latin typeface="굴림체"/>
                <a:ea typeface="굴림체"/>
              </a:rPr>
              <a:t>月</a:t>
            </a:r>
            <a:r>
              <a:rPr kumimoji="1" lang="en-US" altLang="ko-KR" sz="1200" dirty="0">
                <a:solidFill>
                  <a:srgbClr val="0D0D0D"/>
                </a:solidFill>
                <a:latin typeface="굴림체"/>
                <a:ea typeface="굴림체"/>
              </a:rPr>
              <a:t>, 10</a:t>
            </a:r>
            <a:r>
              <a:rPr kumimoji="1" lang="ko-KR" altLang="en-US" sz="1200" dirty="0">
                <a:solidFill>
                  <a:srgbClr val="0D0D0D"/>
                </a:solidFill>
                <a:latin typeface="굴림체"/>
                <a:ea typeface="굴림체"/>
              </a:rPr>
              <a:t>月은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 전망시점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.</a:t>
            </a:r>
          </a:p>
          <a:p>
            <a:pPr defTabSz="95726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   </a:t>
            </a:r>
            <a:endParaRPr kumimoji="1" lang="en-US" altLang="ko-KR" sz="1200" dirty="0">
              <a:solidFill>
                <a:srgbClr val="0D0D0D"/>
              </a:solidFill>
              <a:latin typeface="+mn-ea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240016" y="6058105"/>
            <a:ext cx="46805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5726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  자료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: IMF.</a:t>
            </a:r>
          </a:p>
          <a:p>
            <a:pPr defTabSz="95726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     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주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: 1) 2015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년 및 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2016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년은 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IMF 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전망치</a:t>
            </a:r>
            <a:endParaRPr kumimoji="1" lang="en-US" altLang="ko-KR" sz="1200" dirty="0">
              <a:solidFill>
                <a:srgbClr val="0D0D0D"/>
              </a:solidFill>
              <a:latin typeface="+mn-ea"/>
            </a:endParaRPr>
          </a:p>
          <a:p>
            <a:pPr defTabSz="95726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         2) 1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月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, 4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月</a:t>
            </a:r>
            <a:r>
              <a:rPr kumimoji="1" lang="en-US" altLang="ko-KR" sz="1200" dirty="0">
                <a:solidFill>
                  <a:srgbClr val="0D0D0D"/>
                </a:solidFill>
                <a:latin typeface="굴림체"/>
                <a:ea typeface="굴림체"/>
              </a:rPr>
              <a:t>, 7</a:t>
            </a:r>
            <a:r>
              <a:rPr kumimoji="1" lang="ko-KR" altLang="en-US" sz="1200" dirty="0">
                <a:solidFill>
                  <a:srgbClr val="0D0D0D"/>
                </a:solidFill>
                <a:latin typeface="굴림체"/>
                <a:ea typeface="굴림체"/>
              </a:rPr>
              <a:t>月</a:t>
            </a:r>
            <a:r>
              <a:rPr kumimoji="1" lang="en-US" altLang="ko-KR" sz="1200" dirty="0">
                <a:solidFill>
                  <a:srgbClr val="0D0D0D"/>
                </a:solidFill>
                <a:latin typeface="굴림체"/>
                <a:ea typeface="굴림체"/>
              </a:rPr>
              <a:t>, 10</a:t>
            </a:r>
            <a:r>
              <a:rPr kumimoji="1" lang="ko-KR" altLang="en-US" sz="1200" dirty="0">
                <a:solidFill>
                  <a:srgbClr val="0D0D0D"/>
                </a:solidFill>
                <a:latin typeface="굴림체"/>
                <a:ea typeface="굴림체"/>
              </a:rPr>
              <a:t>月은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 전망시점</a:t>
            </a:r>
            <a:endParaRPr kumimoji="1" lang="en-US" altLang="ko-KR" sz="1200" dirty="0">
              <a:solidFill>
                <a:srgbClr val="0D0D0D"/>
              </a:solidFill>
              <a:latin typeface="+mn-ea"/>
            </a:endParaRPr>
          </a:p>
          <a:p>
            <a:pPr defTabSz="95726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chemeClr val="bg1"/>
                </a:solidFill>
                <a:latin typeface="+mn-ea"/>
              </a:rPr>
              <a:t> 주    </a:t>
            </a:r>
            <a:r>
              <a:rPr kumimoji="1" lang="en-US" altLang="ko-KR" sz="1200" dirty="0">
                <a:solidFill>
                  <a:schemeClr val="bg1"/>
                </a:solidFill>
                <a:latin typeface="+mn-ea"/>
              </a:rPr>
              <a:t>: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 3) ASEAN-5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는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 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인도네시아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, 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태국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, 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말레이시아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,</a:t>
            </a:r>
          </a:p>
          <a:p>
            <a:pPr defTabSz="95726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spc="10" dirty="0">
                <a:solidFill>
                  <a:srgbClr val="0D0D0D"/>
                </a:solidFill>
                <a:latin typeface="+mn-ea"/>
              </a:rPr>
              <a:t>            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베트남</a:t>
            </a:r>
            <a:r>
              <a:rPr kumimoji="1" lang="en-US" altLang="ko-KR" sz="1200" dirty="0">
                <a:solidFill>
                  <a:srgbClr val="0D0D0D"/>
                </a:solidFill>
                <a:latin typeface="+mn-ea"/>
              </a:rPr>
              <a:t>, </a:t>
            </a:r>
            <a:r>
              <a:rPr kumimoji="1" lang="ko-KR" altLang="en-US" sz="1200" dirty="0">
                <a:solidFill>
                  <a:srgbClr val="0D0D0D"/>
                </a:solidFill>
                <a:latin typeface="+mn-ea"/>
              </a:rPr>
              <a:t>필리핀</a:t>
            </a:r>
            <a:endParaRPr kumimoji="1" lang="en-US" altLang="ko-KR" sz="1200" dirty="0">
              <a:solidFill>
                <a:srgbClr val="0D0D0D"/>
              </a:solidFill>
              <a:latin typeface="+mn-ea"/>
            </a:endParaRPr>
          </a:p>
        </p:txBody>
      </p:sp>
      <p:graphicFrame>
        <p:nvGraphicFramePr>
          <p:cNvPr id="21" name="Group 100"/>
          <p:cNvGraphicFramePr>
            <a:graphicFrameLocks noGrp="1"/>
          </p:cNvGraphicFramePr>
          <p:nvPr>
            <p:extLst/>
          </p:nvPr>
        </p:nvGraphicFramePr>
        <p:xfrm>
          <a:off x="2105024" y="3140969"/>
          <a:ext cx="3990978" cy="3005515"/>
        </p:xfrm>
        <a:graphic>
          <a:graphicData uri="http://schemas.openxmlformats.org/drawingml/2006/table">
            <a:tbl>
              <a:tblPr/>
              <a:tblGrid>
                <a:gridCol w="799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18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48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48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487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487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2487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2487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42434">
                <a:tc rowSpan="2" gridSpan="2">
                  <a:txBody>
                    <a:bodyPr/>
                    <a:lstStyle/>
                    <a:p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marL="0" marR="0" marT="45741" marB="45741" anchor="ctr" horzOverflow="overflow">
                    <a:lnL>
                      <a:noFill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14 </a:t>
                      </a: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15</a:t>
                      </a: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16</a:t>
                      </a: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243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/>
                </a:tc>
                <a:tc v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spc="-3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1400" b="1" kern="1200" spc="-3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spc="-3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kumimoji="0" lang="ko-KR" altLang="en-US" sz="1400" b="1" kern="1200" spc="-3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</a:p>
                  </a:txBody>
                  <a:tcPr marL="0" marR="0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kern="1200" spc="-3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400" b="1" kern="1200" spc="-3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</a:p>
                  </a:txBody>
                  <a:tcPr marL="0" marR="0" marT="45741" marB="45741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0489">
                <a:tc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세계</a:t>
                      </a:r>
                      <a:endParaRPr kumimoji="0" lang="en-US" altLang="ko-KR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>
                      <a:noFill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으뜸체" pitchFamily="18" charset="-127"/>
                        <a:ea typeface="새굴림" pitchFamily="18" charset="-127"/>
                      </a:endParaRPr>
                    </a:p>
                  </a:txBody>
                  <a:tcPr marL="84409" marR="84409" marT="45729" marB="45729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3.4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3.1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3.7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3.8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3.8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3.6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48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선진국</a:t>
                      </a:r>
                      <a:endParaRPr kumimoji="0" lang="en-US" altLang="ko-KR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>
                      <a:noFill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1.8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2.0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2.4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2.4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2.4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2.2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489">
                <a:tc row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kern="120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>
                      <a:noFill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미국</a:t>
                      </a: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2.4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2.6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3.3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3.1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3.0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2.8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4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kern="1200" spc="-15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유로존</a:t>
                      </a:r>
                      <a:endParaRPr kumimoji="0" lang="ko-KR" altLang="en-US" sz="1400" b="1" kern="1200" spc="-15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0.8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1.5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1.4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1.6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1.7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1.6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04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일본</a:t>
                      </a: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-0.1</a:t>
                      </a:r>
                      <a:endParaRPr kumimoji="0" lang="ko-KR" altLang="en-US" sz="1400" b="1" kern="120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0.6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0.8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1.2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1.2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1.0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048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kern="12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45741" marB="45741" anchor="ctr" horzOverflow="overflow">
                    <a:lnL>
                      <a:noFill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한국</a:t>
                      </a: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3.3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2.7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3.5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ko-KR" sz="14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3.2</a:t>
                      </a:r>
                      <a:endParaRPr kumimoji="0" lang="ko-KR" altLang="en-US" sz="14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4418" marR="84418" marT="45741" marB="45741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055132"/>
      </p:ext>
    </p:extLst>
  </p:cSld>
  <p:clrMapOvr>
    <a:masterClrMapping/>
  </p:clrMapOvr>
  <p:transition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topology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18497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3552" y="1916832"/>
            <a:ext cx="8136062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 각국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GDP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규모 및 비중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(2014) &gt;</a:t>
            </a: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348880"/>
            <a:ext cx="8136904" cy="367240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+mj-ea"/>
              </a:rPr>
              <a:t>        주요국 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GDP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규모 및 세계 비중</a:t>
            </a:r>
            <a:endParaRPr lang="en-US" altLang="ko-KR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8" name="대각선 방향의 모서리가 둥근 사각형 27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요약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1" name="TextBox 10"/>
          <p:cNvSpPr txBox="1">
            <a:spLocks noChangeArrowheads="1"/>
          </p:cNvSpPr>
          <p:nvPr/>
        </p:nvSpPr>
        <p:spPr bwMode="auto">
          <a:xfrm>
            <a:off x="2063553" y="6021289"/>
            <a:ext cx="41913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IMF.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2207569" y="2420891"/>
          <a:ext cx="3888433" cy="3528389"/>
        </p:xfrm>
        <a:graphic>
          <a:graphicData uri="http://schemas.openxmlformats.org/drawingml/2006/table">
            <a:tbl>
              <a:tblPr/>
              <a:tblGrid>
                <a:gridCol w="12594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96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594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91589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600" b="0" i="0" u="none" strike="noStrike" dirty="0">
                          <a:latin typeface="-윤고딕360" pitchFamily="18" charset="-127"/>
                          <a:ea typeface="-윤고딕360" pitchFamily="18" charset="-127"/>
                        </a:rPr>
                        <a:t>국가</a:t>
                      </a:r>
                    </a:p>
                  </a:txBody>
                  <a:tcPr marL="180000" marR="180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en-US" sz="1600" b="0" i="0" u="none" strike="noStrike" spc="-150" dirty="0">
                          <a:latin typeface="-윤고딕360" pitchFamily="18" charset="-127"/>
                          <a:ea typeface="-윤고딕360" pitchFamily="18" charset="-127"/>
                        </a:rPr>
                        <a:t>GDP(</a:t>
                      </a:r>
                      <a:r>
                        <a:rPr lang="ko-KR" altLang="en-US" sz="1600" b="0" i="0" u="none" strike="noStrike" spc="-150" dirty="0" smtClean="0">
                          <a:latin typeface="-윤고딕360" pitchFamily="18" charset="-127"/>
                          <a:ea typeface="-윤고딕360" pitchFamily="18" charset="-127"/>
                        </a:rPr>
                        <a:t>조 달러</a:t>
                      </a:r>
                      <a:r>
                        <a:rPr lang="en-US" altLang="ko-KR" sz="1600" b="0" i="0" u="none" strike="noStrike" spc="-150" dirty="0">
                          <a:latin typeface="-윤고딕360" pitchFamily="18" charset="-127"/>
                          <a:ea typeface="-윤고딕360" pitchFamily="18" charset="-127"/>
                        </a:rPr>
                        <a:t>)</a:t>
                      </a:r>
                    </a:p>
                  </a:txBody>
                  <a:tcPr marL="180000" marR="180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비중</a:t>
                      </a:r>
                      <a:endParaRPr lang="ko-KR" altLang="en-US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180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285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미국</a:t>
                      </a:r>
                      <a:endParaRPr lang="ko-KR" altLang="en-US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180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17.3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22.5%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9285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600" b="0" i="0" u="none" strike="noStrike" dirty="0" err="1" smtClean="0">
                          <a:latin typeface="-윤고딕360" pitchFamily="18" charset="-127"/>
                          <a:ea typeface="-윤고딕360" pitchFamily="18" charset="-127"/>
                        </a:rPr>
                        <a:t>유로존</a:t>
                      </a:r>
                      <a:endParaRPr lang="ko-KR" altLang="en-US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180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13.5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17.4%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9285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중국</a:t>
                      </a:r>
                      <a:endParaRPr lang="ko-KR" altLang="en-US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180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10.4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13.4%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2520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일본</a:t>
                      </a:r>
                      <a:endParaRPr lang="ko-KR" altLang="en-US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180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4.6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6.0%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9285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브라질</a:t>
                      </a:r>
                      <a:endParaRPr lang="ko-KR" altLang="en-US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180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2.3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3.0%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9285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러시아</a:t>
                      </a:r>
                      <a:endParaRPr lang="ko-KR" altLang="en-US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180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1.9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2.4%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9285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인도</a:t>
                      </a:r>
                      <a:endParaRPr lang="ko-KR" altLang="en-US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180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2.1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2.7%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9285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기타</a:t>
                      </a:r>
                      <a:endParaRPr lang="ko-KR" altLang="en-US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180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kern="1200" dirty="0" smtClean="0">
                          <a:solidFill>
                            <a:schemeClr val="tx1"/>
                          </a:solidFill>
                          <a:latin typeface="-윤고딕360" pitchFamily="18" charset="-127"/>
                          <a:ea typeface="-윤고딕360" pitchFamily="18" charset="-127"/>
                          <a:cs typeface="+mn-cs"/>
                        </a:rPr>
                        <a:t>25.2</a:t>
                      </a:r>
                      <a:endParaRPr lang="ko-KR" altLang="en-US" sz="1600" b="0" i="0" u="none" strike="noStrike" kern="1200" dirty="0">
                        <a:solidFill>
                          <a:schemeClr val="tx1"/>
                        </a:solidFill>
                        <a:latin typeface="-윤고딕360" pitchFamily="18" charset="-127"/>
                        <a:ea typeface="-윤고딕360" pitchFamily="18" charset="-127"/>
                        <a:cs typeface="+mn-cs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kern="1200" dirty="0" smtClean="0">
                          <a:solidFill>
                            <a:schemeClr val="tx1"/>
                          </a:solidFill>
                          <a:latin typeface="-윤고딕360" pitchFamily="18" charset="-127"/>
                          <a:ea typeface="-윤고딕360" pitchFamily="18" charset="-127"/>
                          <a:cs typeface="+mn-cs"/>
                        </a:rPr>
                        <a:t>32.7%</a:t>
                      </a:r>
                      <a:endParaRPr lang="en-US" altLang="ko-KR" sz="1600" b="0" i="0" u="none" strike="noStrike" kern="1200" dirty="0">
                        <a:solidFill>
                          <a:schemeClr val="tx1"/>
                        </a:solidFill>
                        <a:latin typeface="-윤고딕360" pitchFamily="18" charset="-127"/>
                        <a:ea typeface="-윤고딕360" pitchFamily="18" charset="-127"/>
                        <a:cs typeface="+mn-cs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9285">
                <a:tc>
                  <a:txBody>
                    <a:bodyPr/>
                    <a:lstStyle/>
                    <a:p>
                      <a:pPr algn="dist" fontAlgn="ctr"/>
                      <a:r>
                        <a:rPr lang="ko-KR" altLang="en-US" sz="1600" b="0" i="0" u="none" strike="noStrike" dirty="0">
                          <a:latin typeface="-윤고딕360" pitchFamily="18" charset="-127"/>
                          <a:ea typeface="-윤고딕360" pitchFamily="18" charset="-127"/>
                        </a:rPr>
                        <a:t>세계</a:t>
                      </a:r>
                    </a:p>
                  </a:txBody>
                  <a:tcPr marL="180000" marR="18000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 smtClean="0">
                          <a:latin typeface="-윤고딕360" pitchFamily="18" charset="-127"/>
                          <a:ea typeface="-윤고딕360" pitchFamily="18" charset="-127"/>
                        </a:rPr>
                        <a:t>77.3</a:t>
                      </a:r>
                      <a:endParaRPr lang="en-US" altLang="ko-KR" sz="1600" b="0" i="0" u="none" strike="noStrike" dirty="0">
                        <a:latin typeface="-윤고딕360" pitchFamily="18" charset="-127"/>
                        <a:ea typeface="-윤고딕360" pitchFamily="18" charset="-127"/>
                      </a:endParaRP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600" b="0" i="0" u="none" strike="noStrike" dirty="0">
                          <a:latin typeface="-윤고딕360" pitchFamily="18" charset="-127"/>
                          <a:ea typeface="-윤고딕360" pitchFamily="18" charset="-127"/>
                        </a:rPr>
                        <a:t>100.0%</a:t>
                      </a:r>
                    </a:p>
                  </a:txBody>
                  <a:tcPr marL="180000" marR="32400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aphicFrame>
        <p:nvGraphicFramePr>
          <p:cNvPr id="22" name="차트 21"/>
          <p:cNvGraphicFramePr/>
          <p:nvPr/>
        </p:nvGraphicFramePr>
        <p:xfrm>
          <a:off x="6168008" y="2420888"/>
          <a:ext cx="396044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31605171"/>
      </p:ext>
    </p:extLst>
  </p:cSld>
  <p:clrMapOvr>
    <a:masterClrMapping/>
  </p:clrMapOvr>
  <p:transition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374" y="203173"/>
            <a:ext cx="8911687" cy="1280890"/>
          </a:xfrm>
        </p:spPr>
        <p:txBody>
          <a:bodyPr/>
          <a:lstStyle/>
          <a:p>
            <a:r>
              <a:rPr lang="en-US" altLang="ko-KR" dirty="0" smtClean="0"/>
              <a:t>FFR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6" y="1905000"/>
            <a:ext cx="6739076" cy="4655759"/>
          </a:xfrm>
          <a:prstGeom prst="rect">
            <a:avLst/>
          </a:prstGeom>
        </p:spPr>
      </p:pic>
      <p:pic>
        <p:nvPicPr>
          <p:cNvPr id="5" name="그림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870" y="1904999"/>
            <a:ext cx="5127130" cy="465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859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ko-KR" altLang="ko-KR" smtClean="0">
              <a:ea typeface="굴림" panose="020B0600000101010101" pitchFamily="50" charset="-127"/>
            </a:endParaRP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ko-KR" altLang="ko-KR" smtClean="0">
              <a:ea typeface="굴림" panose="020B0600000101010101" pitchFamily="50" charset="-127"/>
            </a:endParaRPr>
          </a:p>
        </p:txBody>
      </p:sp>
      <p:pic>
        <p:nvPicPr>
          <p:cNvPr id="47108" name="Picture 2" descr="http://wwl1671.daum.net/Mail-bin/view_submsg3.cgi?TM=jOi5o%2BGuQw293R67M4Kya0EssoQQhrwBZFRByIieeDwxARVKG%2BaK3lbm1DZg7%2FvXEmlerH%2BMyhN3Pd9rigVfPNdr%2F5Q8E3vb3dOg9yspGYeMP4utw151l5z6PekFDT5ik02OFRAfdLGVi3kLJZC44Tm307BWdy0Qec0U633OpBH%2FM8djh8bSYhUj0celn8pWYjPO%2FS3%2BycaZxVnlvtL%2BvIk3t0u4pXqvKSQmrtG%2B3k682ioenSessOhmG6jYOe0kMApOW%2BHODZGR3YLBc7AcaIAjZGWuVefxt8TTatCl3RNBeD43fH7RIaqCKIW9%2B3D28VZUAP9tzbQQMqnc1FPypKyWbY0a%2FknpmppURYmTRNg2%2BjvRfpYVzOC%2BnIiR0uFudVf3QCEIgtjTJH5YID4QEQA33zrqTpcioAtbpVFL0BM1VqW6DV%2B6fIfRFS3Qo%2BLHNksBxU7bnd8lsyyelQ8%2Fvo1SIa%2FE2mHCtkFZVAhM7VCrG075tLJ7WDDVTTMyFwAOyj%2FrD88Ehr9HroKhf%2FxXxw2GKdhIAekxupJCjhydKmbYK%2FEmIoOIAUyjJ9xDFjgjV7qX3iWAE4q0wDoQCvMGMA%3D%3D&amp;encoding=UTF-8&amp;MSGID=0000000000004Zh&amp;pos=2144&amp;bodylen=96962&amp;realname=IMG_20150809_020538.jpg&amp;contenttype=image/jpeg&amp;attnum=1&amp;attid=0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9497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6536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4"/>
          <p:cNvSpPr>
            <a:spLocks noChangeArrowheads="1"/>
          </p:cNvSpPr>
          <p:nvPr/>
        </p:nvSpPr>
        <p:spPr bwMode="auto">
          <a:xfrm>
            <a:off x="55563" y="614594"/>
            <a:ext cx="12136437" cy="45719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598613" indent="-227013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0" hangingPunct="1">
              <a:spcBef>
                <a:spcPct val="0"/>
              </a:spcBef>
              <a:buFontTx/>
              <a:buNone/>
            </a:pPr>
            <a:endParaRPr kumimoji="0" lang="ko-KR" altLang="ko-KR" sz="2000" dirty="0">
              <a:latin typeface="Arial" panose="020B0604020202020204" pitchFamily="34" charset="0"/>
              <a:ea typeface="HY울릉도M" panose="02030600000101010101" pitchFamily="18" charset="-127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79388" y="776778"/>
            <a:ext cx="1220656" cy="1302390"/>
          </a:xfrm>
          <a:prstGeom prst="rect">
            <a:avLst/>
          </a:prstGeom>
          <a:solidFill>
            <a:schemeClr val="bg1"/>
          </a:solidFill>
          <a:ln w="88900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108000" rIns="0" bIns="144000" anchor="ctr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200" dirty="0">
              <a:solidFill>
                <a:srgbClr val="12152E"/>
              </a:solidFill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223141" y="848220"/>
            <a:ext cx="10795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0" rIns="91420" bIns="0" anchor="ctr">
            <a:spAutoFit/>
          </a:bodyPr>
          <a:lstStyle>
            <a:lvl1pPr defTabSz="912813"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12813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12813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12813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12813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16</a:t>
            </a:r>
            <a:r>
              <a:rPr lang="ko-KR" altLang="en-US" sz="2400" b="1" dirty="0" smtClean="0"/>
              <a:t>년</a:t>
            </a:r>
            <a:endParaRPr lang="en-US" altLang="ko-KR" sz="2400" b="1" dirty="0" smtClean="0"/>
          </a:p>
          <a:p>
            <a:pPr>
              <a:spcBef>
                <a:spcPct val="0"/>
              </a:spcBef>
              <a:buNone/>
            </a:pPr>
            <a:r>
              <a:rPr lang="en-US" altLang="ko-KR" sz="2400" b="1" dirty="0" smtClean="0"/>
              <a:t> 11</a:t>
            </a:r>
            <a:r>
              <a:rPr lang="ko-KR" altLang="en-US" sz="2400" b="1" dirty="0" smtClean="0"/>
              <a:t>월</a:t>
            </a:r>
            <a:endParaRPr lang="en-US" altLang="ko-KR" sz="2400" b="1" dirty="0" smtClean="0"/>
          </a:p>
          <a:p>
            <a:pPr>
              <a:spcBef>
                <a:spcPct val="0"/>
              </a:spcBef>
              <a:buNone/>
            </a:pPr>
            <a:r>
              <a:rPr lang="en-US" altLang="ko-KR" sz="2400" b="1" dirty="0"/>
              <a:t> </a:t>
            </a:r>
            <a:r>
              <a:rPr lang="ko-KR" altLang="en-US" sz="2400" b="1" dirty="0" smtClean="0"/>
              <a:t>선거</a:t>
            </a:r>
            <a:endParaRPr lang="ko-KR" altLang="en-US" sz="2400" b="1" dirty="0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1443797" y="683849"/>
            <a:ext cx="10657929" cy="1468845"/>
          </a:xfrm>
          <a:prstGeom prst="rect">
            <a:avLst/>
          </a:prstGeom>
          <a:solidFill>
            <a:srgbClr val="F0F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2000" tIns="72000" rIns="72000" bIns="72000" anchor="ctr">
            <a:spAutoFit/>
          </a:bodyPr>
          <a:lstStyle>
            <a:lvl1pPr defTabSz="912813"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912813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912813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912813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912813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000" b="1" dirty="0"/>
              <a:t>     </a:t>
            </a:r>
            <a:r>
              <a:rPr lang="en-US" altLang="ko-KR" sz="2000" b="1" dirty="0" smtClean="0"/>
              <a:t>16</a:t>
            </a:r>
            <a:r>
              <a:rPr lang="ko-KR" altLang="en-US" sz="2000" b="1" dirty="0" smtClean="0"/>
              <a:t>년 </a:t>
            </a:r>
            <a:r>
              <a:rPr lang="en-US" altLang="ko-KR" sz="2000" b="1" dirty="0" smtClean="0"/>
              <a:t>11</a:t>
            </a:r>
            <a:r>
              <a:rPr lang="ko-KR" altLang="en-US" sz="2000" b="1" dirty="0" smtClean="0"/>
              <a:t>월 </a:t>
            </a:r>
            <a:r>
              <a:rPr lang="ko-KR" altLang="en-US" sz="2000" b="1" dirty="0" err="1" smtClean="0"/>
              <a:t>대통령ㆍ의회선거에서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“</a:t>
            </a:r>
            <a:r>
              <a:rPr lang="ko-KR" altLang="en-US" sz="2000" b="1" dirty="0" smtClean="0"/>
              <a:t>트위스트 </a:t>
            </a:r>
            <a:r>
              <a:rPr lang="ko-KR" altLang="en-US" sz="2000" b="1" dirty="0" err="1" smtClean="0"/>
              <a:t>위회</a:t>
            </a:r>
            <a:r>
              <a:rPr lang="en-US" altLang="ko-KR" sz="2000" b="1" dirty="0" smtClean="0"/>
              <a:t>”</a:t>
            </a:r>
            <a:r>
              <a:rPr lang="ko-KR" altLang="en-US" sz="2000" b="1" dirty="0" smtClean="0"/>
              <a:t>가 부활할 가능성</a:t>
            </a:r>
            <a:endParaRPr lang="en-US" altLang="ko-KR" sz="20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1800" b="1" dirty="0" smtClean="0">
                <a:solidFill>
                  <a:srgbClr val="C00000"/>
                </a:solidFill>
              </a:rPr>
              <a:t>      </a:t>
            </a:r>
            <a:r>
              <a:rPr lang="en-US" altLang="ko-KR" sz="1800" b="1" dirty="0" smtClean="0">
                <a:solidFill>
                  <a:srgbClr val="C00000"/>
                </a:solidFill>
              </a:rPr>
              <a:t>17</a:t>
            </a:r>
            <a:r>
              <a:rPr lang="ko-KR" altLang="en-US" sz="1800" b="1" dirty="0" smtClean="0">
                <a:solidFill>
                  <a:srgbClr val="C00000"/>
                </a:solidFill>
              </a:rPr>
              <a:t>년은 정책의 불확실성이 고조되면서 투자가 유보될 전망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800" b="1" dirty="0" smtClean="0">
                <a:solidFill>
                  <a:srgbClr val="12152E"/>
                </a:solidFill>
              </a:rPr>
              <a:t>       </a:t>
            </a:r>
            <a:r>
              <a:rPr lang="ko-KR" altLang="en-US" sz="800" b="1" dirty="0" smtClean="0">
                <a:solidFill>
                  <a:srgbClr val="C00000"/>
                </a:solidFill>
              </a:rPr>
              <a:t>      </a:t>
            </a:r>
            <a:endParaRPr lang="en-US" altLang="ko-KR" sz="800" b="1" dirty="0" smtClean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000" b="1" dirty="0" smtClean="0"/>
              <a:t>     하원은 공화당이 절대 우세가 변함이 없어 공화당 후보가 대선 승리시 경제정책엔 진전</a:t>
            </a:r>
            <a:endParaRPr lang="en-US" altLang="ko-KR" sz="20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000" b="1" dirty="0">
                <a:solidFill>
                  <a:srgbClr val="C0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 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     민주당 대통령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, 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상원에서 민주당이 과반 </a:t>
            </a:r>
            <a:r>
              <a:rPr lang="ko-KR" altLang="en-US" sz="1600" b="1" dirty="0" err="1" smtClean="0">
                <a:solidFill>
                  <a:srgbClr val="C00000"/>
                </a:solidFill>
              </a:rPr>
              <a:t>탈환시엔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 </a:t>
            </a:r>
            <a:r>
              <a:rPr lang="ko-KR" altLang="en-US" sz="1600" b="1" dirty="0" err="1" smtClean="0">
                <a:solidFill>
                  <a:srgbClr val="C00000"/>
                </a:solidFill>
              </a:rPr>
              <a:t>재정절벽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 혼란으로 디폴트 위험 고조</a:t>
            </a:r>
            <a:endParaRPr lang="ko-KR" altLang="en-US" sz="1800" b="1" dirty="0">
              <a:solidFill>
                <a:srgbClr val="C00000"/>
              </a:solidFill>
            </a:endParaRP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1594850" y="830633"/>
            <a:ext cx="196850" cy="211138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0" rIns="0" bIns="144000" anchor="ctr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200" dirty="0">
              <a:solidFill>
                <a:srgbClr val="12152E"/>
              </a:solidFill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590191" y="1537528"/>
            <a:ext cx="196850" cy="211138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0" rIns="0" bIns="144000" anchor="ctr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200" dirty="0">
              <a:solidFill>
                <a:srgbClr val="12152E"/>
              </a:solidFill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1594850" y="631803"/>
            <a:ext cx="288925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0" rIns="0" bIns="144000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000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1611522" y="1325510"/>
            <a:ext cx="288925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0" rIns="0" bIns="144000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000" dirty="0">
                <a:solidFill>
                  <a:srgbClr val="FF0000"/>
                </a:solidFill>
              </a:rPr>
              <a:t>√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201" y="2299478"/>
            <a:ext cx="9145276" cy="384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11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T. 1. Defense: Hardware economics</a:t>
            </a:r>
            <a:endParaRPr lang="ko-KR" alt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9492" y="2076979"/>
            <a:ext cx="4231163" cy="3778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" y="2142067"/>
            <a:ext cx="3383691" cy="36491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0655" y="2076979"/>
            <a:ext cx="3350703" cy="364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812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5" name="Picture 2" descr="http://wwl1671.daum.net/Mail-bin/view_submsg3.cgi?TM=jOi5o%2BGuQw293R67M4Kya0EssoQQhrwBZFRByIieeDxcfjTKs%2F2ZGVbm1DZg7%2FvXKTHE3F6eA%2F%2BPVBopwDoExuCcJa6AlWfi3dOg9yspGYeMP4utw151l5z6PekFDT5ik02OFRAfdLGVi3kLJZC44Tm307BWdy0Qec0U633OpBH%2FM8djh8bSYhUj0celn8pWYjPO%2FS3%2BycaZxVnlvtL%2BvIk3t0u4pXqvKSQmrtG%2B3k682ioenSessOhmG6jYOe0kMApOW%2BHODZGR3YLBc7AcaIAjZGWuVefxt8TTatCl3RNBeD43fH7RIaqCKIW9%2B3D28VZUAP9tzbQQMqnc1FPypKyWbY0a%2FknpmppURYmTRNg2%2BjvRfpYVzIel0CcQkY%2FlyAiOK%2BCrVcSkJXCfqPzgIyLowADeHlhk%2FzyDMW%2Brhu1pwM%2Falb5vyOm29eUQON1RJJDkVKzS%2FuuYar1j%2BL%2BRZamRuQUD%2BgmOHfi%2BNFZfoTAUDfTJAEf4KQ1Egbh1KZAq84asjcxjPw5Vx5%2Bl8GdXik6Vkl%2FztQiQg9zFdoxtNP%2B%2BBbnezpkepU6OU1dI65urZTzGB70T%2B0VD3puhSbNEbA%3D%3D&amp;encoding=UTF-8&amp;MSGID=0000000000004hD&amp;pos=60131&amp;bodylen=39816&amp;realname=downloadfile-61.jpeg&amp;contenttype=image/jpeg&amp;attnum=4&amp;attid=0.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5315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</a:t>
            </a:r>
            <a:r>
              <a:rPr lang="en-US" altLang="ko-KR" dirty="0" smtClean="0"/>
              <a:t>.1.1 Defense Economics</a:t>
            </a:r>
            <a:endParaRPr lang="ko-KR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8114" y="2289819"/>
            <a:ext cx="3274902" cy="36496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016" y="2289819"/>
            <a:ext cx="3546132" cy="36496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8002" y="2289819"/>
            <a:ext cx="3274902" cy="36496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3017" y="2289820"/>
            <a:ext cx="3546132" cy="364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5963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T. 2 Geological Economies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42066"/>
            <a:ext cx="5208374" cy="36491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174" y="2133600"/>
            <a:ext cx="5733534" cy="364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2870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T. 3 US minimum wages</a:t>
            </a:r>
            <a:endParaRPr lang="ko-KR" alt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03092" y="2065866"/>
            <a:ext cx="5301520" cy="45079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065866"/>
            <a:ext cx="5517292" cy="450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709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T. 4 China’s AIIB plan</a:t>
            </a:r>
            <a:endParaRPr lang="ko-KR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8028" y="2147095"/>
            <a:ext cx="5558567" cy="36385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059" y="2065867"/>
            <a:ext cx="5440790" cy="371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338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ko-KR" cap="none" smtClean="0">
              <a:ea typeface="굴림" panose="020B0600000101010101" pitchFamily="50" charset="-127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mtClean="0">
              <a:solidFill>
                <a:srgbClr val="898989"/>
              </a:solidFill>
              <a:ea typeface="굴림" panose="020B0600000101010101" pitchFamily="50" charset="-127"/>
            </a:endParaRPr>
          </a:p>
        </p:txBody>
      </p:sp>
      <p:pic>
        <p:nvPicPr>
          <p:cNvPr id="97284" name="Picture 2" descr="http://image.chosun.com/sitedata/image/201510/06/2015100601364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1185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5400" dirty="0" smtClean="0"/>
              <a:t>II. Korea’s Economy</a:t>
            </a:r>
            <a:endParaRPr lang="ko-KR" altLang="en-US" sz="5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499" y="2537483"/>
            <a:ext cx="10131425" cy="364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5747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71"/>
          <p:cNvSpPr txBox="1">
            <a:spLocks noChangeArrowheads="1"/>
          </p:cNvSpPr>
          <p:nvPr/>
        </p:nvSpPr>
        <p:spPr bwMode="gray">
          <a:xfrm>
            <a:off x="4122858" y="4153452"/>
            <a:ext cx="4709446" cy="523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1" name="Text Box 66"/>
          <p:cNvSpPr txBox="1">
            <a:spLocks noChangeArrowheads="1"/>
          </p:cNvSpPr>
          <p:nvPr/>
        </p:nvSpPr>
        <p:spPr bwMode="gray">
          <a:xfrm>
            <a:off x="4007769" y="1844824"/>
            <a:ext cx="5328591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en-US" altLang="ko-KR" sz="2800" b="1" dirty="0">
                <a:solidFill>
                  <a:srgbClr val="FF0000"/>
                </a:solidFill>
                <a:latin typeface="+mn-ea"/>
              </a:rPr>
              <a:t>2016</a:t>
            </a:r>
            <a:r>
              <a:rPr lang="ko-KR" altLang="en-US" sz="2800" b="1" dirty="0">
                <a:solidFill>
                  <a:srgbClr val="FF0000"/>
                </a:solidFill>
                <a:latin typeface="+mn-ea"/>
              </a:rPr>
              <a:t>년</a:t>
            </a:r>
            <a:r>
              <a:rPr lang="en-US" altLang="ko-KR" sz="28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2800" b="1" dirty="0">
                <a:solidFill>
                  <a:srgbClr val="FF0000"/>
                </a:solidFill>
                <a:latin typeface="+mn-ea"/>
              </a:rPr>
              <a:t>국내 경제 전망</a:t>
            </a:r>
            <a:endParaRPr lang="en-US" altLang="ko-KR" sz="28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0" name="Rectangle 64"/>
          <p:cNvSpPr>
            <a:spLocks noChangeArrowheads="1"/>
          </p:cNvSpPr>
          <p:nvPr/>
        </p:nvSpPr>
        <p:spPr bwMode="gray">
          <a:xfrm rot="3419336">
            <a:off x="3131222" y="1872049"/>
            <a:ext cx="744932" cy="43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2" name="Text Box 67"/>
          <p:cNvSpPr txBox="1">
            <a:spLocks noChangeArrowheads="1"/>
          </p:cNvSpPr>
          <p:nvPr/>
        </p:nvSpPr>
        <p:spPr bwMode="gray">
          <a:xfrm>
            <a:off x="3340578" y="1667207"/>
            <a:ext cx="377027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ko-KR" sz="2800" b="1" dirty="0" smtClean="0">
                <a:solidFill>
                  <a:schemeClr val="bg1"/>
                </a:solidFill>
                <a:ea typeface="굴림" charset="-127"/>
              </a:rPr>
              <a:t>II</a:t>
            </a:r>
            <a:endParaRPr lang="en-US" altLang="ko-KR" sz="28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19" name="Line 65"/>
          <p:cNvSpPr>
            <a:spLocks noChangeShapeType="1"/>
          </p:cNvSpPr>
          <p:nvPr/>
        </p:nvSpPr>
        <p:spPr bwMode="gray">
          <a:xfrm>
            <a:off x="3537324" y="2508765"/>
            <a:ext cx="5793732" cy="0"/>
          </a:xfrm>
          <a:prstGeom prst="line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503712" y="2780929"/>
            <a:ext cx="6190046" cy="147732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1.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경기 현황 판단</a:t>
            </a:r>
            <a:endParaRPr kumimoji="1" lang="en-US" altLang="ko-KR" sz="2000" b="1" dirty="0">
              <a:solidFill>
                <a:srgbClr val="0070C0"/>
              </a:solidFill>
              <a:latin typeface="+mn-ea"/>
            </a:endParaRPr>
          </a:p>
          <a:p>
            <a:pPr marL="457200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2.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주요 지표 전망</a:t>
            </a:r>
            <a:endParaRPr kumimoji="1" lang="en-US" altLang="ko-KR" sz="2000" b="1" dirty="0">
              <a:solidFill>
                <a:srgbClr val="0070C0"/>
              </a:solidFill>
              <a:latin typeface="+mn-ea"/>
            </a:endParaRPr>
          </a:p>
          <a:p>
            <a:pPr marL="457200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0070C0"/>
                </a:solidFill>
                <a:latin typeface="+mn-ea"/>
              </a:rPr>
              <a:t>3. </a:t>
            </a:r>
            <a:r>
              <a:rPr kumimoji="1" lang="ko-KR" altLang="en-US" sz="2000" b="1" dirty="0">
                <a:solidFill>
                  <a:srgbClr val="0070C0"/>
                </a:solidFill>
                <a:latin typeface="+mn-ea"/>
              </a:rPr>
              <a:t>국내 경기 종합 전망</a:t>
            </a:r>
            <a:endParaRPr kumimoji="1" lang="en-US" altLang="ko-KR" sz="2000" b="1" dirty="0">
              <a:solidFill>
                <a:srgbClr val="0070C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86860267"/>
      </p:ext>
    </p:extLst>
  </p:cSld>
  <p:clrMapOvr>
    <a:masterClrMapping/>
  </p:clrMapOvr>
  <p:transition>
    <p:wipe dir="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한국경제의 잠재적 뇌관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3892" y="2133600"/>
            <a:ext cx="10330720" cy="3777622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국내 문제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가계부채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중산층 허약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경기부양에 치중</a:t>
            </a:r>
            <a:endParaRPr lang="en-US" altLang="ko-KR" sz="2800" dirty="0" smtClean="0"/>
          </a:p>
          <a:p>
            <a:r>
              <a:rPr lang="ko-KR" altLang="en-US" sz="2800" dirty="0" smtClean="0"/>
              <a:t>대외 문제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경제외교 취약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미 금리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중국경제 둔화</a:t>
            </a:r>
            <a:r>
              <a:rPr lang="en-US" altLang="ko-KR" sz="2800" dirty="0" smtClean="0"/>
              <a:t>,</a:t>
            </a:r>
            <a:r>
              <a:rPr lang="ko-KR" altLang="en-US" sz="2800" dirty="0" smtClean="0"/>
              <a:t> </a:t>
            </a:r>
            <a:r>
              <a:rPr lang="ko-KR" altLang="en-US" sz="2800" dirty="0" err="1" smtClean="0"/>
              <a:t>유가→한국경제에</a:t>
            </a:r>
            <a:r>
              <a:rPr lang="ko-KR" altLang="en-US" sz="2800" dirty="0" smtClean="0"/>
              <a:t> 대한 총수요 </a:t>
            </a:r>
            <a:r>
              <a:rPr lang="ko-KR" altLang="en-US" sz="2800" dirty="0" err="1" smtClean="0"/>
              <a:t>감소→수출둔화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+ </a:t>
            </a:r>
            <a:r>
              <a:rPr lang="ko-KR" altLang="en-US" sz="2800" dirty="0" smtClean="0"/>
              <a:t>환율전쟁 → 가계부채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35615030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8064054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주요국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GDP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대비 비중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(2014) &gt;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ko-KR" altLang="en-US" sz="2000" b="1" dirty="0">
                <a:latin typeface="+mn-ea"/>
              </a:rPr>
              <a:t>국민계정 구성</a:t>
            </a:r>
            <a:endParaRPr lang="en-US" altLang="ko-KR" sz="2000" b="1" dirty="0">
              <a:latin typeface="+mn-ea"/>
            </a:endParaRPr>
          </a:p>
          <a:p>
            <a:pPr marL="202635" indent="-176213" defTabSz="957776">
              <a:lnSpc>
                <a:spcPct val="150000"/>
              </a:lnSpc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GDP =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소비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+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투자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+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정부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+ (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수출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–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수입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8064896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2800" b="1" dirty="0" smtClean="0">
                <a:solidFill>
                  <a:schemeClr val="bg1"/>
                </a:solidFill>
                <a:latin typeface="+mj-ea"/>
              </a:rPr>
              <a:t>  </a:t>
            </a:r>
            <a:r>
              <a:rPr lang="ko-KR" altLang="en-US" sz="2800" b="1" dirty="0" err="1" smtClean="0">
                <a:solidFill>
                  <a:schemeClr val="bg1"/>
                </a:solidFill>
                <a:latin typeface="+mj-ea"/>
              </a:rPr>
              <a:t>한</a:t>
            </a:r>
            <a:r>
              <a:rPr lang="ko-KR" altLang="en-US" sz="2800" b="1" dirty="0" err="1">
                <a:solidFill>
                  <a:schemeClr val="bg1"/>
                </a:solidFill>
                <a:latin typeface="맑은 고딕"/>
                <a:ea typeface="맑은 고딕"/>
              </a:rPr>
              <a:t>∙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</a:rPr>
              <a:t>미</a:t>
            </a:r>
            <a:r>
              <a:rPr lang="ko-KR" altLang="en-US" sz="2800" b="1" dirty="0" err="1">
                <a:solidFill>
                  <a:schemeClr val="bg1"/>
                </a:solidFill>
              </a:rPr>
              <a:t>∙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</a:rPr>
              <a:t>일</a:t>
            </a:r>
            <a:r>
              <a:rPr lang="ko-KR" altLang="en-US" sz="2800" b="1" dirty="0" err="1">
                <a:solidFill>
                  <a:schemeClr val="bg1"/>
                </a:solidFill>
              </a:rPr>
              <a:t>∙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</a:rPr>
              <a:t>중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GDP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구성</a:t>
            </a:r>
            <a:endParaRPr lang="en-US" altLang="ko-KR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8" name="대각선 방향의 모서리가 둥근 사각형 27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현황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2159976" y="3140967"/>
          <a:ext cx="7896462" cy="2952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60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160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160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1607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1607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904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latin typeface="-윤고딕330" pitchFamily="18" charset="-127"/>
                          <a:ea typeface="-윤고딕330" pitchFamily="18" charset="-127"/>
                        </a:rPr>
                        <a:t>구</a:t>
                      </a:r>
                      <a:r>
                        <a:rPr lang="ko-KR" altLang="en-US" dirty="0" smtClean="0">
                          <a:latin typeface="-윤고딕330" pitchFamily="18" charset="-127"/>
                          <a:ea typeface="-윤고딕330" pitchFamily="18" charset="-127"/>
                        </a:rPr>
                        <a:t>분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-윤고딕330" pitchFamily="18" charset="-127"/>
                          <a:ea typeface="-윤고딕330" pitchFamily="18" charset="-127"/>
                        </a:rPr>
                        <a:t>소비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-윤고딕330" pitchFamily="18" charset="-127"/>
                          <a:ea typeface="-윤고딕330" pitchFamily="18" charset="-127"/>
                        </a:rPr>
                        <a:t>투자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-윤고딕330" pitchFamily="18" charset="-127"/>
                          <a:ea typeface="-윤고딕330" pitchFamily="18" charset="-127"/>
                        </a:rPr>
                        <a:t>정부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-윤고딕330" pitchFamily="18" charset="-127"/>
                          <a:ea typeface="-윤고딕330" pitchFamily="18" charset="-127"/>
                        </a:rPr>
                        <a:t>수출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-윤고딕330" pitchFamily="18" charset="-127"/>
                          <a:ea typeface="-윤고딕330" pitchFamily="18" charset="-127"/>
                        </a:rPr>
                        <a:t>수입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04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-윤고딕330" pitchFamily="18" charset="-127"/>
                          <a:ea typeface="-윤고딕330" pitchFamily="18" charset="-127"/>
                        </a:rPr>
                        <a:t>한국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50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29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15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51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45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04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-윤고딕330" pitchFamily="18" charset="-127"/>
                          <a:ea typeface="-윤고딕330" pitchFamily="18" charset="-127"/>
                        </a:rPr>
                        <a:t>중국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38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46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14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-윤고딕330" pitchFamily="18" charset="-127"/>
                          <a:ea typeface="-윤고딕330" pitchFamily="18" charset="-127"/>
                        </a:rPr>
                        <a:t>순수출</a:t>
                      </a:r>
                      <a:r>
                        <a:rPr lang="ko-KR" altLang="en-US" dirty="0" smtClean="0">
                          <a:latin typeface="-윤고딕330" pitchFamily="18" charset="-127"/>
                          <a:ea typeface="-윤고딕330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(2)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04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-윤고딕330" pitchFamily="18" charset="-127"/>
                          <a:ea typeface="-윤고딕330" pitchFamily="18" charset="-127"/>
                        </a:rPr>
                        <a:t>일본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61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17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26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18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21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04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-윤고딕330" pitchFamily="18" charset="-127"/>
                          <a:ea typeface="-윤고딕330" pitchFamily="18" charset="-127"/>
                        </a:rPr>
                        <a:t>미국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68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16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18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13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-윤고딕330" pitchFamily="18" charset="-127"/>
                          <a:ea typeface="-윤고딕330" pitchFamily="18" charset="-127"/>
                        </a:rPr>
                        <a:t>17</a:t>
                      </a:r>
                      <a:endParaRPr lang="ko-KR" altLang="en-US" dirty="0">
                        <a:latin typeface="-윤고딕330" pitchFamily="18" charset="-127"/>
                        <a:ea typeface="-윤고딕330" pitchFamily="18" charset="-127"/>
                      </a:endParaRPr>
                    </a:p>
                  </a:txBody>
                  <a:tcPr marL="84406" marR="84406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2" name="TextBox 10"/>
          <p:cNvSpPr txBox="1">
            <a:spLocks noChangeArrowheads="1"/>
          </p:cNvSpPr>
          <p:nvPr/>
        </p:nvSpPr>
        <p:spPr bwMode="auto">
          <a:xfrm>
            <a:off x="2063553" y="6165305"/>
            <a:ext cx="81560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한국은행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중국 국가통계국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일본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</a:rPr>
              <a:t>내각부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미국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</a:rPr>
              <a:t>상무부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1.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중국은 수출</a:t>
            </a:r>
            <a:r>
              <a:rPr lang="ko-KR" altLang="en-US" sz="1200" dirty="0">
                <a:solidFill>
                  <a:srgbClr val="000000"/>
                </a:solidFill>
                <a:latin typeface="굴림체"/>
                <a:ea typeface="굴림체"/>
              </a:rPr>
              <a:t>∙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수입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</a:rPr>
              <a:t>구분없이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</a:rPr>
              <a:t>순수출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 규모만 발표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국민계정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).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2.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일본은 투자는 민간부문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정부는 정부소비와 공공투자 포함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24" name="TextBox 10"/>
          <p:cNvSpPr txBox="1">
            <a:spLocks noChangeArrowheads="1"/>
          </p:cNvSpPr>
          <p:nvPr/>
        </p:nvSpPr>
        <p:spPr bwMode="auto">
          <a:xfrm>
            <a:off x="1991545" y="2924944"/>
            <a:ext cx="816271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ko-KR" sz="1100" b="1" dirty="0">
                <a:solidFill>
                  <a:srgbClr val="000000"/>
                </a:solidFill>
                <a:latin typeface="+mn-ea"/>
              </a:rPr>
              <a:t>(%)</a:t>
            </a:r>
          </a:p>
        </p:txBody>
      </p:sp>
    </p:spTree>
    <p:extLst>
      <p:ext uri="{BB962C8B-B14F-4D97-AF65-F5344CB8AC3E}">
        <p14:creationId xmlns:p14="http://schemas.microsoft.com/office/powerpoint/2010/main" val="2139583061"/>
      </p:ext>
    </p:extLst>
  </p:cSld>
  <p:clrMapOvr>
    <a:masterClrMapping/>
  </p:clrMapOvr>
  <p:transition>
    <p:wipe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rgbClr val="FFFFFF"/>
                </a:solidFill>
                <a:latin typeface="+mn-ea"/>
              </a:rPr>
              <a:t>국내</a:t>
            </a: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 </a:t>
            </a:r>
            <a:r>
              <a:rPr lang="ko-KR" altLang="en-US" sz="2000" b="1" kern="0" dirty="0">
                <a:solidFill>
                  <a:srgbClr val="FFFFFF"/>
                </a:solidFill>
                <a:latin typeface="+mn-ea"/>
              </a:rPr>
              <a:t>경제성장률 </a:t>
            </a: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492944"/>
            <a:ext cx="4146254" cy="3718304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spc="-150" dirty="0">
                  <a:solidFill>
                    <a:srgbClr val="FFFFFF"/>
                  </a:solidFill>
                  <a:latin typeface="+mn-ea"/>
                </a:rPr>
                <a:t>&lt; </a:t>
              </a:r>
              <a:r>
                <a:rPr lang="ko-KR" altLang="en-US" sz="2000" b="1" kern="0" spc="-150" dirty="0">
                  <a:solidFill>
                    <a:srgbClr val="FFFFFF"/>
                  </a:solidFill>
                  <a:latin typeface="+mn-ea"/>
                </a:rPr>
                <a:t>지출항목별 성장기여도 </a:t>
              </a:r>
              <a:r>
                <a:rPr lang="en-US" altLang="ko-KR" sz="2000" b="1" kern="0" spc="-150" dirty="0">
                  <a:solidFill>
                    <a:srgbClr val="FFFFFF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31236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2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 1-1.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 경제 성장률 추이</a:t>
              </a:r>
              <a:endParaRPr lang="fr-FR" altLang="ko-KR" sz="2800" b="1" dirty="0">
                <a:solidFill>
                  <a:schemeClr val="bg1"/>
                </a:solidFill>
                <a:latin typeface="+mj-ea"/>
                <a:ea typeface="+mj-ea"/>
                <a:cs typeface="+mj-cs"/>
              </a:endParaRP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1.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경기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현황 판단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2013884" y="6237313"/>
            <a:ext cx="372207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한국은행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6334364" y="6237313"/>
            <a:ext cx="372207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한국은행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1" lang="ko-KR" altLang="en-US" sz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640960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ko-KR" altLang="en-US" sz="2000" b="1" dirty="0">
                <a:solidFill>
                  <a:srgbClr val="FF0000"/>
                </a:solidFill>
                <a:latin typeface="+mn-ea"/>
              </a:rPr>
              <a:t>현재 국내 경기는 내</a:t>
            </a:r>
            <a:r>
              <a:rPr lang="ko-KR" altLang="en-US" sz="2000" b="1" dirty="0">
                <a:solidFill>
                  <a:srgbClr val="FF0000"/>
                </a:solidFill>
                <a:latin typeface="맑은 고딕"/>
                <a:ea typeface="맑은 고딕"/>
              </a:rPr>
              <a:t>∙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</a:rPr>
              <a:t>외수 동반 부진으로 회복세 미약</a:t>
            </a:r>
            <a:endParaRPr lang="en-US" altLang="ko-KR" sz="2000" b="1" dirty="0">
              <a:solidFill>
                <a:srgbClr val="FF0000"/>
              </a:solidFill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- 2015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경제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성장률이 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2.5%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에 머물 전망 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(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상반기 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2.3%, 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하반기 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2.6%)</a:t>
            </a:r>
            <a:endParaRPr kumimoji="1" lang="ko-KR" altLang="en-US" spc="-100" dirty="0">
              <a:solidFill>
                <a:srgbClr val="222268"/>
              </a:solidFill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-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세계경기 둔화 및 유가하락으로 수출 감소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.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재고 제외 시 내수경기도 부진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graphicFrame>
        <p:nvGraphicFramePr>
          <p:cNvPr id="13" name="차트 12"/>
          <p:cNvGraphicFramePr/>
          <p:nvPr/>
        </p:nvGraphicFramePr>
        <p:xfrm>
          <a:off x="2108200" y="2996952"/>
          <a:ext cx="3987800" cy="3251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차트 14"/>
          <p:cNvGraphicFramePr/>
          <p:nvPr/>
        </p:nvGraphicFramePr>
        <p:xfrm>
          <a:off x="6384032" y="2924944"/>
          <a:ext cx="410445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57867059"/>
      </p:ext>
    </p:extLst>
  </p:cSld>
  <p:clrMapOvr>
    <a:masterClrMapping/>
  </p:clrMapOvr>
  <p:transition>
    <p:wipe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rgbClr val="FFFFFF"/>
                </a:solidFill>
                <a:latin typeface="+mn-ea"/>
              </a:rPr>
              <a:t>경제성장률 및 동행∙선행지수 </a:t>
            </a: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492944"/>
            <a:ext cx="4146254" cy="3718304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spc="-150" dirty="0">
                  <a:solidFill>
                    <a:srgbClr val="FFFFFF"/>
                  </a:solidFill>
                  <a:latin typeface="+mn-ea"/>
                </a:rPr>
                <a:t>&lt; </a:t>
              </a:r>
              <a:r>
                <a:rPr lang="ko-KR" altLang="en-US" sz="2000" b="1" kern="0" spc="-150" dirty="0">
                  <a:solidFill>
                    <a:srgbClr val="FFFFFF"/>
                  </a:solidFill>
                  <a:latin typeface="+mn-ea"/>
                </a:rPr>
                <a:t>제조업 재고</a:t>
              </a:r>
              <a:r>
                <a:rPr lang="en-US" altLang="ko-KR" sz="2000" b="1" kern="0" spc="-150" dirty="0">
                  <a:solidFill>
                    <a:srgbClr val="FFFFFF"/>
                  </a:solidFill>
                  <a:latin typeface="+mn-ea"/>
                </a:rPr>
                <a:t>-</a:t>
              </a:r>
              <a:r>
                <a:rPr lang="ko-KR" altLang="en-US" sz="2000" b="1" kern="0" spc="-150" dirty="0">
                  <a:solidFill>
                    <a:srgbClr val="FFFFFF"/>
                  </a:solidFill>
                  <a:latin typeface="+mn-ea"/>
                </a:rPr>
                <a:t>출하 사이클 </a:t>
              </a:r>
              <a:r>
                <a:rPr lang="en-US" altLang="ko-KR" sz="2000" b="1" kern="0" spc="-150" dirty="0">
                  <a:solidFill>
                    <a:srgbClr val="FFFFFF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31236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  <a:solidFill>
            <a:schemeClr val="accent2"/>
          </a:solidFill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1-2.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</a:rPr>
                <a:t>현 경기 판단</a:t>
              </a:r>
              <a:endParaRPr lang="fr-FR" altLang="ko-KR" sz="2800" b="1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grpFill/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1.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경기 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현황 판단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2013884" y="6237313"/>
            <a:ext cx="372207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한국은행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6334364" y="6237313"/>
            <a:ext cx="372207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통계청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1" lang="ko-KR" altLang="en-US" sz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5" name="차트 24"/>
          <p:cNvGraphicFramePr/>
          <p:nvPr/>
        </p:nvGraphicFramePr>
        <p:xfrm>
          <a:off x="2135560" y="2996952"/>
          <a:ext cx="396043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차트 25"/>
          <p:cNvGraphicFramePr/>
          <p:nvPr/>
        </p:nvGraphicFramePr>
        <p:xfrm>
          <a:off x="6384032" y="2996952"/>
          <a:ext cx="4013938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640960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ko-KR" altLang="en-US" sz="2000" b="1" dirty="0">
                <a:latin typeface="+mn-ea"/>
              </a:rPr>
              <a:t>현재 국내 경기는 내</a:t>
            </a:r>
            <a:r>
              <a:rPr lang="ko-KR" altLang="en-US" sz="2000" b="1" dirty="0">
                <a:latin typeface="맑은 고딕"/>
                <a:ea typeface="맑은 고딕"/>
              </a:rPr>
              <a:t>∙</a:t>
            </a:r>
            <a:r>
              <a:rPr lang="ko-KR" altLang="en-US" sz="2000" b="1" dirty="0">
                <a:latin typeface="+mn-ea"/>
              </a:rPr>
              <a:t>외수 동반 부진으로 회복세 미약</a:t>
            </a:r>
            <a:endParaRPr lang="en-US" altLang="ko-KR" sz="2000" b="1" dirty="0"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동행지수는 기준치에서 횡보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. 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선행지수 상승에도 실제 성장으로의 연계성 약화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-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출하증감률이 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0%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대에서 묶여 있으면서 회복국면 진입 지연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0089284"/>
      </p:ext>
    </p:extLst>
  </p:cSld>
  <p:clrMapOvr>
    <a:masterClrMapping/>
  </p:clrMapOvr>
  <p:transition>
    <p:wipe dir="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150" dirty="0">
                <a:solidFill>
                  <a:srgbClr val="FFFFFF"/>
                </a:solidFill>
                <a:latin typeface="+mn-ea"/>
              </a:rPr>
              <a:t>&lt; </a:t>
            </a:r>
            <a:r>
              <a:rPr lang="ko-KR" altLang="en-US" sz="2000" b="1" kern="0" spc="-150" dirty="0">
                <a:solidFill>
                  <a:srgbClr val="FFFFFF"/>
                </a:solidFill>
                <a:latin typeface="+mn-ea"/>
              </a:rPr>
              <a:t>민간소비 및 소비자심리지수 </a:t>
            </a:r>
            <a:r>
              <a:rPr lang="en-US" altLang="ko-KR" sz="2000" b="1" kern="0" spc="-150" dirty="0">
                <a:solidFill>
                  <a:srgbClr val="FFFFFF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492944"/>
            <a:ext cx="4146254" cy="3600352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&lt; 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민간소비 전망 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5"/>
            <a:ext cx="4140000" cy="3207293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  <a:solidFill>
            <a:schemeClr val="accent2"/>
          </a:solidFill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2-1</a:t>
              </a:r>
              <a:r>
                <a:rPr lang="en-US" altLang="ko-KR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민간소비</a:t>
              </a:r>
              <a:endParaRPr lang="fr-FR" altLang="ko-KR" sz="2800" b="1" dirty="0">
                <a:solidFill>
                  <a:schemeClr val="bg1"/>
                </a:solidFill>
                <a:latin typeface="+mj-ea"/>
                <a:ea typeface="+mj-ea"/>
                <a:cs typeface="+mj-cs"/>
              </a:endParaRP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grpFill/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2.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주요 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지표전망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1991544" y="6176338"/>
            <a:ext cx="41764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한국은행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6312024" y="6165305"/>
            <a:ext cx="49895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lang="en-US" altLang="ko-KR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한국은행</a:t>
            </a:r>
            <a:r>
              <a:rPr lang="en-US" altLang="ko-KR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현대경제연구원</a:t>
            </a:r>
            <a:r>
              <a:rPr lang="en-US" altLang="ko-KR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>
              <a:defRPr/>
            </a:pPr>
            <a:r>
              <a:rPr lang="en-US" altLang="ko-KR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</a:t>
            </a:r>
            <a:r>
              <a:rPr lang="en-US" altLang="ko-KR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2015</a:t>
            </a:r>
            <a:r>
              <a:rPr lang="ko-KR" altLang="en-US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하반기부터 현대경제연구원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전망치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spc="-1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3" name="차트 12"/>
          <p:cNvGraphicFramePr/>
          <p:nvPr/>
        </p:nvGraphicFramePr>
        <p:xfrm>
          <a:off x="2063552" y="2924944"/>
          <a:ext cx="4032448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차트 15"/>
          <p:cNvGraphicFramePr/>
          <p:nvPr>
            <p:extLst/>
          </p:nvPr>
        </p:nvGraphicFramePr>
        <p:xfrm>
          <a:off x="6384032" y="2924945"/>
          <a:ext cx="4283968" cy="3273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1919536" y="1340768"/>
            <a:ext cx="892899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en-US" altLang="ko-KR" sz="2000" b="1" spc="-100" dirty="0">
                <a:latin typeface="+mn-ea"/>
              </a:rPr>
              <a:t>2016</a:t>
            </a:r>
            <a:r>
              <a:rPr kumimoji="1" lang="ko-KR" altLang="en-US" sz="2000" b="1" spc="-100" dirty="0">
                <a:latin typeface="+mn-ea"/>
              </a:rPr>
              <a:t>년 민간소비 미약한 회복세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(</a:t>
            </a:r>
            <a:r>
              <a:rPr lang="en-US" altLang="ko-KR" sz="1400" kern="0" dirty="0">
                <a:solidFill>
                  <a:srgbClr val="003399"/>
                </a:solidFill>
                <a:latin typeface="+mn-ea"/>
              </a:rPr>
              <a:t>2015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1.8%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 </a:t>
            </a:r>
            <a:r>
              <a:rPr lang="en-US" altLang="ko-KR" sz="1400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2016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2.1%)</a:t>
            </a:r>
            <a:endParaRPr kumimoji="1" lang="en-US" altLang="ko-KR" sz="2000" spc="-100" dirty="0">
              <a:solidFill>
                <a:srgbClr val="222268"/>
              </a:solidFill>
              <a:latin typeface="+mn-ea"/>
            </a:endParaRP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- 2015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민간소비는 소득 정체 및 소비심리 부진 등으로 회복세 지연</a:t>
            </a:r>
            <a:endParaRPr kumimoji="1" lang="en-US" altLang="ko-KR" dirty="0">
              <a:solidFill>
                <a:srgbClr val="222268"/>
              </a:solidFill>
              <a:latin typeface="+mn-ea"/>
            </a:endParaRP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- 2016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년에 실질 임금 상승률 둔화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,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가계부채 누증 등으로 미약한 회복세 전망</a:t>
            </a:r>
          </a:p>
        </p:txBody>
      </p:sp>
    </p:spTree>
    <p:extLst>
      <p:ext uri="{BB962C8B-B14F-4D97-AF65-F5344CB8AC3E}">
        <p14:creationId xmlns:p14="http://schemas.microsoft.com/office/powerpoint/2010/main" val="4195908622"/>
      </p:ext>
    </p:extLst>
  </p:cSld>
  <p:clrMapOvr>
    <a:masterClrMapping/>
  </p:clrMapOvr>
  <p:transition>
    <p:wipe dir="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15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건설투자 및 건설수주 </a:t>
            </a:r>
            <a:r>
              <a:rPr lang="en-US" altLang="ko-KR" sz="2000" b="1" kern="0" spc="-15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492945"/>
            <a:ext cx="4146254" cy="3643451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69574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&lt; 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건설투자 전망 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340768"/>
            <a:ext cx="874846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en-US" altLang="ko-KR" sz="2000" b="1" spc="-100" dirty="0">
                <a:solidFill>
                  <a:srgbClr val="FF0000"/>
                </a:solidFill>
                <a:latin typeface="+mn-ea"/>
              </a:rPr>
              <a:t>2016</a:t>
            </a:r>
            <a:r>
              <a:rPr kumimoji="1" lang="ko-KR" altLang="en-US" sz="2000" b="1" spc="-100" dirty="0">
                <a:solidFill>
                  <a:srgbClr val="FF0000"/>
                </a:solidFill>
                <a:latin typeface="+mn-ea"/>
              </a:rPr>
              <a:t>년 건설투자 완만한 증가</a:t>
            </a:r>
            <a:r>
              <a:rPr lang="en-US" altLang="ko-KR" sz="2000" b="1" kern="0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(</a:t>
            </a:r>
            <a:r>
              <a:rPr lang="en-US" altLang="ko-KR" sz="1400" kern="0" dirty="0">
                <a:solidFill>
                  <a:srgbClr val="003399"/>
                </a:solidFill>
                <a:latin typeface="+mn-ea"/>
              </a:rPr>
              <a:t>2015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2.7%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 </a:t>
            </a:r>
            <a:r>
              <a:rPr lang="en-US" altLang="ko-KR" sz="1400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2016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3.4%)</a:t>
            </a:r>
            <a:endParaRPr kumimoji="1" lang="en-US" altLang="ko-KR" sz="2000" spc="-100" dirty="0">
              <a:solidFill>
                <a:srgbClr val="222268"/>
              </a:solidFill>
              <a:latin typeface="+mn-ea"/>
            </a:endParaRP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- 2015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건설투자는 정부의 </a:t>
            </a:r>
            <a:r>
              <a:rPr kumimoji="1" lang="ko-KR" altLang="en-US" dirty="0" err="1">
                <a:solidFill>
                  <a:srgbClr val="222268"/>
                </a:solidFill>
                <a:latin typeface="+mn-ea"/>
              </a:rPr>
              <a:t>주택활성화대책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,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주택경기 개선 등으로 회복세 개선</a:t>
            </a: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- 2016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년에 건설주주 회복에 따른 건설기성 증가 등으로 완만한 증가세 전망</a:t>
            </a: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5"/>
            <a:ext cx="4140000" cy="3207293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2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2-2</a:t>
              </a:r>
              <a:r>
                <a:rPr lang="en-US" altLang="ko-KR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건설투자</a:t>
              </a:r>
              <a:endParaRPr lang="fr-FR" altLang="ko-KR" sz="2800" b="1" dirty="0">
                <a:solidFill>
                  <a:schemeClr val="bg1"/>
                </a:solidFill>
                <a:latin typeface="+mj-ea"/>
                <a:ea typeface="+mj-ea"/>
                <a:cs typeface="+mj-cs"/>
              </a:endParaRP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2"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2.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주요 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지표전망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graphicFrame>
        <p:nvGraphicFramePr>
          <p:cNvPr id="17" name="차트 16"/>
          <p:cNvGraphicFramePr/>
          <p:nvPr/>
        </p:nvGraphicFramePr>
        <p:xfrm>
          <a:off x="2135560" y="2996952"/>
          <a:ext cx="403244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2085892" y="6165305"/>
            <a:ext cx="372207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으뜸체" pitchFamily="18" charset="-127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으뜸체" pitchFamily="18" charset="-127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으뜸체" pitchFamily="18" charset="-127"/>
              </a:rPr>
              <a:t>한국은행</a:t>
            </a:r>
            <a:r>
              <a:rPr kumimoji="1" lang="en-US" altLang="ko-KR" sz="1200" dirty="0">
                <a:solidFill>
                  <a:srgbClr val="000000"/>
                </a:solidFill>
                <a:latin typeface="으뜸체" pitchFamily="18" charset="-127"/>
              </a:rPr>
              <a:t>, </a:t>
            </a:r>
            <a:r>
              <a:rPr kumimoji="1" lang="ko-KR" altLang="en-US" sz="1200" dirty="0">
                <a:solidFill>
                  <a:srgbClr val="000000"/>
                </a:solidFill>
                <a:latin typeface="으뜸체" pitchFamily="18" charset="-127"/>
              </a:rPr>
              <a:t>통계청</a:t>
            </a:r>
            <a:r>
              <a:rPr kumimoji="1" lang="en-US" altLang="ko-KR" sz="1200" dirty="0">
                <a:solidFill>
                  <a:srgbClr val="000000"/>
                </a:solidFill>
                <a:latin typeface="으뜸체" pitchFamily="18" charset="-127"/>
              </a:rPr>
              <a:t>.</a:t>
            </a:r>
          </a:p>
        </p:txBody>
      </p:sp>
      <p:graphicFrame>
        <p:nvGraphicFramePr>
          <p:cNvPr id="23" name="차트 22"/>
          <p:cNvGraphicFramePr/>
          <p:nvPr>
            <p:extLst/>
          </p:nvPr>
        </p:nvGraphicFramePr>
        <p:xfrm>
          <a:off x="6384032" y="2996952"/>
          <a:ext cx="403244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6384033" y="6165305"/>
            <a:ext cx="38660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한국은행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현대경제연구원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200" spc="-100" dirty="0">
                <a:solidFill>
                  <a:srgbClr val="000000"/>
                </a:solidFill>
                <a:latin typeface="+mn-ea"/>
              </a:rPr>
              <a:t>    주</a:t>
            </a:r>
            <a:r>
              <a:rPr lang="en-US" altLang="ko-KR" sz="1200" spc="-100" dirty="0">
                <a:solidFill>
                  <a:srgbClr val="000000"/>
                </a:solidFill>
                <a:latin typeface="+mn-ea"/>
              </a:rPr>
              <a:t>:  2015</a:t>
            </a:r>
            <a:r>
              <a:rPr lang="ko-KR" altLang="en-US" sz="1200" spc="-100" dirty="0">
                <a:solidFill>
                  <a:srgbClr val="000000"/>
                </a:solidFill>
                <a:latin typeface="+mn-ea"/>
              </a:rPr>
              <a:t>년 하반기부터 현대경제연구원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전망치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kumimoji="1" lang="ko-KR" altLang="en-US" sz="1200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13326649"/>
      </p:ext>
    </p:extLst>
  </p:cSld>
  <p:clrMapOvr>
    <a:masterClrMapping/>
  </p:clrMapOvr>
  <p:transition>
    <p:wipe dir="d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607343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rgbClr val="FFFFFF"/>
                </a:solidFill>
                <a:latin typeface="+mn-ea"/>
              </a:rPr>
              <a:t>&lt; </a:t>
            </a:r>
            <a:r>
              <a:rPr lang="ko-KR" altLang="en-US" sz="2000" b="1" kern="0" spc="-300" dirty="0">
                <a:solidFill>
                  <a:srgbClr val="FFFFFF"/>
                </a:solidFill>
                <a:latin typeface="+mn-ea"/>
              </a:rPr>
              <a:t>설비투자  및 설비투자 조정압력 </a:t>
            </a:r>
            <a:r>
              <a:rPr lang="en-US" altLang="ko-KR" sz="2000" b="1" kern="0" spc="-300" dirty="0">
                <a:solidFill>
                  <a:srgbClr val="FFFFFF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607343"/>
            <a:ext cx="4146254" cy="3672360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&lt; 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설비투자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 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전망 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3039343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  <a:solidFill>
            <a:schemeClr val="accent2"/>
          </a:solidFill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2-3</a:t>
              </a:r>
              <a:r>
                <a:rPr lang="en-US" altLang="ko-KR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설비투자</a:t>
              </a:r>
              <a:endParaRPr lang="fr-FR" altLang="ko-KR" sz="2800" b="1" dirty="0">
                <a:solidFill>
                  <a:schemeClr val="bg1"/>
                </a:solidFill>
                <a:latin typeface="+mj-ea"/>
                <a:ea typeface="+mj-ea"/>
                <a:cs typeface="+mj-cs"/>
              </a:endParaRP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grpFill/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2.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주요 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지표전망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2085892" y="6291511"/>
            <a:ext cx="372207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한국은행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통계청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6363072" y="6279704"/>
            <a:ext cx="40534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한국은행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현대경제연구원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</a:t>
            </a:r>
            <a:r>
              <a:rPr lang="en-US" altLang="ko-KR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 2015</a:t>
            </a:r>
            <a:r>
              <a:rPr lang="ko-KR" altLang="en-US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200" spc="-100" dirty="0">
                <a:solidFill>
                  <a:srgbClr val="000000"/>
                </a:solidFill>
                <a:latin typeface="+mn-ea"/>
              </a:rPr>
              <a:t>상반기부터</a:t>
            </a:r>
            <a:r>
              <a:rPr lang="ko-KR" altLang="en-US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현대경제연구원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전망치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kumimoji="1" lang="ko-KR" altLang="en-US" sz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3" name="차트 12"/>
          <p:cNvGraphicFramePr/>
          <p:nvPr/>
        </p:nvGraphicFramePr>
        <p:xfrm>
          <a:off x="2063552" y="3039343"/>
          <a:ext cx="4176464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1919536" y="1196752"/>
            <a:ext cx="84969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en-US" altLang="ko-KR" sz="2000" b="1" spc="-100" dirty="0">
                <a:latin typeface="+mn-ea"/>
              </a:rPr>
              <a:t>2016</a:t>
            </a:r>
            <a:r>
              <a:rPr kumimoji="1" lang="ko-KR" altLang="en-US" sz="2000" b="1" spc="-100" dirty="0">
                <a:latin typeface="+mn-ea"/>
              </a:rPr>
              <a:t>년 설비투자 증가세 둔화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(</a:t>
            </a:r>
            <a:r>
              <a:rPr lang="en-US" altLang="ko-KR" sz="1400" kern="0" dirty="0">
                <a:solidFill>
                  <a:srgbClr val="003399"/>
                </a:solidFill>
                <a:latin typeface="+mn-ea"/>
              </a:rPr>
              <a:t>2015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5.3%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 </a:t>
            </a:r>
            <a:r>
              <a:rPr lang="en-US" altLang="ko-KR" sz="1400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2016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3.5%)</a:t>
            </a:r>
            <a:endParaRPr kumimoji="1" lang="en-US" altLang="ko-KR" sz="2000" spc="-100" dirty="0">
              <a:solidFill>
                <a:srgbClr val="222268"/>
              </a:solidFill>
              <a:latin typeface="+mn-ea"/>
            </a:endParaRP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- 2015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설비투자는 경기전망 불확실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,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투자환경 불안 등으로 회복세 미약</a:t>
            </a:r>
            <a:endParaRPr kumimoji="1" lang="en-US" altLang="ko-KR" spc="-100" dirty="0">
              <a:solidFill>
                <a:srgbClr val="222268"/>
              </a:solidFill>
              <a:latin typeface="+mn-ea"/>
            </a:endParaRPr>
          </a:p>
          <a:p>
            <a:pPr marL="355600" indent="-3556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tabLst>
                <a:tab pos="355600" algn="l"/>
              </a:tabLst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- 2016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년에 글로벌 경기 불확실성 증대 등으로 증가세 둔화 전망</a:t>
            </a:r>
            <a:endParaRPr kumimoji="1" lang="ko-KR" altLang="en-US" spc="-100" dirty="0">
              <a:solidFill>
                <a:srgbClr val="222268"/>
              </a:solidFill>
              <a:latin typeface="+mn-ea"/>
            </a:endParaRPr>
          </a:p>
        </p:txBody>
      </p:sp>
      <p:graphicFrame>
        <p:nvGraphicFramePr>
          <p:cNvPr id="25" name="차트 24"/>
          <p:cNvGraphicFramePr/>
          <p:nvPr/>
        </p:nvGraphicFramePr>
        <p:xfrm>
          <a:off x="6384032" y="3039343"/>
          <a:ext cx="410445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모서리가 둥근 직사각형 16"/>
          <p:cNvSpPr/>
          <p:nvPr/>
        </p:nvSpPr>
        <p:spPr>
          <a:xfrm>
            <a:off x="9264352" y="3183359"/>
            <a:ext cx="1152128" cy="2664296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3325617"/>
      </p:ext>
    </p:extLst>
  </p:cSld>
  <p:clrMapOvr>
    <a:masterClrMapping/>
  </p:clrMapOvr>
  <p:transition>
    <p:wipe dir="d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607343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rgbClr val="FFFFFF"/>
                </a:solidFill>
                <a:latin typeface="+mn-ea"/>
              </a:rPr>
              <a:t>&lt;  </a:t>
            </a:r>
            <a:r>
              <a:rPr lang="ko-KR" altLang="en-US" sz="2000" b="1" kern="0" spc="-300" dirty="0" err="1">
                <a:solidFill>
                  <a:srgbClr val="FFFFFF"/>
                </a:solidFill>
                <a:latin typeface="+mn-ea"/>
              </a:rPr>
              <a:t>지재투자</a:t>
            </a:r>
            <a:r>
              <a:rPr lang="ko-KR" altLang="en-US" sz="2000" b="1" kern="0" spc="-300" dirty="0">
                <a:solidFill>
                  <a:srgbClr val="FFFFFF"/>
                </a:solidFill>
                <a:latin typeface="+mn-ea"/>
              </a:rPr>
              <a:t> 및 연구개발서비스생산  </a:t>
            </a:r>
            <a:r>
              <a:rPr lang="en-US" altLang="ko-KR" sz="2000" b="1" kern="0" spc="-300" dirty="0">
                <a:solidFill>
                  <a:srgbClr val="FFFFFF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607343"/>
            <a:ext cx="4146254" cy="3672360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&lt; 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지식재산생산물투자 전망 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3039343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2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2-4</a:t>
              </a:r>
              <a:r>
                <a:rPr lang="en-US" altLang="ko-KR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지식재산생산물투자</a:t>
              </a:r>
              <a:endParaRPr lang="fr-FR" altLang="ko-KR" sz="2800" b="1" dirty="0">
                <a:solidFill>
                  <a:schemeClr val="bg1"/>
                </a:solidFill>
                <a:latin typeface="+mj-ea"/>
                <a:ea typeface="+mj-ea"/>
                <a:cs typeface="+mj-cs"/>
              </a:endParaRP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2"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2.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주요 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지표전망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2013884" y="6279704"/>
            <a:ext cx="372207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한국은행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통계청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graphicFrame>
        <p:nvGraphicFramePr>
          <p:cNvPr id="13" name="차트 12"/>
          <p:cNvGraphicFramePr/>
          <p:nvPr>
            <p:extLst/>
          </p:nvPr>
        </p:nvGraphicFramePr>
        <p:xfrm>
          <a:off x="2063552" y="3039343"/>
          <a:ext cx="4176464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1919536" y="1256060"/>
            <a:ext cx="849694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en-US" altLang="ko-KR" sz="2000" b="1" dirty="0">
                <a:latin typeface="+mn-ea"/>
              </a:rPr>
              <a:t>2016</a:t>
            </a:r>
            <a:r>
              <a:rPr kumimoji="1" lang="ko-KR" altLang="en-US" sz="2000" b="1" dirty="0">
                <a:latin typeface="+mn-ea"/>
              </a:rPr>
              <a:t>년 지식재산투자 완만한 증가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(</a:t>
            </a:r>
            <a:r>
              <a:rPr lang="en-US" altLang="ko-KR" sz="1400" kern="0" dirty="0">
                <a:solidFill>
                  <a:schemeClr val="tx2"/>
                </a:solidFill>
                <a:latin typeface="+mn-ea"/>
              </a:rPr>
              <a:t>2015 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</a:rPr>
              <a:t>3.2% 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  <a:sym typeface="Wingdings" pitchFamily="2" charset="2"/>
              </a:rPr>
              <a:t> </a:t>
            </a:r>
            <a:r>
              <a:rPr lang="en-US" altLang="ko-KR" sz="1400" kern="0" dirty="0">
                <a:solidFill>
                  <a:schemeClr val="tx2"/>
                </a:solidFill>
                <a:latin typeface="+mn-ea"/>
                <a:sym typeface="Wingdings" pitchFamily="2" charset="2"/>
              </a:rPr>
              <a:t>2016 </a:t>
            </a:r>
            <a:r>
              <a:rPr lang="en-US" altLang="ko-KR" sz="2000" b="1" kern="0" dirty="0">
                <a:solidFill>
                  <a:schemeClr val="tx2"/>
                </a:solidFill>
                <a:latin typeface="+mn-ea"/>
                <a:sym typeface="Wingdings" pitchFamily="2" charset="2"/>
              </a:rPr>
              <a:t>4.1%)</a:t>
            </a:r>
            <a:endParaRPr kumimoji="1" lang="en-US" altLang="ko-KR" sz="2000" dirty="0">
              <a:solidFill>
                <a:schemeClr val="tx2"/>
              </a:solidFill>
              <a:latin typeface="+mn-ea"/>
            </a:endParaRP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- 2015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지식재산투자는 경기 전망 불확실성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,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투자심리 부진 등으로 부진</a:t>
            </a:r>
            <a:endParaRPr kumimoji="1" lang="en-US" altLang="ko-KR" dirty="0">
              <a:solidFill>
                <a:srgbClr val="222268"/>
              </a:solidFill>
              <a:latin typeface="+mn-ea"/>
            </a:endParaRPr>
          </a:p>
          <a:p>
            <a:pPr marL="355600" indent="-3556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- 2016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년에 기저효과 불구 정부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R&amp;D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 정체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,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경기 불확실성 등으로 완만한 증가세</a:t>
            </a:r>
          </a:p>
        </p:txBody>
      </p:sp>
      <p:sp>
        <p:nvSpPr>
          <p:cNvPr id="21" name="TextBox 12"/>
          <p:cNvSpPr txBox="1">
            <a:spLocks noChangeArrowheads="1"/>
          </p:cNvSpPr>
          <p:nvPr/>
        </p:nvSpPr>
        <p:spPr bwMode="auto">
          <a:xfrm>
            <a:off x="6363072" y="6279704"/>
            <a:ext cx="40534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한국은행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현대경제연구원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</a:t>
            </a:r>
            <a:r>
              <a:rPr lang="en-US" altLang="ko-KR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 2015</a:t>
            </a:r>
            <a:r>
              <a:rPr lang="ko-KR" altLang="en-US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200" spc="-100" dirty="0">
                <a:solidFill>
                  <a:srgbClr val="000000"/>
                </a:solidFill>
                <a:latin typeface="+mn-ea"/>
              </a:rPr>
              <a:t>하반기부터</a:t>
            </a:r>
            <a:r>
              <a:rPr lang="ko-KR" altLang="en-US" sz="1200" spc="-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현대경제연구원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전망치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kumimoji="1" lang="ko-KR" altLang="en-US" sz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4" name="차트 23"/>
          <p:cNvGraphicFramePr/>
          <p:nvPr>
            <p:extLst/>
          </p:nvPr>
        </p:nvGraphicFramePr>
        <p:xfrm>
          <a:off x="6384032" y="3047851"/>
          <a:ext cx="410445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모서리가 둥근 직사각형 24"/>
          <p:cNvSpPr/>
          <p:nvPr/>
        </p:nvSpPr>
        <p:spPr>
          <a:xfrm>
            <a:off x="9336360" y="3191867"/>
            <a:ext cx="1080120" cy="2664296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293116"/>
      </p:ext>
    </p:extLst>
  </p:cSld>
  <p:clrMapOvr>
    <a:masterClrMapping/>
  </p:clrMapOvr>
  <p:transition>
    <p:wipe dir="d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150" dirty="0">
                <a:solidFill>
                  <a:schemeClr val="bg1"/>
                </a:solidFill>
                <a:latin typeface="+mn-ea"/>
              </a:rPr>
              <a:t>&lt;</a:t>
            </a:r>
            <a:r>
              <a:rPr lang="ko-KR" altLang="en-US" sz="2000" b="1" kern="0" spc="-150" dirty="0">
                <a:solidFill>
                  <a:schemeClr val="bg1"/>
                </a:solidFill>
                <a:latin typeface="+mn-ea"/>
              </a:rPr>
              <a:t>중국 성장률 및</a:t>
            </a:r>
            <a:r>
              <a:rPr lang="en-US" altLang="ko-KR" sz="2000" b="1" kern="0" spc="-15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2000" b="1" kern="0" spc="-150" dirty="0">
                <a:solidFill>
                  <a:schemeClr val="bg1"/>
                </a:solidFill>
                <a:latin typeface="+mn-ea"/>
              </a:rPr>
              <a:t>원화 실질실효환율</a:t>
            </a:r>
            <a:r>
              <a:rPr lang="en-US" altLang="ko-KR" sz="2000" b="1" kern="0" spc="-15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492944"/>
            <a:ext cx="4146254" cy="3672360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 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수출 및 무역수지 전망 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352928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en-US" altLang="ko-KR" sz="2000" b="1" kern="0" dirty="0">
                <a:latin typeface="+mn-ea"/>
              </a:rPr>
              <a:t>2016</a:t>
            </a:r>
            <a:r>
              <a:rPr lang="ko-KR" altLang="en-US" sz="2000" b="1" kern="0" dirty="0">
                <a:latin typeface="+mn-ea"/>
              </a:rPr>
              <a:t>년 수출 증가세 전환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(</a:t>
            </a:r>
            <a:r>
              <a:rPr lang="en-US" altLang="ko-KR" sz="1400" kern="0" dirty="0">
                <a:solidFill>
                  <a:srgbClr val="003399"/>
                </a:solidFill>
                <a:latin typeface="+mn-ea"/>
              </a:rPr>
              <a:t>2015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-6.2%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 </a:t>
            </a:r>
            <a:r>
              <a:rPr lang="en-US" altLang="ko-KR" sz="1400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2016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3.9%)</a:t>
            </a:r>
            <a:endParaRPr lang="en-US" altLang="ko-KR" sz="2000" b="1" kern="0" dirty="0">
              <a:solidFill>
                <a:srgbClr val="003399"/>
              </a:solidFill>
              <a:latin typeface="+mn-ea"/>
            </a:endParaRP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- 2015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 수출은 중국 성장 둔화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,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 유가 하락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, 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원화 강세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 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등으로 감소</a:t>
            </a:r>
            <a:endParaRPr kumimoji="1" lang="en-US" altLang="ko-KR" spc="-100" dirty="0">
              <a:solidFill>
                <a:srgbClr val="222268"/>
              </a:solidFill>
              <a:latin typeface="+mn-ea"/>
            </a:endParaRPr>
          </a:p>
          <a:p>
            <a:pPr marL="355600" indent="-3556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- 2016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년에 세계경기의 완만한 회복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,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 기저효과 등으로 증가세로 전환 전망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2-5</a:t>
              </a:r>
              <a:r>
                <a:rPr lang="en-US" altLang="ko-KR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수출과 무역수지</a:t>
              </a:r>
              <a:endParaRPr lang="fr-FR" altLang="ko-KR" sz="2800" b="1" dirty="0">
                <a:solidFill>
                  <a:schemeClr val="bg1"/>
                </a:solidFill>
                <a:latin typeface="+mj-ea"/>
                <a:ea typeface="+mj-ea"/>
                <a:cs typeface="+mj-cs"/>
              </a:endParaRP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2.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주요 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지표전망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2063553" y="6165305"/>
            <a:ext cx="43204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 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중국국가통계국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, BIS.  </a:t>
            </a:r>
          </a:p>
        </p:txBody>
      </p:sp>
      <p:graphicFrame>
        <p:nvGraphicFramePr>
          <p:cNvPr id="23" name="차트 22"/>
          <p:cNvGraphicFramePr/>
          <p:nvPr>
            <p:extLst/>
          </p:nvPr>
        </p:nvGraphicFramePr>
        <p:xfrm>
          <a:off x="6456040" y="2996952"/>
          <a:ext cx="39604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6334366" y="6165305"/>
            <a:ext cx="41541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무역협회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현대경제연구원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 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200" spc="-100" dirty="0">
                <a:solidFill>
                  <a:srgbClr val="000000"/>
                </a:solidFill>
                <a:latin typeface="+mn-ea"/>
              </a:rPr>
              <a:t>    주</a:t>
            </a:r>
            <a:r>
              <a:rPr lang="en-US" altLang="ko-KR" sz="1200" spc="-100" dirty="0">
                <a:solidFill>
                  <a:srgbClr val="000000"/>
                </a:solidFill>
                <a:latin typeface="+mn-ea"/>
              </a:rPr>
              <a:t>:  2015</a:t>
            </a:r>
            <a:r>
              <a:rPr lang="ko-KR" altLang="en-US" sz="1200" spc="-100" dirty="0">
                <a:solidFill>
                  <a:srgbClr val="000000"/>
                </a:solidFill>
                <a:latin typeface="+mn-ea"/>
              </a:rPr>
              <a:t>년 하반기부터 현대경제연구원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전망치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kumimoji="1" lang="en-US" altLang="ko-KR" sz="120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16" name="차트 15"/>
          <p:cNvGraphicFramePr/>
          <p:nvPr>
            <p:extLst/>
          </p:nvPr>
        </p:nvGraphicFramePr>
        <p:xfrm>
          <a:off x="2135560" y="2996952"/>
          <a:ext cx="405611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46824901"/>
      </p:ext>
    </p:extLst>
  </p:cSld>
  <p:clrMapOvr>
    <a:masterClrMapping/>
  </p:clrMapOvr>
  <p:transition>
    <p:wipe dir="d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j-ea"/>
                <a:ea typeface="+mj-ea"/>
              </a:rPr>
              <a:t>&lt;  </a:t>
            </a:r>
            <a:r>
              <a:rPr lang="ko-KR" altLang="en-US" sz="2000" b="1" kern="0" dirty="0">
                <a:solidFill>
                  <a:schemeClr val="bg1"/>
                </a:solidFill>
                <a:latin typeface="+mj-ea"/>
                <a:ea typeface="+mj-ea"/>
              </a:rPr>
              <a:t>신규취업자수 및 고용률 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j-ea"/>
                <a:ea typeface="+mj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492944"/>
            <a:ext cx="4146254" cy="3672360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 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고용률 및 실업률 전망 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53097" y="1124744"/>
            <a:ext cx="907300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en-US" altLang="ko-KR" sz="2000" b="1" spc="-100" dirty="0">
                <a:latin typeface="+mn-ea"/>
              </a:rPr>
              <a:t>2016</a:t>
            </a:r>
            <a:r>
              <a:rPr kumimoji="1" lang="ko-KR" altLang="en-US" sz="2000" b="1" spc="-100" dirty="0">
                <a:latin typeface="+mn-ea"/>
              </a:rPr>
              <a:t>년 완만한 </a:t>
            </a:r>
            <a:r>
              <a:rPr kumimoji="1" lang="ko-KR" altLang="en-US" sz="2000" b="1" spc="-100" dirty="0" err="1">
                <a:latin typeface="+mn-ea"/>
              </a:rPr>
              <a:t>개선세</a:t>
            </a:r>
            <a:r>
              <a:rPr lang="en-US" altLang="ko-KR" sz="2000" b="1" kern="0" dirty="0">
                <a:latin typeface="+mn-ea"/>
              </a:rPr>
              <a:t>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(</a:t>
            </a:r>
            <a:r>
              <a:rPr lang="ko-KR" altLang="en-US" sz="2000" b="1" kern="0" dirty="0">
                <a:solidFill>
                  <a:srgbClr val="003399"/>
                </a:solidFill>
                <a:latin typeface="+mn-ea"/>
              </a:rPr>
              <a:t>고용률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: </a:t>
            </a:r>
            <a:r>
              <a:rPr lang="en-US" altLang="ko-KR" sz="1400" kern="0" dirty="0">
                <a:solidFill>
                  <a:srgbClr val="003399"/>
                </a:solidFill>
                <a:latin typeface="+mn-ea"/>
              </a:rPr>
              <a:t>2015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65.6%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 </a:t>
            </a:r>
            <a:r>
              <a:rPr lang="en-US" altLang="ko-KR" sz="1400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2016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65.9%)</a:t>
            </a:r>
            <a:r>
              <a:rPr lang="en-US" altLang="ko-KR" sz="32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 </a:t>
            </a:r>
            <a:endParaRPr kumimoji="1" lang="en-US" altLang="ko-KR" sz="2000" spc="-100" dirty="0">
              <a:solidFill>
                <a:srgbClr val="222268"/>
              </a:solidFill>
              <a:latin typeface="+mn-ea"/>
            </a:endParaRP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- 2015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년에 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여성</a:t>
            </a:r>
            <a:r>
              <a:rPr kumimoji="1" lang="ko-KR" altLang="en-US" spc="-100" dirty="0">
                <a:solidFill>
                  <a:srgbClr val="222268"/>
                </a:solidFill>
                <a:latin typeface="맑은 고딕"/>
                <a:ea typeface="맑은 고딕"/>
              </a:rPr>
              <a:t>∙장년층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 경제활동 증가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, 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일자리 정책 등으로 고용여건 개선 지속</a:t>
            </a: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2016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년에도 여성</a:t>
            </a:r>
            <a:r>
              <a:rPr kumimoji="1" lang="ko-KR" altLang="en-US" spc="-100" dirty="0">
                <a:solidFill>
                  <a:srgbClr val="222268"/>
                </a:solidFill>
                <a:latin typeface="맑은 고딕"/>
                <a:ea typeface="맑은 고딕"/>
              </a:rPr>
              <a:t>∙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장년층을 중심으로 완만한 개선 전망</a:t>
            </a: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2-6</a:t>
              </a:r>
              <a:r>
                <a:rPr lang="en-US" altLang="ko-KR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고용</a:t>
              </a:r>
              <a:endParaRPr lang="fr-FR" altLang="ko-KR" sz="2800" b="1" dirty="0">
                <a:solidFill>
                  <a:schemeClr val="bg1"/>
                </a:solidFill>
                <a:latin typeface="+mj-ea"/>
                <a:ea typeface="+mj-ea"/>
                <a:cs typeface="+mj-cs"/>
              </a:endParaRP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2.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주요 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지표전망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graphicFrame>
        <p:nvGraphicFramePr>
          <p:cNvPr id="22" name="차트 21"/>
          <p:cNvGraphicFramePr/>
          <p:nvPr>
            <p:extLst/>
          </p:nvPr>
        </p:nvGraphicFramePr>
        <p:xfrm>
          <a:off x="2135560" y="2996952"/>
          <a:ext cx="39604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2085892" y="6165305"/>
            <a:ext cx="38660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통계청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고용률은 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15~64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세 기준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graphicFrame>
        <p:nvGraphicFramePr>
          <p:cNvPr id="26" name="차트 25"/>
          <p:cNvGraphicFramePr/>
          <p:nvPr>
            <p:extLst/>
          </p:nvPr>
        </p:nvGraphicFramePr>
        <p:xfrm>
          <a:off x="6384032" y="2996952"/>
          <a:ext cx="404698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TextBox 12"/>
          <p:cNvSpPr txBox="1">
            <a:spLocks noChangeArrowheads="1"/>
          </p:cNvSpPr>
          <p:nvPr/>
        </p:nvSpPr>
        <p:spPr bwMode="auto">
          <a:xfrm>
            <a:off x="6348536" y="6165305"/>
            <a:ext cx="44279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통계청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현대경제연구원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spc="-1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spc="-100" dirty="0">
                <a:solidFill>
                  <a:srgbClr val="000000"/>
                </a:solidFill>
                <a:latin typeface="+mn-ea"/>
              </a:rPr>
              <a:t>:</a:t>
            </a:r>
            <a:r>
              <a:rPr lang="ko-KR" altLang="en-US" sz="1200" spc="-10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200" spc="-100" dirty="0">
                <a:solidFill>
                  <a:srgbClr val="000000"/>
                </a:solidFill>
                <a:latin typeface="+mn-ea"/>
              </a:rPr>
              <a:t> 2015</a:t>
            </a:r>
            <a:r>
              <a:rPr lang="ko-KR" altLang="en-US" sz="1200" spc="-100" dirty="0">
                <a:solidFill>
                  <a:srgbClr val="000000"/>
                </a:solidFill>
                <a:latin typeface="+mn-ea"/>
              </a:rPr>
              <a:t>년 하반기부터 현대경제연구원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전망치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kumimoji="1" lang="ko-KR" altLang="en-US" sz="1200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39159319"/>
      </p:ext>
    </p:extLst>
  </p:cSld>
  <p:clrMapOvr>
    <a:masterClrMapping/>
  </p:clrMapOvr>
  <p:transition>
    <p:wipe dir="d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GDP </a:t>
            </a:r>
            <a:r>
              <a:rPr lang="ko-KR" altLang="en-US" sz="2000" b="1" kern="0" dirty="0" err="1">
                <a:solidFill>
                  <a:schemeClr val="bg1"/>
                </a:solidFill>
                <a:latin typeface="+mn-ea"/>
              </a:rPr>
              <a:t>갭률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 및 수입물가 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492944"/>
            <a:ext cx="4146254" cy="3672360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kern="0" dirty="0">
                <a:solidFill>
                  <a:schemeClr val="bg1"/>
                </a:solidFill>
                <a:latin typeface="+mn-ea"/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소비자물가 전망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207568" y="1412816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en-US" altLang="ko-KR" sz="2000" b="1" spc="-100" dirty="0">
                <a:latin typeface="+mn-ea"/>
              </a:rPr>
              <a:t>2016</a:t>
            </a:r>
            <a:r>
              <a:rPr kumimoji="1" lang="ko-KR" altLang="en-US" sz="2000" b="1" spc="-100" dirty="0">
                <a:latin typeface="+mn-ea"/>
              </a:rPr>
              <a:t>년 저물가 지속</a:t>
            </a:r>
            <a:r>
              <a:rPr lang="en-US" altLang="ko-KR" sz="2000" b="1" kern="0" dirty="0">
                <a:latin typeface="+mn-ea"/>
              </a:rPr>
              <a:t>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(</a:t>
            </a:r>
            <a:r>
              <a:rPr lang="en-US" altLang="ko-KR" sz="1400" kern="0" dirty="0">
                <a:solidFill>
                  <a:srgbClr val="003399"/>
                </a:solidFill>
                <a:latin typeface="+mn-ea"/>
              </a:rPr>
              <a:t>2015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</a:rPr>
              <a:t>0.6%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 </a:t>
            </a:r>
            <a:r>
              <a:rPr lang="en-US" altLang="ko-KR" sz="1400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2016 </a:t>
            </a:r>
            <a:r>
              <a:rPr lang="en-US" altLang="ko-KR" sz="20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1.2%)</a:t>
            </a:r>
            <a:r>
              <a:rPr lang="en-US" altLang="ko-KR" sz="1400" b="1" kern="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 </a:t>
            </a:r>
            <a:endParaRPr kumimoji="1" lang="en-US" altLang="ko-KR" sz="1400" spc="-100" dirty="0">
              <a:solidFill>
                <a:srgbClr val="222268"/>
              </a:solidFill>
              <a:latin typeface="+mn-ea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- 2015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유가 하락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, GDP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갭 확대 등으로 저물가 심화</a:t>
            </a:r>
            <a:endParaRPr kumimoji="1" lang="en-US" altLang="ko-KR" spc="-100" dirty="0">
              <a:solidFill>
                <a:srgbClr val="222268"/>
              </a:solidFill>
              <a:latin typeface="+mn-ea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-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2016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년에 유가 하락에 따른 물가 하락 압력 해소로 소폭 상승 전망</a:t>
            </a:r>
            <a:endParaRPr kumimoji="1" lang="en-US" altLang="ko-KR" spc="-100" dirty="0">
              <a:solidFill>
                <a:srgbClr val="222268"/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2-7</a:t>
              </a:r>
              <a:r>
                <a:rPr lang="en-US" altLang="ko-KR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물가</a:t>
              </a:r>
              <a:endParaRPr lang="fr-FR" altLang="ko-KR" sz="2800" b="1" dirty="0">
                <a:solidFill>
                  <a:schemeClr val="bg1"/>
                </a:solidFill>
                <a:latin typeface="+mj-ea"/>
                <a:ea typeface="+mj-ea"/>
                <a:cs typeface="+mj-cs"/>
              </a:endParaRP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2.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주요 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지표전망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2085892" y="6165305"/>
            <a:ext cx="37220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j-ea"/>
                <a:ea typeface="+mj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j-ea"/>
                <a:ea typeface="+mj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j-ea"/>
                <a:ea typeface="+mj-ea"/>
              </a:rPr>
              <a:t>한국은행</a:t>
            </a:r>
            <a:r>
              <a:rPr kumimoji="1" lang="en-US" altLang="ko-KR" sz="120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00000"/>
                </a:solidFill>
                <a:latin typeface="+mj-ea"/>
                <a:ea typeface="+mj-ea"/>
              </a:rPr>
              <a:t>   </a:t>
            </a:r>
            <a:r>
              <a:rPr kumimoji="1" lang="ko-KR" altLang="en-US" sz="1200" dirty="0">
                <a:solidFill>
                  <a:srgbClr val="000000"/>
                </a:solidFill>
                <a:latin typeface="+mj-ea"/>
                <a:ea typeface="+mj-ea"/>
              </a:rPr>
              <a:t>주</a:t>
            </a:r>
            <a:r>
              <a:rPr kumimoji="1" lang="en-US" altLang="ko-KR" sz="1200" dirty="0">
                <a:solidFill>
                  <a:srgbClr val="000000"/>
                </a:solidFill>
                <a:latin typeface="+mj-ea"/>
                <a:ea typeface="+mj-ea"/>
              </a:rPr>
              <a:t>: 2015</a:t>
            </a:r>
            <a:r>
              <a:rPr kumimoji="1" lang="ko-KR" altLang="en-US" sz="1200" dirty="0">
                <a:solidFill>
                  <a:srgbClr val="000000"/>
                </a:solidFill>
                <a:latin typeface="+mj-ea"/>
                <a:ea typeface="+mj-ea"/>
              </a:rPr>
              <a:t>년의 상</a:t>
            </a:r>
            <a:r>
              <a:rPr kumimoji="1" lang="ko-KR" altLang="en-US" sz="1200" dirty="0">
                <a:solidFill>
                  <a:srgbClr val="000000"/>
                </a:solidFill>
                <a:latin typeface="굴림체"/>
                <a:ea typeface="굴림체"/>
              </a:rPr>
              <a:t>∙</a:t>
            </a:r>
            <a:r>
              <a:rPr kumimoji="1" lang="ko-KR" altLang="en-US" sz="1200" dirty="0">
                <a:solidFill>
                  <a:srgbClr val="000000"/>
                </a:solidFill>
                <a:latin typeface="+mj-ea"/>
                <a:ea typeface="+mj-ea"/>
              </a:rPr>
              <a:t>하반기 </a:t>
            </a:r>
            <a:r>
              <a:rPr kumimoji="1" lang="en-US" altLang="ko-KR" sz="1200" dirty="0">
                <a:solidFill>
                  <a:srgbClr val="000000"/>
                </a:solidFill>
                <a:latin typeface="+mj-ea"/>
                <a:ea typeface="+mj-ea"/>
              </a:rPr>
              <a:t>GDP</a:t>
            </a:r>
            <a:r>
              <a:rPr kumimoji="1" lang="ko-KR" altLang="en-US" sz="1200" dirty="0" err="1">
                <a:solidFill>
                  <a:srgbClr val="000000"/>
                </a:solidFill>
                <a:latin typeface="+mj-ea"/>
                <a:ea typeface="+mj-ea"/>
              </a:rPr>
              <a:t>갭률은</a:t>
            </a:r>
            <a:r>
              <a:rPr kumimoji="1" lang="ko-KR" altLang="en-US" sz="1200" dirty="0">
                <a:solidFill>
                  <a:srgbClr val="000000"/>
                </a:solidFill>
                <a:latin typeface="+mj-ea"/>
                <a:ea typeface="+mj-ea"/>
              </a:rPr>
              <a:t> 전망치</a:t>
            </a:r>
            <a:r>
              <a:rPr kumimoji="1" lang="en-US" altLang="ko-KR" sz="1200" dirty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endParaRPr kumimoji="1" lang="ko-KR" altLang="en-US" sz="12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graphicFrame>
        <p:nvGraphicFramePr>
          <p:cNvPr id="23" name="차트 22"/>
          <p:cNvGraphicFramePr/>
          <p:nvPr>
            <p:extLst/>
          </p:nvPr>
        </p:nvGraphicFramePr>
        <p:xfrm>
          <a:off x="6384033" y="2924944"/>
          <a:ext cx="401392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384032" y="6165854"/>
            <a:ext cx="46085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한국은행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현대경제연구원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2015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 하반기부터 현대경제연구원 전망치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 </a:t>
            </a:r>
          </a:p>
          <a:p>
            <a:pPr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 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24" name="차트 23"/>
          <p:cNvGraphicFramePr/>
          <p:nvPr>
            <p:extLst/>
          </p:nvPr>
        </p:nvGraphicFramePr>
        <p:xfrm>
          <a:off x="2135560" y="2924945"/>
          <a:ext cx="4067150" cy="3226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67635725"/>
      </p:ext>
    </p:extLst>
  </p:cSld>
  <p:clrMapOvr>
    <a:masterClrMapping/>
  </p:clrMapOvr>
  <p:transition>
    <p:wipe dir="d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경상수지 및 엔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달러 환율 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492944"/>
            <a:ext cx="4146254" cy="3672360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 원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달러 환율 전망 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2-8.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</a:rPr>
                <a:t>환율</a:t>
              </a:r>
              <a:endParaRPr lang="en-US" altLang="ko-KR" sz="2800" b="1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2.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주요 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지표전망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2085892" y="6165305"/>
            <a:ext cx="37220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한국은행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23" name="차트 22"/>
          <p:cNvGraphicFramePr/>
          <p:nvPr>
            <p:extLst/>
          </p:nvPr>
        </p:nvGraphicFramePr>
        <p:xfrm>
          <a:off x="6456040" y="2996952"/>
          <a:ext cx="388843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384032" y="6165854"/>
            <a:ext cx="45365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한국은행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현대경제연구원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>
              <a:defRPr/>
            </a:pP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2015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 하반기부터 현대경제연구원 전망치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  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2207568" y="1412816"/>
            <a:ext cx="846043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en-US" altLang="ko-KR" sz="2000" b="1" spc="-150" dirty="0">
                <a:solidFill>
                  <a:srgbClr val="C00000"/>
                </a:solidFill>
                <a:latin typeface="+mn-ea"/>
              </a:rPr>
              <a:t>2016</a:t>
            </a:r>
            <a:r>
              <a:rPr kumimoji="1" lang="ko-KR" altLang="en-US" sz="2000" b="1" spc="-150" dirty="0">
                <a:solidFill>
                  <a:srgbClr val="C00000"/>
                </a:solidFill>
                <a:latin typeface="+mn-ea"/>
              </a:rPr>
              <a:t>년 원</a:t>
            </a:r>
            <a:r>
              <a:rPr kumimoji="1" lang="en-US" altLang="ko-KR" sz="2000" b="1" spc="-150" dirty="0">
                <a:solidFill>
                  <a:srgbClr val="C00000"/>
                </a:solidFill>
                <a:latin typeface="+mn-ea"/>
              </a:rPr>
              <a:t>/</a:t>
            </a:r>
            <a:r>
              <a:rPr kumimoji="1" lang="ko-KR" altLang="en-US" sz="2000" b="1" spc="-150" dirty="0">
                <a:solidFill>
                  <a:srgbClr val="C00000"/>
                </a:solidFill>
                <a:latin typeface="+mn-ea"/>
              </a:rPr>
              <a:t>달러 환율 상승세 지속</a:t>
            </a:r>
            <a:r>
              <a:rPr lang="en-US" altLang="ko-KR" sz="2000" b="1" kern="0" spc="-150" dirty="0">
                <a:solidFill>
                  <a:srgbClr val="003399"/>
                </a:solidFill>
                <a:latin typeface="+mn-ea"/>
              </a:rPr>
              <a:t>(</a:t>
            </a:r>
            <a:r>
              <a:rPr lang="en-US" altLang="ko-KR" sz="1400" kern="0" spc="-150" dirty="0">
                <a:solidFill>
                  <a:srgbClr val="003399"/>
                </a:solidFill>
                <a:latin typeface="+mn-ea"/>
              </a:rPr>
              <a:t>2015 </a:t>
            </a:r>
            <a:r>
              <a:rPr lang="en-US" altLang="ko-KR" sz="2000" b="1" kern="0" spc="-150" dirty="0">
                <a:solidFill>
                  <a:srgbClr val="003399"/>
                </a:solidFill>
                <a:latin typeface="+mn-ea"/>
              </a:rPr>
              <a:t>1,135</a:t>
            </a:r>
            <a:r>
              <a:rPr lang="ko-KR" altLang="en-US" sz="2000" b="1" kern="0" spc="-150" dirty="0">
                <a:solidFill>
                  <a:srgbClr val="003399"/>
                </a:solidFill>
                <a:latin typeface="+mn-ea"/>
              </a:rPr>
              <a:t>원</a:t>
            </a:r>
            <a:r>
              <a:rPr lang="en-US" altLang="ko-KR" sz="2000" b="1" kern="0" spc="-150" dirty="0">
                <a:solidFill>
                  <a:srgbClr val="003399"/>
                </a:solidFill>
                <a:latin typeface="+mn-ea"/>
              </a:rPr>
              <a:t>/</a:t>
            </a:r>
            <a:r>
              <a:rPr lang="ko-KR" altLang="en-US" sz="2000" b="1" kern="0" spc="-150" dirty="0">
                <a:solidFill>
                  <a:srgbClr val="003399"/>
                </a:solidFill>
                <a:latin typeface="+mn-ea"/>
              </a:rPr>
              <a:t>달러</a:t>
            </a:r>
            <a:r>
              <a:rPr lang="en-US" altLang="ko-KR" sz="2000" b="1" kern="0" spc="-150" dirty="0">
                <a:solidFill>
                  <a:srgbClr val="003399"/>
                </a:solidFill>
                <a:latin typeface="+mn-ea"/>
              </a:rPr>
              <a:t> </a:t>
            </a:r>
            <a:r>
              <a:rPr lang="en-US" altLang="ko-KR" sz="2000" b="1" kern="0" spc="-15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 </a:t>
            </a:r>
            <a:r>
              <a:rPr lang="en-US" altLang="ko-KR" sz="1400" kern="0" spc="-15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2016 </a:t>
            </a:r>
            <a:r>
              <a:rPr lang="en-US" altLang="ko-KR" sz="2000" b="1" kern="0" spc="-15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1,210</a:t>
            </a:r>
            <a:r>
              <a:rPr lang="ko-KR" altLang="en-US" sz="2000" b="1" kern="0" spc="-15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원</a:t>
            </a:r>
            <a:r>
              <a:rPr lang="en-US" altLang="ko-KR" sz="2000" b="1" kern="0" spc="-15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/</a:t>
            </a:r>
            <a:r>
              <a:rPr lang="ko-KR" altLang="en-US" sz="2000" b="1" kern="0" spc="-15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달러</a:t>
            </a:r>
            <a:r>
              <a:rPr lang="en-US" altLang="ko-KR" sz="2000" b="1" kern="0" spc="-15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)</a:t>
            </a:r>
            <a:r>
              <a:rPr lang="en-US" altLang="ko-KR" sz="1400" b="1" kern="0" spc="-150" dirty="0">
                <a:solidFill>
                  <a:srgbClr val="003399"/>
                </a:solidFill>
                <a:latin typeface="+mn-ea"/>
                <a:sym typeface="Wingdings" pitchFamily="2" charset="2"/>
              </a:rPr>
              <a:t> </a:t>
            </a:r>
            <a:endParaRPr kumimoji="1" lang="en-US" altLang="ko-KR" sz="2000" spc="-150" dirty="0">
              <a:solidFill>
                <a:srgbClr val="222268"/>
              </a:solidFill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- 2015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글로벌 달러 강세 등으로 전년대비 소폭 상승</a:t>
            </a:r>
            <a:endParaRPr kumimoji="1" lang="en-US" altLang="ko-KR" spc="-100" dirty="0">
              <a:solidFill>
                <a:srgbClr val="222268"/>
              </a:solidFill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-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미 기준금리 인상에 따른 글로벌 달러 강세 지속으로 환율 상승세 지속될 전망</a:t>
            </a:r>
            <a:endParaRPr kumimoji="1" lang="en-US" altLang="ko-KR" spc="-100" dirty="0">
              <a:solidFill>
                <a:srgbClr val="222268"/>
              </a:solidFill>
              <a:latin typeface="+mn-ea"/>
            </a:endParaRPr>
          </a:p>
        </p:txBody>
      </p:sp>
      <p:graphicFrame>
        <p:nvGraphicFramePr>
          <p:cNvPr id="15" name="차트 14"/>
          <p:cNvGraphicFramePr/>
          <p:nvPr>
            <p:extLst/>
          </p:nvPr>
        </p:nvGraphicFramePr>
        <p:xfrm>
          <a:off x="2135560" y="2996952"/>
          <a:ext cx="39604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4005537"/>
      </p:ext>
    </p:extLst>
  </p:cSld>
  <p:clrMapOvr>
    <a:masterClrMapping/>
  </p:clrMapOvr>
  <p:transition>
    <p:wipe dir="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3552" y="1988840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국민계정지표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2016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년 전망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6348488" y="1988840"/>
            <a:ext cx="4146254" cy="4320480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60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defTabSz="957263"/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대외거래지표 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2016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년 전망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2000" b="1" kern="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420888"/>
            <a:ext cx="4140000" cy="3888432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75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384033" y="6309321"/>
            <a:ext cx="39957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57263">
              <a:buSzPct val="80000"/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현대경제연구원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 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3431704" y="332656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국내 경기 종합 전망</a:t>
            </a:r>
            <a:endParaRPr lang="en-US" altLang="ko-KR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35" name="대각선 방향의 모서리가 둥근 사각형 34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국내 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경제전망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/>
          </p:nvPr>
        </p:nvGraphicFramePr>
        <p:xfrm>
          <a:off x="2135560" y="2780931"/>
          <a:ext cx="3960436" cy="3456381"/>
        </p:xfrm>
        <a:graphic>
          <a:graphicData uri="http://schemas.openxmlformats.org/drawingml/2006/table">
            <a:tbl>
              <a:tblPr/>
              <a:tblGrid>
                <a:gridCol w="2160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184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1926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1926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1926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20332">
                <a:tc rowSpan="3"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12608" marR="12608" marT="13661" marB="13661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2014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2015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(E)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2016(E)</a:t>
                      </a: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kern="0" spc="-7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kern="0" spc="-7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312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연간</a:t>
                      </a:r>
                      <a:endParaRPr lang="en-US" alt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4312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2608" marR="12608" marT="13661" marB="136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상반</a:t>
                      </a:r>
                      <a:endParaRPr lang="ko-KR" altLang="en-US" dirty="0"/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7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하반</a:t>
                      </a:r>
                      <a:endParaRPr lang="en-US" alt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7485">
                <a:tc rowSpan="5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kern="0" spc="-16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2608" marR="12608" marT="13661" marB="13661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경제성장률 </a:t>
                      </a:r>
                      <a:r>
                        <a:rPr lang="en-US" altLang="ko-KR" sz="1400" b="1" kern="0" spc="-16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12608" marR="12608" marT="13661" marB="13661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3.3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2.5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2.8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2.7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2.8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7485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민간소비 </a:t>
                      </a:r>
                      <a:endParaRPr lang="ko-KR" alt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1.8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1.8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2.1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2.0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7485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8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건설투자 </a:t>
                      </a:r>
                      <a:endParaRPr lang="ko-KR" alt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1.0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2.7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3.7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7485"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2608" marR="12608" marT="13661" marB="13661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20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설비투자  </a:t>
                      </a:r>
                      <a:endParaRPr lang="ko-KR" alt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5.8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5.3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3.3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3.7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7485"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2608" marR="12608" marT="13661" marB="13661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400" b="1" kern="0" spc="-7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지재투자</a:t>
                      </a:r>
                      <a:r>
                        <a:rPr lang="ko-KR" alt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4.6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3.2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4.1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303913" y="2492896"/>
            <a:ext cx="7585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(</a:t>
            </a:r>
            <a:r>
              <a:rPr lang="ko-KR" altLang="en-US" sz="1100" b="1" dirty="0"/>
              <a:t>단위 </a:t>
            </a:r>
            <a:r>
              <a:rPr lang="en-US" altLang="ko-KR" sz="1100" b="1" dirty="0"/>
              <a:t>: %)</a:t>
            </a:r>
            <a:endParaRPr lang="ko-KR" altLang="en-US" sz="1100" b="1" dirty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/>
          </p:nvPr>
        </p:nvGraphicFramePr>
        <p:xfrm>
          <a:off x="6456041" y="2780927"/>
          <a:ext cx="3960438" cy="3456384"/>
        </p:xfrm>
        <a:graphic>
          <a:graphicData uri="http://schemas.openxmlformats.org/drawingml/2006/table">
            <a:tbl>
              <a:tblPr/>
              <a:tblGrid>
                <a:gridCol w="2880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60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16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36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367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3367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3367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77398">
                <a:tc rowSpan="3"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7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 분</a:t>
                      </a:r>
                    </a:p>
                  </a:txBody>
                  <a:tcPr marL="12608" marR="12608" marT="13661" marB="1366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2014</a:t>
                      </a:r>
                    </a:p>
                  </a:txBody>
                  <a:tcPr marL="12608" marR="1260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2015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(E)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2016(E)</a:t>
                      </a: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kern="0" spc="-7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kern="0" spc="-7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39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연간</a:t>
                      </a:r>
                      <a:endParaRPr lang="en-US" alt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ko-KR" altLang="en-US" sz="1400" b="1" dirty="0"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739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2608" marR="12608" marT="13661" marB="136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상반</a:t>
                      </a:r>
                      <a:endParaRPr lang="ko-KR" altLang="en-US" dirty="0"/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7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하반</a:t>
                      </a:r>
                      <a:endParaRPr lang="en-US" alt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2608" marR="1260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7365">
                <a:tc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7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경상수지</a:t>
                      </a:r>
                      <a:endParaRPr lang="en-US" altLang="ko-KR" sz="1400" b="1" kern="0" spc="-1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892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1,090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1,110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7365">
                <a:tc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7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무역</a:t>
                      </a:r>
                      <a:r>
                        <a:rPr lang="ko-KR" altLang="en-US" sz="1400" b="1" kern="0" spc="-17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수지</a:t>
                      </a:r>
                      <a:endParaRPr lang="en-US" altLang="ko-KR" sz="1400" b="1" kern="0" spc="-170" baseline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2608" marR="12608" marT="13661" marB="13661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kern="0" spc="-170" baseline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2608" marR="1260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472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930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7365"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400" b="1" kern="0" spc="-17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2608" marR="12608" marT="13661" marB="13661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수출</a:t>
                      </a:r>
                      <a:endParaRPr lang="ko-KR" alt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2.3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∆</a:t>
                      </a:r>
                      <a:r>
                        <a:rPr lang="en-US" altLang="ko-KR" sz="1400" b="1" kern="0" spc="-7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3.9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7365">
                <a:tc v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수입</a:t>
                      </a:r>
                      <a:endParaRPr lang="en-US" altLang="ko-KR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2608" marR="1260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1.9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∆15.5</a:t>
                      </a:r>
                      <a:endParaRPr lang="en-US" altLang="ko-KR" sz="1400" b="1" kern="0" spc="-7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4.1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7365">
                <a:tc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2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소비자물가 </a:t>
                      </a:r>
                      <a:endParaRPr lang="en-US" altLang="ko-KR" sz="1400" b="1" kern="0" spc="-12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2608" marR="12608" marT="13661" marB="1366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1.3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0.6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1.1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1.3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736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2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원</a:t>
                      </a:r>
                      <a:r>
                        <a:rPr lang="en-US" altLang="ko-KR" sz="1400" b="1" kern="0" spc="-12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1400" b="1" kern="0" spc="-12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달러</a:t>
                      </a:r>
                      <a:endParaRPr lang="en-US" altLang="ko-KR" sz="1400" b="1" kern="0" spc="-120" baseline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2608" marR="12608" marT="13661" marB="13661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1,053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1,135</a:t>
                      </a:r>
                      <a:endParaRPr lang="en-US" sz="1400" b="1" kern="0" spc="-7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1,210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1,200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7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1,220</a:t>
                      </a:r>
                    </a:p>
                  </a:txBody>
                  <a:tcPr marL="11638" marR="11638" marT="13661" marB="13661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9048329" y="2492896"/>
            <a:ext cx="12827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(</a:t>
            </a:r>
            <a:r>
              <a:rPr lang="ko-KR" altLang="en-US" sz="1100" b="1" dirty="0"/>
              <a:t>단위 </a:t>
            </a:r>
            <a:r>
              <a:rPr lang="en-US" altLang="ko-KR" sz="1100" b="1" dirty="0"/>
              <a:t>: </a:t>
            </a:r>
            <a:r>
              <a:rPr lang="ko-KR" altLang="en-US" sz="1100" b="1" dirty="0"/>
              <a:t>억 달러</a:t>
            </a:r>
            <a:r>
              <a:rPr lang="en-US" altLang="ko-KR" sz="1100" b="1" dirty="0"/>
              <a:t>, %)</a:t>
            </a:r>
            <a:endParaRPr lang="ko-KR" altLang="en-US" sz="1100" b="1" dirty="0"/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1919536" y="1268760"/>
            <a:ext cx="860444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defRPr/>
            </a:pP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  -  2016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년 국내 경제는 내</a:t>
            </a:r>
            <a:r>
              <a:rPr kumimoji="1" lang="ko-KR" altLang="en-US" spc="-100" dirty="0">
                <a:solidFill>
                  <a:srgbClr val="222268"/>
                </a:solidFill>
                <a:latin typeface="맑은 고딕"/>
                <a:ea typeface="맑은 고딕"/>
              </a:rPr>
              <a:t>∙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외수 모두 기저효과로 회복세가 나타나지만 미약한 경기 회복 </a:t>
            </a:r>
            <a:r>
              <a:rPr kumimoji="1" lang="ko-KR" altLang="en-US" spc="-100" dirty="0" err="1">
                <a:solidFill>
                  <a:srgbClr val="222268"/>
                </a:solidFill>
                <a:latin typeface="+mn-ea"/>
              </a:rPr>
              <a:t>모멘텀으로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 경제성장률은 </a:t>
            </a:r>
            <a:r>
              <a:rPr kumimoji="1" lang="en-US" altLang="ko-KR" spc="-100" dirty="0">
                <a:solidFill>
                  <a:srgbClr val="222268"/>
                </a:solidFill>
                <a:latin typeface="+mn-ea"/>
              </a:rPr>
              <a:t>2.8%</a:t>
            </a:r>
            <a:r>
              <a:rPr kumimoji="1" lang="ko-KR" altLang="en-US" spc="-100" dirty="0">
                <a:solidFill>
                  <a:srgbClr val="222268"/>
                </a:solidFill>
                <a:latin typeface="+mn-ea"/>
              </a:rPr>
              <a:t>로 전망</a:t>
            </a:r>
            <a:endParaRPr kumimoji="1" lang="en-US" altLang="ko-KR" spc="-100" dirty="0">
              <a:solidFill>
                <a:srgbClr val="222268"/>
              </a:solidFill>
              <a:latin typeface="+mn-ea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063553" y="6309321"/>
            <a:ext cx="39957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57263">
              <a:buSzPct val="80000"/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현대경제연구원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5683594"/>
      </p:ext>
    </p:extLst>
  </p:cSld>
  <p:clrMapOvr>
    <a:masterClrMapping/>
  </p:clrMapOvr>
  <p:transition>
    <p:wipe dir="d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71"/>
          <p:cNvSpPr txBox="1">
            <a:spLocks noChangeArrowheads="1"/>
          </p:cNvSpPr>
          <p:nvPr/>
        </p:nvSpPr>
        <p:spPr bwMode="gray">
          <a:xfrm>
            <a:off x="4122858" y="3721404"/>
            <a:ext cx="4709446" cy="523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1" name="Text Box 66"/>
          <p:cNvSpPr txBox="1">
            <a:spLocks noChangeArrowheads="1"/>
          </p:cNvSpPr>
          <p:nvPr/>
        </p:nvSpPr>
        <p:spPr bwMode="gray">
          <a:xfrm>
            <a:off x="4007769" y="1412776"/>
            <a:ext cx="5328591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ko-KR" altLang="en-US" sz="28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2800" b="1" dirty="0">
                <a:solidFill>
                  <a:srgbClr val="0070C0"/>
                </a:solidFill>
                <a:latin typeface="+mn-ea"/>
              </a:rPr>
              <a:t>2016</a:t>
            </a:r>
            <a:r>
              <a:rPr lang="ko-KR" altLang="en-US" sz="2800" b="1" dirty="0">
                <a:solidFill>
                  <a:srgbClr val="0070C0"/>
                </a:solidFill>
                <a:latin typeface="+mn-ea"/>
              </a:rPr>
              <a:t>년 </a:t>
            </a:r>
            <a:r>
              <a:rPr lang="en-US" altLang="ko-KR" sz="2800" b="1" dirty="0">
                <a:solidFill>
                  <a:srgbClr val="0070C0"/>
                </a:solidFill>
                <a:latin typeface="+mn-ea"/>
              </a:rPr>
              <a:t>4</a:t>
            </a:r>
            <a:r>
              <a:rPr lang="ko-KR" altLang="en-US" sz="2800" b="1" dirty="0">
                <a:solidFill>
                  <a:srgbClr val="0070C0"/>
                </a:solidFill>
                <a:latin typeface="+mn-ea"/>
              </a:rPr>
              <a:t>대 </a:t>
            </a:r>
            <a:r>
              <a:rPr lang="ko-KR" altLang="en-US" sz="2800" b="1" dirty="0" err="1">
                <a:solidFill>
                  <a:srgbClr val="0070C0"/>
                </a:solidFill>
                <a:latin typeface="+mn-ea"/>
              </a:rPr>
              <a:t>리스크</a:t>
            </a:r>
            <a:r>
              <a:rPr lang="ko-KR" altLang="en-US" sz="2800" b="1" dirty="0">
                <a:solidFill>
                  <a:srgbClr val="0070C0"/>
                </a:solidFill>
                <a:latin typeface="+mn-ea"/>
              </a:rPr>
              <a:t> 요인</a:t>
            </a:r>
            <a:endParaRPr lang="en-US" altLang="ko-KR" sz="2800" b="1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20" name="Rectangle 64"/>
          <p:cNvSpPr>
            <a:spLocks noChangeArrowheads="1"/>
          </p:cNvSpPr>
          <p:nvPr/>
        </p:nvSpPr>
        <p:spPr bwMode="gray">
          <a:xfrm rot="3419336">
            <a:off x="3131222" y="1440001"/>
            <a:ext cx="744932" cy="43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2" name="Text Box 67"/>
          <p:cNvSpPr txBox="1">
            <a:spLocks noChangeArrowheads="1"/>
          </p:cNvSpPr>
          <p:nvPr/>
        </p:nvSpPr>
        <p:spPr bwMode="gray">
          <a:xfrm>
            <a:off x="3292488" y="1235159"/>
            <a:ext cx="473207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ko-KR" sz="2800" b="1" dirty="0" smtClean="0">
                <a:solidFill>
                  <a:schemeClr val="bg1"/>
                </a:solidFill>
                <a:ea typeface="굴림" charset="-127"/>
              </a:rPr>
              <a:t>III</a:t>
            </a:r>
            <a:endParaRPr lang="en-US" altLang="ko-KR" sz="28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19" name="Line 65"/>
          <p:cNvSpPr>
            <a:spLocks noChangeShapeType="1"/>
          </p:cNvSpPr>
          <p:nvPr/>
        </p:nvSpPr>
        <p:spPr bwMode="gray">
          <a:xfrm>
            <a:off x="3537324" y="2076717"/>
            <a:ext cx="5793732" cy="0"/>
          </a:xfrm>
          <a:prstGeom prst="line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429572" y="2589618"/>
            <a:ext cx="6190046" cy="193899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FF0000"/>
                </a:solidFill>
                <a:latin typeface="+mn-ea"/>
              </a:rPr>
              <a:t>    1. </a:t>
            </a:r>
            <a:r>
              <a:rPr kumimoji="1" lang="ko-KR" altLang="en-US" sz="2000" b="1" dirty="0">
                <a:solidFill>
                  <a:srgbClr val="FF0000"/>
                </a:solidFill>
                <a:latin typeface="+mn-ea"/>
              </a:rPr>
              <a:t>미국 기준금리 인상</a:t>
            </a:r>
            <a:endParaRPr kumimoji="1" lang="en-US" altLang="ko-KR" sz="2000" b="1" dirty="0">
              <a:solidFill>
                <a:srgbClr val="FF0000"/>
              </a:solidFill>
              <a:latin typeface="+mn-ea"/>
            </a:endParaRPr>
          </a:p>
          <a:p>
            <a:pPr marL="457200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FF0000"/>
                </a:solidFill>
                <a:latin typeface="+mn-ea"/>
              </a:rPr>
              <a:t>    2. </a:t>
            </a:r>
            <a:r>
              <a:rPr kumimoji="1" lang="ko-KR" altLang="en-US" sz="2000" b="1" dirty="0">
                <a:solidFill>
                  <a:srgbClr val="FF0000"/>
                </a:solidFill>
                <a:latin typeface="+mn-ea"/>
              </a:rPr>
              <a:t>중국 경제 위기</a:t>
            </a:r>
            <a:endParaRPr kumimoji="1" lang="en-US" altLang="ko-KR" sz="2000" b="1" dirty="0">
              <a:solidFill>
                <a:srgbClr val="FF0000"/>
              </a:solidFill>
              <a:latin typeface="+mn-ea"/>
            </a:endParaRPr>
          </a:p>
          <a:p>
            <a:pPr marL="457200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FF0000"/>
                </a:solidFill>
                <a:latin typeface="+mn-ea"/>
              </a:rPr>
              <a:t>    3. </a:t>
            </a:r>
            <a:r>
              <a:rPr kumimoji="1" lang="ko-KR" altLang="en-US" sz="2000" b="1" dirty="0">
                <a:solidFill>
                  <a:srgbClr val="FF0000"/>
                </a:solidFill>
                <a:latin typeface="+mn-ea"/>
              </a:rPr>
              <a:t>신흥국 위기</a:t>
            </a:r>
            <a:endParaRPr kumimoji="1" lang="en-US" altLang="ko-KR" sz="2000" b="1" dirty="0">
              <a:solidFill>
                <a:srgbClr val="FF0000"/>
              </a:solidFill>
              <a:latin typeface="+mn-ea"/>
            </a:endParaRPr>
          </a:p>
          <a:p>
            <a:pPr marL="457200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kumimoji="1" lang="en-US" altLang="ko-KR" sz="2000" b="1" dirty="0">
                <a:solidFill>
                  <a:srgbClr val="FF0000"/>
                </a:solidFill>
                <a:latin typeface="+mn-ea"/>
              </a:rPr>
              <a:t>    4. </a:t>
            </a:r>
            <a:r>
              <a:rPr kumimoji="1" lang="ko-KR" altLang="en-US" sz="2000" b="1" dirty="0">
                <a:solidFill>
                  <a:srgbClr val="FF0000"/>
                </a:solidFill>
                <a:latin typeface="+mn-ea"/>
              </a:rPr>
              <a:t>한국 부동산 가격과 가계부채</a:t>
            </a:r>
            <a:endParaRPr kumimoji="1" lang="en-US" altLang="ko-KR" sz="20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62401776"/>
      </p:ext>
    </p:extLst>
  </p:cSld>
  <p:clrMapOvr>
    <a:masterClrMapping/>
  </p:clrMapOvr>
  <p:transition>
    <p:wipe dir="d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1-1.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미국 기준 금리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,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연내 인상 예상</a:t>
            </a:r>
            <a:endParaRPr lang="en-US" altLang="ko-KR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7" name="대각선 방향의 모서리가 둥근 사각형 16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  기준금리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621358" y="2492896"/>
            <a:ext cx="36423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미국 실업률 및 물가상승률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pic>
        <p:nvPicPr>
          <p:cNvPr id="36" name="Picture 2" descr="http://img.etoday.co.kr/pto_db/2014/01/20140103064423_390362_500_333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5520" y="1988840"/>
            <a:ext cx="1902896" cy="1260000"/>
          </a:xfrm>
          <a:prstGeom prst="rect">
            <a:avLst/>
          </a:prstGeom>
          <a:noFill/>
        </p:spPr>
      </p:pic>
      <p:pic>
        <p:nvPicPr>
          <p:cNvPr id="37" name="Picture 4" descr="http://heraldk.com/wp-content/uploads/2015/03/20150324000305_0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75521" y="3717032"/>
            <a:ext cx="1893883" cy="1260000"/>
          </a:xfrm>
          <a:prstGeom prst="rect">
            <a:avLst/>
          </a:prstGeom>
          <a:noFill/>
        </p:spPr>
      </p:pic>
      <p:sp>
        <p:nvSpPr>
          <p:cNvPr id="38" name="TextBox 37"/>
          <p:cNvSpPr txBox="1"/>
          <p:nvPr/>
        </p:nvSpPr>
        <p:spPr>
          <a:xfrm>
            <a:off x="3647728" y="1844824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kern="0" dirty="0" err="1">
                <a:solidFill>
                  <a:srgbClr val="002060"/>
                </a:solidFill>
                <a:latin typeface="+mn-ea"/>
              </a:rPr>
              <a:t>옐런</a:t>
            </a:r>
            <a:r>
              <a:rPr lang="ko-KR" altLang="en-US" sz="1600" b="1" kern="0" dirty="0">
                <a:solidFill>
                  <a:srgbClr val="002060"/>
                </a:solidFill>
                <a:latin typeface="+mn-ea"/>
              </a:rPr>
              <a:t> 연준 의장</a:t>
            </a:r>
            <a:r>
              <a:rPr lang="en-US" altLang="ko-KR" sz="1600" b="1" kern="0" dirty="0">
                <a:solidFill>
                  <a:srgbClr val="002060"/>
                </a:solidFill>
                <a:latin typeface="+mn-ea"/>
              </a:rPr>
              <a:t>: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400" b="1" kern="0" spc="-150" dirty="0">
                <a:latin typeface="+mn-ea"/>
              </a:rPr>
              <a:t>“</a:t>
            </a:r>
            <a:r>
              <a:rPr lang="ko-KR" altLang="en-US" sz="1400" b="1" i="1" kern="0" spc="-150" dirty="0">
                <a:latin typeface="+mn-ea"/>
              </a:rPr>
              <a:t>연내 어느 시점에 연방기금금리를  인상하는데 적절한</a:t>
            </a:r>
            <a:r>
              <a:rPr lang="en-US" altLang="ko-KR" sz="1400" b="1" i="1" kern="0" spc="-150" dirty="0">
                <a:latin typeface="+mn-ea"/>
              </a:rPr>
              <a:t> </a:t>
            </a:r>
            <a:r>
              <a:rPr lang="ko-KR" altLang="en-US" sz="1400" b="1" i="1" kern="0" spc="-150" dirty="0">
                <a:latin typeface="+mn-ea"/>
              </a:rPr>
              <a:t>여건이 마련될 것 </a:t>
            </a:r>
            <a:r>
              <a:rPr lang="en-US" altLang="ko-KR" sz="1400" b="1" kern="0" spc="-150" dirty="0">
                <a:latin typeface="+mn-ea"/>
              </a:rPr>
              <a:t>” (2015</a:t>
            </a:r>
            <a:r>
              <a:rPr lang="ko-KR" altLang="en-US" sz="1400" b="1" kern="0" spc="-150" dirty="0">
                <a:latin typeface="+mn-ea"/>
              </a:rPr>
              <a:t>년 </a:t>
            </a:r>
            <a:r>
              <a:rPr lang="en-US" altLang="ko-KR" sz="1400" b="1" kern="0" spc="-150" dirty="0">
                <a:latin typeface="+mn-ea"/>
              </a:rPr>
              <a:t>7</a:t>
            </a:r>
            <a:r>
              <a:rPr lang="ko-KR" altLang="en-US" sz="1400" b="1" kern="0" spc="-150" dirty="0">
                <a:latin typeface="+mn-ea"/>
              </a:rPr>
              <a:t>월</a:t>
            </a:r>
            <a:r>
              <a:rPr lang="en-US" altLang="ko-KR" sz="1400" b="1" kern="0" spc="-150" dirty="0">
                <a:latin typeface="+mn-ea"/>
              </a:rPr>
              <a:t>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400" b="1" kern="0" spc="-150" dirty="0">
                <a:latin typeface="+mn-ea"/>
              </a:rPr>
              <a:t> ”</a:t>
            </a:r>
            <a:r>
              <a:rPr lang="ko-KR" altLang="en-US" sz="1400" b="1" i="1" kern="0" spc="-150" dirty="0">
                <a:latin typeface="+mn-ea"/>
              </a:rPr>
              <a:t>올해 말까지는  금리 인상을 시작할 것으로 기대 </a:t>
            </a:r>
            <a:r>
              <a:rPr lang="en-US" altLang="ko-KR" sz="1400" b="1" kern="0" spc="-150" dirty="0">
                <a:latin typeface="+mn-ea"/>
              </a:rPr>
              <a:t>” (2015</a:t>
            </a:r>
            <a:r>
              <a:rPr lang="ko-KR" altLang="en-US" sz="1400" b="1" kern="0" spc="-150" dirty="0">
                <a:latin typeface="+mn-ea"/>
              </a:rPr>
              <a:t>년 </a:t>
            </a:r>
            <a:r>
              <a:rPr lang="en-US" altLang="ko-KR" sz="1400" b="1" kern="0" spc="-150" dirty="0">
                <a:latin typeface="+mn-ea"/>
              </a:rPr>
              <a:t>9</a:t>
            </a:r>
            <a:r>
              <a:rPr lang="ko-KR" altLang="en-US" sz="1400" b="1" kern="0" spc="-150" dirty="0">
                <a:latin typeface="+mn-ea"/>
              </a:rPr>
              <a:t>월</a:t>
            </a:r>
            <a:r>
              <a:rPr lang="en-US" altLang="ko-KR" sz="1400" b="1" kern="0" spc="-150" dirty="0">
                <a:latin typeface="+mn-ea"/>
              </a:rPr>
              <a:t>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400" b="1" kern="0" spc="-150" dirty="0">
                <a:latin typeface="+mn-ea"/>
              </a:rPr>
              <a:t> “</a:t>
            </a:r>
            <a:r>
              <a:rPr lang="en-US" altLang="ko-KR" sz="1400" b="1" i="1" kern="0" spc="-150" dirty="0">
                <a:latin typeface="+mn-ea"/>
              </a:rPr>
              <a:t>12</a:t>
            </a:r>
            <a:r>
              <a:rPr lang="ko-KR" altLang="en-US" sz="1400" b="1" i="1" kern="0" spc="-150" dirty="0">
                <a:latin typeface="+mn-ea"/>
              </a:rPr>
              <a:t>월 기준금리를 올릴 수 있는 방향으로 경제가 점차 개선될 것</a:t>
            </a:r>
            <a:r>
              <a:rPr lang="en-US" altLang="ko-KR" sz="1400" b="1" i="1" kern="0" spc="-150" dirty="0">
                <a:latin typeface="+mn-ea"/>
              </a:rPr>
              <a:t>… </a:t>
            </a:r>
            <a:r>
              <a:rPr lang="ko-KR" altLang="en-US" sz="1400" b="1" i="1" kern="0" spc="-150" dirty="0">
                <a:latin typeface="+mn-ea"/>
              </a:rPr>
              <a:t>올해 마지막 회의에서</a:t>
            </a:r>
            <a:endParaRPr lang="en-US" altLang="ko-KR" sz="1400" b="1" i="1" kern="0" spc="-15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i="1" kern="0" spc="-150" dirty="0">
                <a:latin typeface="+mn-ea"/>
              </a:rPr>
              <a:t>      </a:t>
            </a:r>
            <a:r>
              <a:rPr lang="ko-KR" altLang="en-US" sz="1400" b="1" i="1" kern="0" spc="-150" dirty="0">
                <a:latin typeface="+mn-ea"/>
              </a:rPr>
              <a:t>금리를 인상하는 것이 적절할 수 있다</a:t>
            </a:r>
            <a:r>
              <a:rPr lang="en-US" altLang="ko-KR" sz="1400" b="1" i="1" kern="0" spc="-150" dirty="0">
                <a:latin typeface="+mn-ea"/>
              </a:rPr>
              <a:t>“</a:t>
            </a:r>
            <a:r>
              <a:rPr lang="ko-KR" altLang="en-US" sz="1400" b="1" i="1" kern="0" spc="-150" dirty="0">
                <a:latin typeface="+mn-ea"/>
              </a:rPr>
              <a:t> </a:t>
            </a:r>
            <a:r>
              <a:rPr lang="en-US" altLang="ko-KR" sz="1400" b="1" i="1" kern="0" spc="-150" dirty="0">
                <a:latin typeface="+mn-ea"/>
              </a:rPr>
              <a:t> </a:t>
            </a:r>
            <a:r>
              <a:rPr lang="en-US" altLang="ko-KR" sz="1400" b="1" kern="0" spc="-150" dirty="0">
                <a:latin typeface="+mn-ea"/>
              </a:rPr>
              <a:t>( 2015</a:t>
            </a:r>
            <a:r>
              <a:rPr lang="ko-KR" altLang="en-US" sz="1400" b="1" kern="0" spc="-150" dirty="0">
                <a:latin typeface="+mn-ea"/>
              </a:rPr>
              <a:t>년 </a:t>
            </a:r>
            <a:r>
              <a:rPr lang="en-US" altLang="ko-KR" sz="1400" b="1" kern="0" spc="-150" dirty="0">
                <a:latin typeface="+mn-ea"/>
              </a:rPr>
              <a:t>11</a:t>
            </a:r>
            <a:r>
              <a:rPr lang="ko-KR" altLang="en-US" sz="1400" b="1" kern="0" spc="-150" dirty="0">
                <a:latin typeface="+mn-ea"/>
              </a:rPr>
              <a:t>월</a:t>
            </a:r>
            <a:r>
              <a:rPr lang="en-US" altLang="ko-KR" sz="1400" b="1" kern="0" spc="-150" dirty="0">
                <a:latin typeface="+mn-ea"/>
              </a:rPr>
              <a:t>)</a:t>
            </a:r>
            <a:endParaRPr lang="ko-KR" alt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3647728" y="3717032"/>
            <a:ext cx="67687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kern="0" dirty="0">
                <a:solidFill>
                  <a:srgbClr val="002060"/>
                </a:solidFill>
                <a:latin typeface="+mn-ea"/>
              </a:rPr>
              <a:t>피셔 연준 부의장</a:t>
            </a:r>
            <a:r>
              <a:rPr lang="en-US" altLang="ko-KR" sz="1600" b="1" kern="0" dirty="0">
                <a:solidFill>
                  <a:srgbClr val="002060"/>
                </a:solidFill>
                <a:latin typeface="+mn-ea"/>
              </a:rPr>
              <a:t>: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400" b="1" kern="0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sz="1400" b="1" kern="0" dirty="0">
                <a:latin typeface="+mn-ea"/>
              </a:rPr>
              <a:t>“</a:t>
            </a:r>
            <a:r>
              <a:rPr lang="ko-KR" altLang="en-US" sz="1400" b="1" i="1" kern="0" spc="-150" dirty="0">
                <a:latin typeface="+mn-ea"/>
              </a:rPr>
              <a:t>물가와 고용이  정상적인 수준에 도달하기  전에는</a:t>
            </a:r>
            <a:r>
              <a:rPr lang="en-US" altLang="ko-KR" sz="1400" b="1" i="1" kern="0" spc="-150" dirty="0">
                <a:latin typeface="+mn-ea"/>
              </a:rPr>
              <a:t> </a:t>
            </a:r>
            <a:r>
              <a:rPr lang="ko-KR" altLang="en-US" sz="1400" b="1" i="1" kern="0" spc="-150" dirty="0">
                <a:latin typeface="+mn-ea"/>
              </a:rPr>
              <a:t>움직이지 않을 것 </a:t>
            </a:r>
            <a:r>
              <a:rPr lang="en-US" altLang="ko-KR" sz="1400" b="1" kern="0" spc="-150" dirty="0">
                <a:latin typeface="+mn-ea"/>
              </a:rPr>
              <a:t>” (2015</a:t>
            </a:r>
            <a:r>
              <a:rPr lang="ko-KR" altLang="en-US" sz="1400" b="1" kern="0" spc="-150" dirty="0">
                <a:latin typeface="+mn-ea"/>
              </a:rPr>
              <a:t>년 </a:t>
            </a:r>
            <a:r>
              <a:rPr lang="en-US" altLang="ko-KR" sz="1400" b="1" kern="0" spc="-150" dirty="0">
                <a:latin typeface="+mn-ea"/>
              </a:rPr>
              <a:t>8</a:t>
            </a:r>
            <a:r>
              <a:rPr lang="ko-KR" altLang="en-US" sz="1400" b="1" kern="0" spc="-150" dirty="0">
                <a:latin typeface="+mn-ea"/>
              </a:rPr>
              <a:t>월초</a:t>
            </a:r>
            <a:r>
              <a:rPr lang="en-US" altLang="ko-KR" sz="1400" b="1" kern="0" spc="-150" dirty="0">
                <a:latin typeface="+mn-ea"/>
              </a:rPr>
              <a:t>)</a:t>
            </a:r>
            <a:endParaRPr lang="ko-KR" altLang="en-US" sz="1400" dirty="0"/>
          </a:p>
          <a:p>
            <a:pPr>
              <a:lnSpc>
                <a:spcPct val="150000"/>
              </a:lnSpc>
            </a:pPr>
            <a:r>
              <a:rPr lang="en-US" altLang="ko-KR" sz="1400" b="1" kern="0" dirty="0">
                <a:solidFill>
                  <a:srgbClr val="002060"/>
                </a:solidFill>
                <a:latin typeface="+mn-ea"/>
              </a:rPr>
              <a:t>- </a:t>
            </a:r>
            <a:r>
              <a:rPr lang="en-US" altLang="ko-KR" sz="1400" b="1" kern="0" dirty="0">
                <a:latin typeface="+mn-ea"/>
              </a:rPr>
              <a:t>“</a:t>
            </a:r>
            <a:r>
              <a:rPr lang="ko-KR" altLang="en-US" sz="1400" b="1" i="1" kern="0" dirty="0">
                <a:latin typeface="+mn-ea"/>
              </a:rPr>
              <a:t>물가상승률이 </a:t>
            </a:r>
            <a:r>
              <a:rPr lang="en-US" altLang="ko-KR" sz="1400" b="1" i="1" kern="0" dirty="0">
                <a:latin typeface="+mn-ea"/>
              </a:rPr>
              <a:t>2%</a:t>
            </a:r>
            <a:r>
              <a:rPr lang="ko-KR" altLang="en-US" sz="1400" b="1" i="1" kern="0" dirty="0">
                <a:latin typeface="+mn-ea"/>
              </a:rPr>
              <a:t>로 올라올  때</a:t>
            </a:r>
            <a:r>
              <a:rPr lang="ko-KR" altLang="en-US" sz="1400" b="1" i="1" kern="0" spc="-150" dirty="0">
                <a:latin typeface="+mn-ea"/>
              </a:rPr>
              <a:t>까지 금리 인상을 미룰 수 없다 </a:t>
            </a:r>
            <a:r>
              <a:rPr lang="en-US" altLang="ko-KR" sz="1400" b="1" kern="0" spc="-150" dirty="0">
                <a:latin typeface="+mn-ea"/>
              </a:rPr>
              <a:t>” (2015</a:t>
            </a:r>
            <a:r>
              <a:rPr lang="ko-KR" altLang="en-US" sz="1400" b="1" kern="0" spc="-150" dirty="0">
                <a:latin typeface="+mn-ea"/>
              </a:rPr>
              <a:t>년 </a:t>
            </a:r>
            <a:r>
              <a:rPr lang="en-US" altLang="ko-KR" sz="1400" b="1" kern="0" spc="-150" dirty="0">
                <a:latin typeface="+mn-ea"/>
              </a:rPr>
              <a:t>8</a:t>
            </a:r>
            <a:r>
              <a:rPr lang="ko-KR" altLang="en-US" sz="1400" b="1" kern="0" spc="-150" dirty="0">
                <a:latin typeface="+mn-ea"/>
              </a:rPr>
              <a:t>월말</a:t>
            </a:r>
            <a:r>
              <a:rPr lang="en-US" altLang="ko-KR" sz="1400" b="1" kern="0" spc="-150" dirty="0">
                <a:latin typeface="+mn-ea"/>
              </a:rPr>
              <a:t>)</a:t>
            </a:r>
            <a:endParaRPr lang="ko-KR" altLang="en-US" sz="1400" dirty="0"/>
          </a:p>
        </p:txBody>
      </p:sp>
      <p:pic>
        <p:nvPicPr>
          <p:cNvPr id="40" name="Picture 2" descr="http://cdn.bizwatch.co.kr/news/photo/2015/07/29/e403b0a3fa881bdba99b77836eda6d11110156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75520" y="5301208"/>
            <a:ext cx="1904400" cy="1121104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3640440" y="5219720"/>
            <a:ext cx="71642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kern="0" dirty="0">
                <a:solidFill>
                  <a:srgbClr val="002060"/>
                </a:solidFill>
                <a:latin typeface="+mn-ea"/>
              </a:rPr>
              <a:t>FOMC </a:t>
            </a:r>
            <a:r>
              <a:rPr lang="ko-KR" altLang="en-US" sz="1600" b="1" kern="0" dirty="0">
                <a:solidFill>
                  <a:srgbClr val="002060"/>
                </a:solidFill>
                <a:latin typeface="+mn-ea"/>
              </a:rPr>
              <a:t>회의록</a:t>
            </a:r>
            <a:r>
              <a:rPr lang="en-US" altLang="ko-KR" sz="1600" b="1" kern="0" dirty="0">
                <a:solidFill>
                  <a:srgbClr val="002060"/>
                </a:solidFill>
                <a:latin typeface="+mn-ea"/>
              </a:rPr>
              <a:t>: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400" b="1" kern="0" dirty="0">
                <a:latin typeface="+mn-ea"/>
              </a:rPr>
              <a:t> “</a:t>
            </a:r>
            <a:r>
              <a:rPr lang="ko-KR" altLang="en-US" sz="1400" b="1" i="1" kern="0" spc="-150" dirty="0">
                <a:latin typeface="+mn-ea"/>
              </a:rPr>
              <a:t>물가는 개선이 더 필요</a:t>
            </a:r>
            <a:r>
              <a:rPr lang="en-US" altLang="ko-KR" sz="1400" b="1" i="1" kern="0" spc="-150" dirty="0">
                <a:latin typeface="+mn-ea"/>
              </a:rPr>
              <a:t>… </a:t>
            </a:r>
            <a:r>
              <a:rPr lang="ko-KR" altLang="en-US" sz="1400" b="1" i="1" kern="0" spc="-150" dirty="0">
                <a:latin typeface="+mn-ea"/>
              </a:rPr>
              <a:t>금리인상 조건 연말쯤 달성 예상 </a:t>
            </a:r>
            <a:r>
              <a:rPr lang="en-US" altLang="ko-KR" sz="1400" b="1" i="1" kern="0" spc="-150" dirty="0">
                <a:latin typeface="+mn-ea"/>
              </a:rPr>
              <a:t>”  </a:t>
            </a:r>
            <a:r>
              <a:rPr lang="en-US" altLang="ko-KR" sz="1400" b="1" kern="0" spc="-150" dirty="0">
                <a:latin typeface="+mn-ea"/>
              </a:rPr>
              <a:t>(2015</a:t>
            </a:r>
            <a:r>
              <a:rPr lang="ko-KR" altLang="en-US" sz="1400" b="1" kern="0" spc="-150" dirty="0">
                <a:latin typeface="+mn-ea"/>
              </a:rPr>
              <a:t>년 </a:t>
            </a:r>
            <a:r>
              <a:rPr lang="en-US" altLang="ko-KR" sz="1400" b="1" kern="0" spc="-150" dirty="0">
                <a:latin typeface="+mn-ea"/>
              </a:rPr>
              <a:t>9</a:t>
            </a:r>
            <a:r>
              <a:rPr lang="ko-KR" altLang="en-US" sz="1400" b="1" kern="0" spc="-150" dirty="0">
                <a:latin typeface="+mn-ea"/>
              </a:rPr>
              <a:t>월</a:t>
            </a:r>
            <a:r>
              <a:rPr lang="en-US" altLang="ko-KR" sz="1400" b="1" kern="0" spc="-150" dirty="0"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kern="0" spc="-150" dirty="0">
                <a:latin typeface="+mn-ea"/>
              </a:rPr>
              <a:t>- “ </a:t>
            </a:r>
            <a:r>
              <a:rPr lang="ko-KR" altLang="en-US" sz="1400" b="1" i="1" kern="0" spc="-150" dirty="0">
                <a:latin typeface="+mn-ea"/>
              </a:rPr>
              <a:t>다음 회의에서 목표치를 인상하는 게 적절할지 여부를 결정하겠다 </a:t>
            </a:r>
            <a:r>
              <a:rPr lang="en-US" altLang="ko-KR" sz="1400" b="1" kern="0" spc="-150" dirty="0">
                <a:latin typeface="+mn-ea"/>
              </a:rPr>
              <a:t>” (2015</a:t>
            </a:r>
            <a:r>
              <a:rPr lang="ko-KR" altLang="en-US" sz="1400" b="1" kern="0" spc="-150" dirty="0">
                <a:latin typeface="+mn-ea"/>
              </a:rPr>
              <a:t>년 </a:t>
            </a:r>
            <a:r>
              <a:rPr lang="en-US" altLang="ko-KR" sz="1400" b="1" kern="0" spc="-150" dirty="0">
                <a:latin typeface="+mn-ea"/>
              </a:rPr>
              <a:t>10</a:t>
            </a:r>
            <a:r>
              <a:rPr lang="ko-KR" altLang="en-US" sz="1400" b="1" kern="0" spc="-150" dirty="0">
                <a:latin typeface="+mn-ea"/>
              </a:rPr>
              <a:t>월</a:t>
            </a:r>
            <a:r>
              <a:rPr lang="en-US" altLang="ko-KR" sz="1400" b="1" kern="0" spc="-150" dirty="0">
                <a:latin typeface="+mn-ea"/>
              </a:rPr>
              <a:t>)</a:t>
            </a:r>
            <a:endParaRPr lang="ko-KR" altLang="en-US" sz="1400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063552" y="1209452"/>
            <a:ext cx="8208912" cy="57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ko-KR" altLang="en-US" sz="2000" b="1" dirty="0">
                <a:latin typeface="+mn-ea"/>
              </a:rPr>
              <a:t>금리 인상하되</a:t>
            </a:r>
            <a:r>
              <a:rPr lang="en-US" altLang="ko-KR" sz="2000" b="1" dirty="0">
                <a:latin typeface="+mn-ea"/>
              </a:rPr>
              <a:t>,</a:t>
            </a:r>
            <a:r>
              <a:rPr lang="ko-KR" altLang="en-US" sz="2000" b="1" dirty="0">
                <a:latin typeface="+mn-ea"/>
              </a:rPr>
              <a:t> 매우 완만하고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금융 불안정성 최소화하는 방향으로 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46617255"/>
      </p:ext>
    </p:extLst>
  </p:cSld>
  <p:clrMapOvr>
    <a:masterClrMapping/>
  </p:clrMapOvr>
  <p:transition>
    <p:wipe dir="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spc="-300" dirty="0">
                <a:solidFill>
                  <a:schemeClr val="bg1"/>
                </a:solidFill>
                <a:latin typeface="+mn-ea"/>
              </a:rPr>
              <a:t> 실업률  및  신규 취업자수 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683789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spc="-300" dirty="0">
                  <a:solidFill>
                    <a:schemeClr val="bg1"/>
                  </a:solidFill>
                  <a:latin typeface="+mn-ea"/>
                </a:rPr>
                <a:t>&lt;  </a:t>
              </a:r>
              <a:r>
                <a:rPr lang="ko-KR" altLang="en-US" sz="2000" b="1" kern="0" spc="-300" dirty="0">
                  <a:solidFill>
                    <a:schemeClr val="bg1"/>
                  </a:solidFill>
                  <a:latin typeface="+mn-ea"/>
                </a:rPr>
                <a:t>고용  시장  질적  지표 </a:t>
              </a:r>
              <a:r>
                <a:rPr lang="en-US" altLang="ko-KR" sz="2000" b="1" kern="0" spc="-300" dirty="0">
                  <a:solidFill>
                    <a:schemeClr val="bg1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ko-KR" altLang="en-US" sz="2000" b="1" dirty="0">
                <a:latin typeface="+mn-ea"/>
              </a:rPr>
              <a:t>전반적으로 고용시장 회복세 지속</a:t>
            </a:r>
            <a:endParaRPr lang="en-US" altLang="ko-KR" sz="2000" b="1" dirty="0"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- 2015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10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월 실업률은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5.0%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까지 하락 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한편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구직포기자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장기실업자 비중 등은 감소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.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고용률도 소폭 개선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1-2. Dual Mandate: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고용</a:t>
            </a:r>
            <a:endParaRPr lang="en-US" altLang="ko-KR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384032" y="6167046"/>
            <a:ext cx="4176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미국 노동통계청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4" name="대각선 방향의 모서리가 둥근 사각형 23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  기준 금리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aphicFrame>
        <p:nvGraphicFramePr>
          <p:cNvPr id="20" name="차트 19"/>
          <p:cNvGraphicFramePr/>
          <p:nvPr/>
        </p:nvGraphicFramePr>
        <p:xfrm>
          <a:off x="2063552" y="3140968"/>
          <a:ext cx="410445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차트 22"/>
          <p:cNvGraphicFramePr/>
          <p:nvPr/>
        </p:nvGraphicFramePr>
        <p:xfrm>
          <a:off x="6384032" y="3212976"/>
          <a:ext cx="4104457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TextBox 1"/>
          <p:cNvSpPr txBox="1"/>
          <p:nvPr/>
        </p:nvSpPr>
        <p:spPr>
          <a:xfrm>
            <a:off x="6355457" y="2915420"/>
            <a:ext cx="44435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9599241" y="2924945"/>
            <a:ext cx="906017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만 명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,%)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2063552" y="2922857"/>
            <a:ext cx="44435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4682879" y="2932382"/>
            <a:ext cx="1535998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전월대비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만 명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991544" y="6176338"/>
            <a:ext cx="4176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미국 노동통계청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70231261"/>
      </p:ext>
    </p:extLst>
  </p:cSld>
  <p:clrMapOvr>
    <a:masterClrMapping/>
  </p:clrMapOvr>
  <p:transition>
    <p:wipe dir="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 </a:t>
            </a:r>
            <a:r>
              <a:rPr lang="ko-KR" altLang="en-US" sz="2000" b="1" kern="0" spc="-300" dirty="0">
                <a:solidFill>
                  <a:schemeClr val="bg1"/>
                </a:solidFill>
                <a:latin typeface="+mn-ea"/>
              </a:rPr>
              <a:t>임금 상승률 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395757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endParaRPr lang="en-US" altLang="ko-KR" b="1" kern="0" dirty="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412816"/>
            <a:ext cx="8604448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en-US" altLang="ko-KR" sz="2000" b="1" dirty="0">
                <a:latin typeface="+mn-ea"/>
              </a:rPr>
              <a:t>2016</a:t>
            </a:r>
            <a:r>
              <a:rPr lang="ko-KR" altLang="en-US" sz="2000" b="1" dirty="0">
                <a:latin typeface="+mn-ea"/>
              </a:rPr>
              <a:t>년 물가상승률이 높아질 전망</a:t>
            </a:r>
            <a:endParaRPr lang="en-US" altLang="ko-KR" sz="2000" b="1" dirty="0">
              <a:latin typeface="+mn-ea"/>
            </a:endParaRPr>
          </a:p>
          <a:p>
            <a:pPr marL="177800" indent="-177800">
              <a:lnSpc>
                <a:spcPct val="120000"/>
              </a:lnSpc>
              <a:buClr>
                <a:srgbClr val="FFFFFF"/>
              </a:buClr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- 2015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저유가 및 낮은 임금상승률로 물가 상승 압력 미약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177800" indent="-177800">
              <a:lnSpc>
                <a:spcPct val="120000"/>
              </a:lnSpc>
              <a:buClr>
                <a:srgbClr val="FFFFFF"/>
              </a:buClr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물가 상승률은 낮으나 물가 레벨 재조정으로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2016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물가상승률 상승 전망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295232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1-2. Dual Mandate: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물가</a:t>
            </a:r>
            <a:endParaRPr lang="en-US" altLang="ko-KR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2063552" y="5877273"/>
            <a:ext cx="4657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미국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</a:rPr>
              <a:t>상무부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 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전기대비 증가율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22" name="TextBox 16"/>
          <p:cNvSpPr txBox="1">
            <a:spLocks noChangeArrowheads="1"/>
          </p:cNvSpPr>
          <p:nvPr/>
        </p:nvSpPr>
        <p:spPr bwMode="auto">
          <a:xfrm>
            <a:off x="6312024" y="5877273"/>
            <a:ext cx="4176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미국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</a:rPr>
              <a:t>상무부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624033" y="2492896"/>
            <a:ext cx="1636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&lt;  </a:t>
            </a:r>
            <a:r>
              <a:rPr lang="ko-KR" altLang="en-US" b="1" kern="0" dirty="0">
                <a:solidFill>
                  <a:schemeClr val="bg1"/>
                </a:solidFill>
                <a:latin typeface="+mn-ea"/>
              </a:rPr>
              <a:t>물가 추이 </a:t>
            </a:r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26" name="대각선 방향의 모서리가 둥근 사각형 25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  기준 금리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aphicFrame>
        <p:nvGraphicFramePr>
          <p:cNvPr id="23" name="차트 22"/>
          <p:cNvGraphicFramePr/>
          <p:nvPr/>
        </p:nvGraphicFramePr>
        <p:xfrm>
          <a:off x="6384032" y="3068960"/>
          <a:ext cx="410445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직선 연결선 26"/>
          <p:cNvSpPr/>
          <p:nvPr/>
        </p:nvSpPr>
        <p:spPr>
          <a:xfrm>
            <a:off x="6744073" y="4077072"/>
            <a:ext cx="3456381" cy="0"/>
          </a:xfrm>
          <a:prstGeom prst="line">
            <a:avLst/>
          </a:prstGeom>
          <a:ln w="2222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sp>
        <p:nvSpPr>
          <p:cNvPr id="28" name="TextBox 1"/>
          <p:cNvSpPr txBox="1"/>
          <p:nvPr/>
        </p:nvSpPr>
        <p:spPr>
          <a:xfrm>
            <a:off x="2063552" y="2922857"/>
            <a:ext cx="44435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6361730" y="2902643"/>
            <a:ext cx="44435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2" name="차트 31"/>
          <p:cNvGraphicFramePr/>
          <p:nvPr/>
        </p:nvGraphicFramePr>
        <p:xfrm>
          <a:off x="2063552" y="3140968"/>
          <a:ext cx="4104456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67394295"/>
      </p:ext>
    </p:extLst>
  </p:cSld>
  <p:clrMapOvr>
    <a:masterClrMapping/>
  </p:clrMapOvr>
  <p:transition>
    <p:wipe dir="d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b="1" spc="-15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b="1" spc="-150" dirty="0">
                <a:solidFill>
                  <a:schemeClr val="bg1"/>
                </a:solidFill>
                <a:latin typeface="+mn-ea"/>
              </a:rPr>
              <a:t>미국 부동산 그림자 재고 </a:t>
            </a:r>
            <a:r>
              <a:rPr lang="en-US" altLang="ko-KR" b="1" spc="-15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30" name="Rectangle 31"/>
          <p:cNvSpPr>
            <a:spLocks noChangeArrowheads="1"/>
          </p:cNvSpPr>
          <p:nvPr/>
        </p:nvSpPr>
        <p:spPr bwMode="auto">
          <a:xfrm>
            <a:off x="6354742" y="2890272"/>
            <a:ext cx="4140000" cy="3275032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35000"/>
              </a:lnSpc>
              <a:defRPr/>
            </a:pPr>
            <a:endParaRPr lang="en-US" altLang="ko-KR" sz="1750" kern="0" dirty="0">
              <a:solidFill>
                <a:schemeClr val="bg1"/>
              </a:solidFill>
              <a:sym typeface="Wingdings" pitchFamily="2" charset="2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412816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ko-KR" altLang="en-US" sz="2000" b="1" dirty="0">
                <a:latin typeface="+mn-ea"/>
              </a:rPr>
              <a:t>그림자 재고 감소</a:t>
            </a:r>
            <a:r>
              <a:rPr lang="en-US" altLang="ko-KR" sz="2000" b="1" dirty="0">
                <a:latin typeface="+mn-ea"/>
              </a:rPr>
              <a:t>, </a:t>
            </a:r>
            <a:r>
              <a:rPr lang="ko-KR" altLang="en-US" sz="2000" b="1" dirty="0">
                <a:latin typeface="+mn-ea"/>
              </a:rPr>
              <a:t>주택 판매 증가세 지속</a:t>
            </a:r>
            <a:endParaRPr lang="en-US" altLang="ko-KR" sz="2000" b="1" dirty="0">
              <a:latin typeface="+mn-ea"/>
            </a:endParaRPr>
          </a:p>
          <a:p>
            <a:pPr marL="177800" indent="-177800">
              <a:lnSpc>
                <a:spcPct val="120000"/>
              </a:lnSpc>
              <a:buClr>
                <a:srgbClr val="FFFFFF"/>
              </a:buClr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주택차압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연체 비중 등이 개선되면서 그림자 재고 감소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177800" indent="-177800">
              <a:lnSpc>
                <a:spcPct val="120000"/>
              </a:lnSpc>
              <a:buClr>
                <a:srgbClr val="FFFFFF"/>
              </a:buClr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재고주택 청산기간 감소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신규 및 기존주택 판매량 증가 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37017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1-2. Dual Mandate: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참고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(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부동산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)</a:t>
            </a: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2063552" y="6178921"/>
            <a:ext cx="4657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Mortgage Banker Association, Bloomberg.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latin typeface="+mn-ea"/>
              </a:rPr>
              <a:t>   </a:t>
            </a:r>
            <a:r>
              <a:rPr lang="ko-KR" altLang="en-US" sz="1200" dirty="0">
                <a:latin typeface="+mn-ea"/>
              </a:rPr>
              <a:t>주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dirty="0">
                <a:latin typeface="+mn-ea"/>
              </a:rPr>
              <a:t>그림자 재고는 총 주택담보대출 가운데 차압과 </a:t>
            </a:r>
            <a:endParaRPr lang="en-US" altLang="ko-KR" sz="1200" dirty="0">
              <a:latin typeface="+mn-ea"/>
            </a:endParaRP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latin typeface="+mn-ea"/>
              </a:rPr>
              <a:t>       90</a:t>
            </a:r>
            <a:r>
              <a:rPr lang="ko-KR" altLang="en-US" sz="1200" dirty="0">
                <a:latin typeface="+mn-ea"/>
              </a:rPr>
              <a:t>일 연체 비중을 고려하여 추정</a:t>
            </a:r>
            <a:r>
              <a:rPr lang="en-US" altLang="ko-KR" sz="1200" dirty="0">
                <a:latin typeface="+mn-ea"/>
              </a:rPr>
              <a:t>.</a:t>
            </a:r>
            <a:endParaRPr kumimoji="1" lang="en-US" altLang="ko-KR" sz="1200" dirty="0">
              <a:solidFill>
                <a:srgbClr val="000000"/>
              </a:solidFill>
              <a:latin typeface="+mn-ea"/>
            </a:endParaRP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2" name="TextBox 16"/>
          <p:cNvSpPr txBox="1">
            <a:spLocks noChangeArrowheads="1"/>
          </p:cNvSpPr>
          <p:nvPr/>
        </p:nvSpPr>
        <p:spPr bwMode="auto">
          <a:xfrm>
            <a:off x="6312024" y="6178921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National Association of Realtors, US Census.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</a:t>
            </a:r>
            <a:r>
              <a:rPr lang="en-US" altLang="ko-KR" sz="1200" spc="-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1)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판매량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기존주택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+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신규주택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) 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 2)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재고청산기간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기존주택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).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354838" y="2478888"/>
            <a:ext cx="4140000" cy="446056"/>
          </a:xfrm>
          <a:prstGeom prst="rect">
            <a:avLst/>
          </a:prstGeom>
          <a:solidFill>
            <a:srgbClr val="4F6381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b="1" kern="0" dirty="0">
                <a:solidFill>
                  <a:schemeClr val="bg1"/>
                </a:solidFill>
                <a:latin typeface="+mn-ea"/>
              </a:rPr>
              <a:t>주택 판매량 및</a:t>
            </a:r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b="1" kern="0" dirty="0">
                <a:solidFill>
                  <a:schemeClr val="bg1"/>
                </a:solidFill>
                <a:latin typeface="+mn-ea"/>
              </a:rPr>
              <a:t>재고청산기간 </a:t>
            </a:r>
            <a:r>
              <a:rPr lang="en-US" altLang="ko-KR" b="1" kern="0" dirty="0">
                <a:solidFill>
                  <a:schemeClr val="bg1"/>
                </a:solidFill>
                <a:latin typeface="+mj-ea"/>
              </a:rPr>
              <a:t>&gt;</a:t>
            </a:r>
          </a:p>
        </p:txBody>
      </p:sp>
      <p:sp>
        <p:nvSpPr>
          <p:cNvPr id="13" name="대각선 방향의 모서리가 둥근 사각형 12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/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기준 금리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aphicFrame>
        <p:nvGraphicFramePr>
          <p:cNvPr id="16" name="차트 15"/>
          <p:cNvGraphicFramePr/>
          <p:nvPr/>
        </p:nvGraphicFramePr>
        <p:xfrm>
          <a:off x="6456040" y="3140968"/>
          <a:ext cx="3960440" cy="3031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"/>
          <p:cNvSpPr txBox="1"/>
          <p:nvPr/>
        </p:nvSpPr>
        <p:spPr>
          <a:xfrm>
            <a:off x="6355458" y="2915420"/>
            <a:ext cx="652743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개월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9855723" y="2924945"/>
            <a:ext cx="652743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만호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3" name="차트 22"/>
          <p:cNvGraphicFramePr/>
          <p:nvPr/>
        </p:nvGraphicFramePr>
        <p:xfrm>
          <a:off x="2063553" y="2924944"/>
          <a:ext cx="410445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TextBox 1"/>
          <p:cNvSpPr txBox="1"/>
          <p:nvPr/>
        </p:nvSpPr>
        <p:spPr>
          <a:xfrm>
            <a:off x="2063553" y="2924945"/>
            <a:ext cx="652743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개월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5563818" y="2934470"/>
            <a:ext cx="652743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만호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0664274"/>
      </p:ext>
    </p:extLst>
  </p:cSld>
  <p:clrMapOvr>
    <a:masterClrMapping/>
  </p:clrMapOvr>
  <p:transition>
    <p:wipe dir="d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b="1" spc="-15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b="1" spc="-150" dirty="0">
                <a:solidFill>
                  <a:schemeClr val="bg1"/>
                </a:solidFill>
                <a:latin typeface="+mn-ea"/>
              </a:rPr>
              <a:t>주택가격</a:t>
            </a:r>
            <a:r>
              <a:rPr lang="en-US" altLang="ko-KR" b="1" spc="-150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b="1" spc="-150" dirty="0" err="1">
                <a:solidFill>
                  <a:schemeClr val="bg1"/>
                </a:solidFill>
                <a:latin typeface="+mn-ea"/>
              </a:rPr>
              <a:t>모기지금리</a:t>
            </a:r>
            <a:r>
              <a:rPr lang="en-US" altLang="ko-KR" b="1" spc="-150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b="1" spc="-150" dirty="0">
                <a:solidFill>
                  <a:schemeClr val="bg1"/>
                </a:solidFill>
                <a:latin typeface="+mn-ea"/>
              </a:rPr>
              <a:t>주택구입여력 </a:t>
            </a:r>
            <a:r>
              <a:rPr lang="en-US" altLang="ko-KR" b="1" spc="-15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30" name="Rectangle 31"/>
          <p:cNvSpPr>
            <a:spLocks noChangeArrowheads="1"/>
          </p:cNvSpPr>
          <p:nvPr/>
        </p:nvSpPr>
        <p:spPr bwMode="auto">
          <a:xfrm>
            <a:off x="6354742" y="2890272"/>
            <a:ext cx="4140000" cy="3275032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35000"/>
              </a:lnSpc>
              <a:defRPr/>
            </a:pPr>
            <a:endParaRPr lang="en-US" altLang="ko-KR" sz="1750" kern="0" dirty="0">
              <a:solidFill>
                <a:schemeClr val="bg1"/>
              </a:solidFill>
              <a:sym typeface="Wingdings" pitchFamily="2" charset="2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412816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ko-KR" altLang="en-US" sz="2000" b="1" dirty="0">
                <a:latin typeface="+mn-ea"/>
              </a:rPr>
              <a:t>주택가격 상승</a:t>
            </a:r>
            <a:r>
              <a:rPr lang="en-US" altLang="ko-KR" sz="2000" b="1" dirty="0">
                <a:latin typeface="+mn-ea"/>
              </a:rPr>
              <a:t>,</a:t>
            </a:r>
            <a:r>
              <a:rPr lang="ko-KR" altLang="en-US" sz="2000" b="1" dirty="0">
                <a:latin typeface="+mn-ea"/>
              </a:rPr>
              <a:t> 선행지표 개선 등 부동산 시장 회복세 지속</a:t>
            </a:r>
            <a:endParaRPr lang="en-US" altLang="ko-KR" sz="2000" b="1" dirty="0">
              <a:latin typeface="+mn-ea"/>
            </a:endParaRPr>
          </a:p>
          <a:p>
            <a:pPr marL="177800" indent="-177800">
              <a:lnSpc>
                <a:spcPct val="120000"/>
              </a:lnSpc>
              <a:buClr>
                <a:srgbClr val="FFFFFF"/>
              </a:buClr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S&amp;P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케이스 </a:t>
            </a:r>
            <a:r>
              <a:rPr lang="ko-KR" altLang="en-US" spc="-150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쉴러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지수는 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177800" indent="-177800">
              <a:lnSpc>
                <a:spcPct val="120000"/>
              </a:lnSpc>
              <a:buClr>
                <a:srgbClr val="FFFFFF"/>
              </a:buClr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주택 허가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잠정주택매매 지수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주택시장 지수 등 선행지표 개선 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37017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1-2. Dual Mandate: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참고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(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부동산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)</a:t>
            </a: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2063552" y="6178921"/>
            <a:ext cx="4657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S&amp;P, Bloomberg, NAR. 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1)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케이스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-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</a:rPr>
              <a:t>쉴러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 주택가격지수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(2000=100p).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2)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주택구입여력지수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기준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= 100p).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2" name="TextBox 16"/>
          <p:cNvSpPr txBox="1">
            <a:spLocks noChangeArrowheads="1"/>
          </p:cNvSpPr>
          <p:nvPr/>
        </p:nvSpPr>
        <p:spPr bwMode="auto">
          <a:xfrm>
            <a:off x="6312024" y="6178921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National Association of Realtors, US Census, 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Bloomberg.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주택허가는 연간 환산치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354838" y="2478888"/>
            <a:ext cx="4140000" cy="446056"/>
          </a:xfrm>
          <a:prstGeom prst="rect">
            <a:avLst/>
          </a:prstGeom>
          <a:solidFill>
            <a:srgbClr val="4F6381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b="1" kern="0" dirty="0">
                <a:solidFill>
                  <a:schemeClr val="bg1"/>
                </a:solidFill>
                <a:latin typeface="+mn-ea"/>
              </a:rPr>
              <a:t>부동산 시장 선행 지표 </a:t>
            </a:r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en-US" altLang="ko-KR" b="1" kern="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3" name="대각선 방향의 모서리가 둥근 사각형 12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  기준 금리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6355457" y="2915420"/>
            <a:ext cx="715260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만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채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10078742" y="2924945"/>
            <a:ext cx="40107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(p)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3" name="차트 22"/>
          <p:cNvGraphicFramePr/>
          <p:nvPr/>
        </p:nvGraphicFramePr>
        <p:xfrm>
          <a:off x="6384033" y="3068960"/>
          <a:ext cx="410445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직선 연결선 23"/>
          <p:cNvSpPr/>
          <p:nvPr/>
        </p:nvSpPr>
        <p:spPr>
          <a:xfrm>
            <a:off x="6673959" y="4667495"/>
            <a:ext cx="3582861" cy="0"/>
          </a:xfrm>
          <a:prstGeom prst="line">
            <a:avLst/>
          </a:prstGeom>
          <a:noFill/>
          <a:ln w="6350" cap="flat" cmpd="sng" algn="ctr">
            <a:solidFill>
              <a:srgbClr val="002060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sp>
        <p:nvSpPr>
          <p:cNvPr id="25" name="TextBox 1"/>
          <p:cNvSpPr txBox="1"/>
          <p:nvPr/>
        </p:nvSpPr>
        <p:spPr>
          <a:xfrm>
            <a:off x="2063552" y="2924945"/>
            <a:ext cx="40107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(p)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5772834" y="2924945"/>
            <a:ext cx="44435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9" name="차트 28"/>
          <p:cNvGraphicFramePr/>
          <p:nvPr/>
        </p:nvGraphicFramePr>
        <p:xfrm>
          <a:off x="2063552" y="2996952"/>
          <a:ext cx="410445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82808732"/>
      </p:ext>
    </p:extLst>
  </p:cSld>
  <p:clrMapOvr>
    <a:masterClrMapping/>
  </p:clrMapOvr>
  <p:transition>
    <p:wipe dir="d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schemeClr val="bg1"/>
                </a:solidFill>
                <a:latin typeface="+mj-ea"/>
              </a:rPr>
              <a:t> 1-3. </a:t>
            </a:r>
            <a:r>
              <a:rPr lang="ko-KR" altLang="en-US" sz="2700" b="1" dirty="0">
                <a:solidFill>
                  <a:schemeClr val="bg1"/>
                </a:solidFill>
                <a:latin typeface="+mj-ea"/>
              </a:rPr>
              <a:t>한국 경제 파급</a:t>
            </a:r>
            <a:endParaRPr lang="en-US" altLang="ko-KR" sz="27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268760"/>
            <a:ext cx="860444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대내외 금리차 경로</a:t>
            </a:r>
            <a:r>
              <a:rPr kumimoji="1" lang="en-US" altLang="ko-KR" sz="2000" b="1" dirty="0">
                <a:latin typeface="+mn-ea"/>
              </a:rPr>
              <a:t>, </a:t>
            </a:r>
            <a:r>
              <a:rPr kumimoji="1" lang="ko-KR" altLang="en-US" sz="2000" b="1" dirty="0">
                <a:latin typeface="+mn-ea"/>
              </a:rPr>
              <a:t>환율 경로</a:t>
            </a:r>
            <a:r>
              <a:rPr kumimoji="1" lang="en-US" altLang="ko-KR" sz="2000" b="1" dirty="0">
                <a:latin typeface="+mn-ea"/>
              </a:rPr>
              <a:t>, </a:t>
            </a:r>
            <a:r>
              <a:rPr kumimoji="1" lang="ko-KR" altLang="en-US" sz="2000" b="1" dirty="0">
                <a:latin typeface="+mn-ea"/>
              </a:rPr>
              <a:t>수출 경로 통해 한국경제에 영향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5" name="TextBox 7"/>
          <p:cNvSpPr txBox="1">
            <a:spLocks noChangeArrowheads="1"/>
          </p:cNvSpPr>
          <p:nvPr/>
        </p:nvSpPr>
        <p:spPr bwMode="auto">
          <a:xfrm>
            <a:off x="1919536" y="6257836"/>
            <a:ext cx="727280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57263" fontAlgn="base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현대경제연구원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 </a:t>
            </a: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1920980" y="2492897"/>
            <a:ext cx="8495500" cy="394823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lIns="0" tIns="46038" rIns="0" bIns="46038" anchor="ctr"/>
          <a:lstStyle/>
          <a:p>
            <a:pPr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rgbClr val="FFFFFF"/>
                </a:solidFill>
                <a:latin typeface="+mn-ea"/>
              </a:rPr>
              <a:t>미국 기준금리 인상의 한국 경제 파급 경로 </a:t>
            </a: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&gt;</a:t>
            </a:r>
            <a:endParaRPr lang="ko-KR" altLang="en-US" sz="2000" b="1" kern="0" dirty="0">
              <a:solidFill>
                <a:srgbClr val="FFFFFF"/>
              </a:solidFill>
              <a:latin typeface="+mn-ea"/>
            </a:endParaRPr>
          </a:p>
        </p:txBody>
      </p:sp>
      <p:grpSp>
        <p:nvGrpSpPr>
          <p:cNvPr id="2" name="그룹 29"/>
          <p:cNvGrpSpPr/>
          <p:nvPr/>
        </p:nvGrpSpPr>
        <p:grpSpPr>
          <a:xfrm>
            <a:off x="1847529" y="3068960"/>
            <a:ext cx="8313301" cy="3168352"/>
            <a:chOff x="751021" y="1244863"/>
            <a:chExt cx="8155749" cy="3237415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4014780" y="2678440"/>
              <a:ext cx="1594646" cy="553762"/>
            </a:xfrm>
            <a:prstGeom prst="roundRect">
              <a:avLst/>
            </a:prstGeom>
            <a:noFill/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spc="-150" dirty="0">
                  <a:solidFill>
                    <a:srgbClr val="002060"/>
                  </a:solidFill>
                  <a:latin typeface="-윤고딕340" pitchFamily="18" charset="-127"/>
                  <a:ea typeface="-윤고딕340" pitchFamily="18" charset="-127"/>
                </a:rPr>
                <a:t>환율 경로</a:t>
              </a:r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751021" y="2678440"/>
              <a:ext cx="2967019" cy="576064"/>
            </a:xfrm>
            <a:prstGeom prst="roundRect">
              <a:avLst/>
            </a:prstGeom>
            <a:noFill/>
            <a:ln w="25400">
              <a:solidFill>
                <a:schemeClr val="tx1">
                  <a:lumMod val="65000"/>
                  <a:lumOff val="3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>
                  <a:solidFill>
                    <a:srgbClr val="002060"/>
                  </a:solidFill>
                  <a:latin typeface="-윤고딕340" pitchFamily="18" charset="-127"/>
                  <a:ea typeface="-윤고딕340" pitchFamily="18" charset="-127"/>
                </a:rPr>
                <a:t>대내외 금리차 경로</a:t>
              </a:r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6045564" y="2678440"/>
              <a:ext cx="2861206" cy="576064"/>
            </a:xfrm>
            <a:prstGeom prst="roundRect">
              <a:avLst/>
            </a:prstGeom>
            <a:noFill/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>
                  <a:solidFill>
                    <a:srgbClr val="002060"/>
                  </a:solidFill>
                  <a:latin typeface="-윤고딕340" pitchFamily="18" charset="-127"/>
                  <a:ea typeface="-윤고딕340" pitchFamily="18" charset="-127"/>
                </a:rPr>
                <a:t>수출 경로</a:t>
              </a:r>
            </a:p>
          </p:txBody>
        </p:sp>
        <p:sp>
          <p:nvSpPr>
            <p:cNvPr id="34" name="모서리가 둥근 직사각형 33"/>
            <p:cNvSpPr/>
            <p:nvPr/>
          </p:nvSpPr>
          <p:spPr>
            <a:xfrm>
              <a:off x="4013342" y="3246750"/>
              <a:ext cx="1595616" cy="123552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b="1" dirty="0">
                  <a:solidFill>
                    <a:schemeClr val="tx1"/>
                  </a:solidFill>
                  <a:latin typeface="+mn-ea"/>
                </a:rPr>
                <a:t>원</a:t>
              </a:r>
              <a:r>
                <a:rPr lang="en-US" altLang="ko-KR" sz="2000" b="1" dirty="0">
                  <a:solidFill>
                    <a:schemeClr val="tx1"/>
                  </a:solidFill>
                  <a:latin typeface="+mn-ea"/>
                </a:rPr>
                <a:t>/</a:t>
              </a:r>
              <a:r>
                <a:rPr lang="ko-KR" altLang="en-US" sz="2000" b="1" dirty="0">
                  <a:solidFill>
                    <a:schemeClr val="tx1"/>
                  </a:solidFill>
                  <a:latin typeface="+mn-ea"/>
                </a:rPr>
                <a:t>달러 </a:t>
              </a:r>
              <a:endParaRPr lang="en-US" altLang="ko-KR" sz="2000" b="1" dirty="0">
                <a:solidFill>
                  <a:schemeClr val="tx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000" b="1" dirty="0">
                  <a:solidFill>
                    <a:schemeClr val="tx1"/>
                  </a:solidFill>
                  <a:latin typeface="+mn-ea"/>
                </a:rPr>
                <a:t>환율 변화</a:t>
              </a:r>
            </a:p>
          </p:txBody>
        </p:sp>
        <p:sp>
          <p:nvSpPr>
            <p:cNvPr id="35" name="모서리가 둥근 직사각형 34"/>
            <p:cNvSpPr/>
            <p:nvPr/>
          </p:nvSpPr>
          <p:spPr>
            <a:xfrm>
              <a:off x="2999388" y="1244863"/>
              <a:ext cx="3601995" cy="79208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b="1" dirty="0">
                  <a:solidFill>
                    <a:srgbClr val="002060"/>
                  </a:solidFill>
                  <a:latin typeface="HY견고딕" pitchFamily="18" charset="-127"/>
                  <a:ea typeface="HY견고딕" pitchFamily="18" charset="-127"/>
                </a:rPr>
                <a:t>미국 기준금리 인상</a:t>
              </a:r>
            </a:p>
          </p:txBody>
        </p:sp>
        <p:sp>
          <p:nvSpPr>
            <p:cNvPr id="36" name="모서리가 둥근 직사각형 35"/>
            <p:cNvSpPr/>
            <p:nvPr/>
          </p:nvSpPr>
          <p:spPr>
            <a:xfrm>
              <a:off x="751021" y="3268737"/>
              <a:ext cx="2967019" cy="121266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2000" b="1" dirty="0">
                  <a:solidFill>
                    <a:schemeClr val="tx1"/>
                  </a:solidFill>
                  <a:latin typeface="+mn-ea"/>
                  <a:ea typeface="굴림체"/>
                </a:rPr>
                <a:t>▪ </a:t>
              </a:r>
              <a:r>
                <a:rPr lang="ko-KR" altLang="en-US" sz="2000" b="1" dirty="0">
                  <a:solidFill>
                    <a:schemeClr val="tx1"/>
                  </a:solidFill>
                  <a:latin typeface="+mn-ea"/>
                </a:rPr>
                <a:t>한국 기준금리</a:t>
              </a:r>
              <a:endParaRPr lang="en-US" altLang="ko-KR" sz="2000" b="1" dirty="0">
                <a:solidFill>
                  <a:schemeClr val="tx1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>
                  <a:solidFill>
                    <a:schemeClr val="tx1"/>
                  </a:solidFill>
                  <a:latin typeface="+mn-ea"/>
                  <a:ea typeface="굴림체"/>
                </a:rPr>
                <a:t>▪ </a:t>
              </a:r>
              <a:r>
                <a:rPr lang="ko-KR" altLang="en-US" sz="2000" b="1" spc="-150" dirty="0">
                  <a:solidFill>
                    <a:schemeClr val="tx1"/>
                  </a:solidFill>
                  <a:latin typeface="+mn-ea"/>
                </a:rPr>
                <a:t>외국인 투자자금 </a:t>
              </a:r>
              <a:r>
                <a:rPr lang="ko-KR" altLang="en-US" sz="2000" b="1" spc="-150" dirty="0" err="1">
                  <a:solidFill>
                    <a:schemeClr val="tx1"/>
                  </a:solidFill>
                  <a:latin typeface="+mn-ea"/>
                </a:rPr>
                <a:t>유출입</a:t>
              </a:r>
              <a:endParaRPr lang="ko-KR" altLang="en-US" sz="2000" b="1" spc="-15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6040680" y="3269616"/>
              <a:ext cx="2861206" cy="121266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2000" b="1" dirty="0">
                  <a:solidFill>
                    <a:srgbClr val="002060"/>
                  </a:solidFill>
                  <a:latin typeface="+mn-ea"/>
                  <a:ea typeface="굴림체"/>
                </a:rPr>
                <a:t>▪ </a:t>
              </a:r>
              <a:r>
                <a:rPr lang="ko-KR" altLang="en-US" sz="2000" b="1" dirty="0">
                  <a:solidFill>
                    <a:schemeClr val="tx1"/>
                  </a:solidFill>
                </a:rPr>
                <a:t>對</a:t>
              </a:r>
              <a:r>
                <a:rPr lang="ko-KR" altLang="en-US" sz="2000" b="1" dirty="0">
                  <a:solidFill>
                    <a:schemeClr val="tx1"/>
                  </a:solidFill>
                  <a:latin typeface="+mn-ea"/>
                </a:rPr>
                <a:t>미국 수출 증감</a:t>
              </a:r>
              <a:endParaRPr lang="en-US" altLang="ko-KR" sz="2000" b="1" dirty="0">
                <a:solidFill>
                  <a:schemeClr val="tx1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>
                  <a:solidFill>
                    <a:srgbClr val="002060"/>
                  </a:solidFill>
                  <a:latin typeface="+mn-ea"/>
                  <a:ea typeface="굴림체"/>
                </a:rPr>
                <a:t>▪ </a:t>
              </a:r>
              <a:r>
                <a:rPr lang="ko-KR" altLang="en-US" sz="2000" b="1" dirty="0">
                  <a:solidFill>
                    <a:schemeClr val="tx1"/>
                  </a:solidFill>
                </a:rPr>
                <a:t>對</a:t>
              </a:r>
              <a:r>
                <a:rPr lang="ko-KR" altLang="en-US" sz="2000" b="1" dirty="0">
                  <a:solidFill>
                    <a:schemeClr val="tx1"/>
                  </a:solidFill>
                  <a:latin typeface="+mn-ea"/>
                </a:rPr>
                <a:t>신흥국 수출 증감</a:t>
              </a:r>
            </a:p>
          </p:txBody>
        </p:sp>
      </p:grpSp>
      <p:cxnSp>
        <p:nvCxnSpPr>
          <p:cNvPr id="38" name="직선 연결선 37"/>
          <p:cNvCxnSpPr/>
          <p:nvPr/>
        </p:nvCxnSpPr>
        <p:spPr>
          <a:xfrm>
            <a:off x="3503712" y="4005064"/>
            <a:ext cx="525658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>
            <a:off x="6000466" y="3698544"/>
            <a:ext cx="0" cy="6687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>
            <a:off x="3503712" y="4005064"/>
            <a:ext cx="0" cy="28803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>
            <a:off x="8760296" y="4005064"/>
            <a:ext cx="0" cy="28803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대각선 방향의 모서리가 둥근 사각형 19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  기준금리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69209624"/>
      </p:ext>
    </p:extLst>
  </p:cSld>
  <p:clrMapOvr>
    <a:masterClrMapping/>
  </p:clrMapOvr>
  <p:transition>
    <p:wipe dir="d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schemeClr val="bg1"/>
                </a:solidFill>
                <a:latin typeface="+mj-ea"/>
              </a:rPr>
              <a:t> 1-3. </a:t>
            </a:r>
            <a:r>
              <a:rPr lang="ko-KR" altLang="en-US" sz="2700" b="1" dirty="0">
                <a:solidFill>
                  <a:schemeClr val="bg1"/>
                </a:solidFill>
                <a:latin typeface="+mj-ea"/>
              </a:rPr>
              <a:t>한국 경제 파급</a:t>
            </a:r>
            <a:endParaRPr lang="en-US" altLang="ko-KR" sz="27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268760"/>
            <a:ext cx="860444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한국의 기준금리는 미국 금리에 후행적으로</a:t>
            </a:r>
            <a:r>
              <a:rPr kumimoji="1" lang="en-US" altLang="ko-KR" sz="2000" b="1" dirty="0">
                <a:latin typeface="+mn-ea"/>
              </a:rPr>
              <a:t>, </a:t>
            </a:r>
            <a:r>
              <a:rPr kumimoji="1" lang="ko-KR" altLang="en-US" sz="2000" b="1" dirty="0">
                <a:latin typeface="+mn-ea"/>
              </a:rPr>
              <a:t>완만하게 상승할 전망</a:t>
            </a:r>
            <a:endParaRPr kumimoji="1" lang="en-US" altLang="ko-KR" sz="2000" b="1" dirty="0">
              <a:latin typeface="+mn-ea"/>
            </a:endParaRPr>
          </a:p>
          <a:p>
            <a:pPr marL="355600" indent="-355600">
              <a:lnSpc>
                <a:spcPct val="120000"/>
              </a:lnSpc>
              <a:buSzPct val="80000"/>
              <a:defRPr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국내 경기 둔화 감안 시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기준금리를 즉각 동반 인상하지는 않을 것으로 예상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5" name="TextBox 7"/>
          <p:cNvSpPr txBox="1">
            <a:spLocks noChangeArrowheads="1"/>
          </p:cNvSpPr>
          <p:nvPr/>
        </p:nvSpPr>
        <p:spPr bwMode="auto">
          <a:xfrm>
            <a:off x="1919536" y="6257836"/>
            <a:ext cx="727280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57263" fontAlgn="base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미국 연준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한국은행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defTabSz="957263" fontAlgn="base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1)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한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-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미 기준금리차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=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한국 기준금리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–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미국 기준금리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 </a:t>
            </a:r>
          </a:p>
          <a:p>
            <a:pPr defTabSz="957263" fontAlgn="base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       2) 1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차 인상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(1994.2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월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~1995.2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월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, 3.00%→6.00%), 2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차 인상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(2004.6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월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~2006.7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월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, 1.00%→5.25%)   </a:t>
            </a:r>
          </a:p>
        </p:txBody>
      </p:sp>
      <p:grpSp>
        <p:nvGrpSpPr>
          <p:cNvPr id="2" name="그룹 22"/>
          <p:cNvGrpSpPr/>
          <p:nvPr/>
        </p:nvGrpSpPr>
        <p:grpSpPr>
          <a:xfrm>
            <a:off x="1919536" y="2492896"/>
            <a:ext cx="8496944" cy="3744416"/>
            <a:chOff x="182160" y="2336370"/>
            <a:chExt cx="8782328" cy="4096992"/>
          </a:xfrm>
        </p:grpSpPr>
        <p:sp>
          <p:nvSpPr>
            <p:cNvPr id="20" name="Rectangle 3"/>
            <p:cNvSpPr>
              <a:spLocks noChangeArrowheads="1"/>
            </p:cNvSpPr>
            <p:nvPr/>
          </p:nvSpPr>
          <p:spPr bwMode="auto">
            <a:xfrm>
              <a:off x="182160" y="2741338"/>
              <a:ext cx="8782328" cy="3692024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defTabSz="914400">
                <a:defRPr/>
              </a:pPr>
              <a:endParaRPr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183652" y="2336370"/>
              <a:ext cx="8780836" cy="432000"/>
            </a:xfrm>
            <a:prstGeom prst="rect">
              <a:avLst/>
            </a:prstGeom>
            <a:solidFill>
              <a:srgbClr val="7C4C62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46038" rIns="0" bIns="46038" anchor="ctr"/>
            <a:lstStyle/>
            <a:p>
              <a:pPr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&lt; 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한국 및 미국 기준금리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, 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한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-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미 기준금리차 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&gt;</a:t>
              </a:r>
              <a:endParaRPr lang="ko-KR" altLang="en-US" sz="2000" b="1" kern="0" dirty="0">
                <a:solidFill>
                  <a:srgbClr val="FFFFFF"/>
                </a:solidFill>
                <a:latin typeface="+mn-ea"/>
              </a:endParaRPr>
            </a:p>
          </p:txBody>
        </p:sp>
      </p:grpSp>
      <p:graphicFrame>
        <p:nvGraphicFramePr>
          <p:cNvPr id="23" name="차트 22"/>
          <p:cNvGraphicFramePr/>
          <p:nvPr/>
        </p:nvGraphicFramePr>
        <p:xfrm>
          <a:off x="1991544" y="3068960"/>
          <a:ext cx="835292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대각선 방향의 모서리가 둥근 사각형 10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  기준금리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78949247"/>
      </p:ext>
    </p:extLst>
  </p:cSld>
  <p:clrMapOvr>
    <a:masterClrMapping/>
  </p:clrMapOvr>
  <p:transition>
    <p:wipe dir="d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3552" y="2348880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rgbClr val="FFFFFF"/>
                </a:solidFill>
                <a:latin typeface="+mn-ea"/>
              </a:rPr>
              <a:t>외국인의 국내 증권투자 </a:t>
            </a: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&gt;</a:t>
            </a:r>
            <a:endParaRPr lang="ko-KR" altLang="en-US" sz="2000" b="1" kern="0" dirty="0">
              <a:solidFill>
                <a:srgbClr val="FFFFFF"/>
              </a:solidFill>
              <a:latin typeface="+mn-ea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362201"/>
            <a:ext cx="4150601" cy="4019128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886862"/>
              <a:ext cx="4140000" cy="356606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06603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endParaRPr lang="en-US" altLang="ko-KR" b="1" kern="0" dirty="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268760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국내 외국인 자본의 유출은 제한적일 전망</a:t>
            </a:r>
            <a:endParaRPr kumimoji="1" lang="en-US" altLang="ko-KR" sz="2000" b="1" dirty="0">
              <a:latin typeface="+mn-ea"/>
            </a:endParaRPr>
          </a:p>
          <a:p>
            <a:pPr marL="177800" indent="-177800">
              <a:lnSpc>
                <a:spcPct val="120000"/>
              </a:lnSpc>
              <a:buClr>
                <a:srgbClr val="FFFFFF"/>
              </a:buClr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과거 미국 기준금리 인상 시기에도 한국에서는 대규모 외화유출은 없었음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177800" indent="-177800">
              <a:lnSpc>
                <a:spcPct val="120000"/>
              </a:lnSpc>
              <a:buClr>
                <a:srgbClr val="FFFFFF"/>
              </a:buClr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현재 한국의 거시건전성은 매우 양호한 수준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780928"/>
            <a:ext cx="4140000" cy="360040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2063552" y="6381329"/>
            <a:ext cx="4657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현대경제연구원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금융감독원 자료 이용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).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(+)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는 순매수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(-)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는 순매도임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6" name="TextBox 16"/>
          <p:cNvSpPr txBox="1">
            <a:spLocks noChangeArrowheads="1"/>
          </p:cNvSpPr>
          <p:nvPr/>
        </p:nvSpPr>
        <p:spPr bwMode="auto">
          <a:xfrm>
            <a:off x="6354336" y="6370321"/>
            <a:ext cx="4657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IMF,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한국은행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외환보유고 및 단기외채 비중은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2015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3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분기말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2133599" y="3140970"/>
          <a:ext cx="4009606" cy="316835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561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580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77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77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5654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구분</a:t>
                      </a:r>
                      <a:endParaRPr lang="ko-KR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채권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주식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236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차 인상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400" b="1" dirty="0" err="1" smtClean="0"/>
                        <a:t>인상전</a:t>
                      </a:r>
                      <a:r>
                        <a:rPr lang="ko-KR" altLang="en-US" sz="1400" b="1" dirty="0" smtClean="0"/>
                        <a:t> </a:t>
                      </a:r>
                      <a:r>
                        <a:rPr lang="en-US" altLang="ko-KR" sz="1400" b="1" dirty="0" smtClean="0"/>
                        <a:t>6</a:t>
                      </a:r>
                      <a:r>
                        <a:rPr lang="ko-KR" altLang="en-US" sz="1400" b="1" dirty="0" smtClean="0"/>
                        <a:t>개월간</a:t>
                      </a:r>
                      <a:endParaRPr lang="en-US" altLang="ko-KR" sz="1400" b="1" dirty="0" smtClean="0"/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b="1" dirty="0" smtClean="0"/>
                        <a:t>(‘93.8 ~ ‘94.1)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-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(+)36</a:t>
                      </a:r>
                      <a:endParaRPr lang="ko-KR" alt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23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400" b="1" dirty="0" err="1" smtClean="0"/>
                        <a:t>기간중</a:t>
                      </a:r>
                      <a:endParaRPr lang="en-US" altLang="ko-KR" sz="1400" b="1" dirty="0" smtClean="0"/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b="1" dirty="0" smtClean="0"/>
                        <a:t>(‘94.2 ~ ‘95.2)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-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(+)1</a:t>
                      </a:r>
                      <a:endParaRPr lang="ko-KR" alt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236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차 인상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400" b="1" spc="0" dirty="0" err="1" smtClean="0"/>
                        <a:t>인상전</a:t>
                      </a:r>
                      <a:r>
                        <a:rPr lang="ko-KR" altLang="en-US" sz="1400" b="1" spc="0" dirty="0" smtClean="0"/>
                        <a:t> </a:t>
                      </a:r>
                      <a:r>
                        <a:rPr lang="en-US" altLang="ko-KR" sz="1400" b="1" spc="0" dirty="0" smtClean="0"/>
                        <a:t>6</a:t>
                      </a:r>
                      <a:r>
                        <a:rPr lang="ko-KR" altLang="en-US" sz="1400" b="1" spc="0" dirty="0" smtClean="0"/>
                        <a:t>개월간</a:t>
                      </a:r>
                      <a:endParaRPr lang="en-US" altLang="ko-KR" sz="1400" b="1" spc="0" dirty="0" smtClean="0"/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b="1" spc="0" dirty="0" smtClean="0"/>
                        <a:t>(‘03.12 ~ ‘04.5)</a:t>
                      </a:r>
                      <a:endParaRPr lang="ko-KR" altLang="en-US" sz="1100" b="1" spc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(+)22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(+)141</a:t>
                      </a:r>
                      <a:endParaRPr lang="ko-KR" alt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236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400" b="1" dirty="0" err="1" smtClean="0"/>
                        <a:t>기간중</a:t>
                      </a:r>
                      <a:endParaRPr lang="en-US" altLang="ko-KR" sz="1400" b="1" dirty="0" smtClean="0"/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b="1" dirty="0" smtClean="0"/>
                        <a:t>(‘04.6 ~ ‘06.7)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(+)22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(-)92</a:t>
                      </a:r>
                      <a:endParaRPr lang="ko-KR" alt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23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최근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400" b="1" dirty="0" err="1" smtClean="0"/>
                        <a:t>인상전</a:t>
                      </a:r>
                      <a:endParaRPr lang="en-US" altLang="ko-KR" sz="1400" b="1" dirty="0" smtClean="0"/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b="1" dirty="0" smtClean="0"/>
                        <a:t>(’15.4 ~ ’15.9)</a:t>
                      </a:r>
                      <a:endParaRPr lang="ko-KR" alt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(+)169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/>
                        <a:t>(-)17</a:t>
                      </a:r>
                      <a:endParaRPr lang="ko-KR" alt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042380" y="2780928"/>
            <a:ext cx="11256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(</a:t>
            </a:r>
            <a:r>
              <a:rPr lang="ko-KR" altLang="en-US" sz="1100" b="1" dirty="0"/>
              <a:t>단위 </a:t>
            </a:r>
            <a:r>
              <a:rPr lang="en-US" altLang="ko-KR" sz="1100" b="1" dirty="0"/>
              <a:t>: </a:t>
            </a:r>
            <a:r>
              <a:rPr lang="ko-KR" altLang="en-US" sz="1100" b="1" dirty="0" err="1"/>
              <a:t>억달러</a:t>
            </a:r>
            <a:r>
              <a:rPr lang="en-US" altLang="ko-KR" sz="1100" b="1" dirty="0"/>
              <a:t>)</a:t>
            </a:r>
            <a:endParaRPr lang="ko-KR" altLang="en-US" sz="11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9152866" y="2780928"/>
            <a:ext cx="13356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(</a:t>
            </a:r>
            <a:r>
              <a:rPr lang="ko-KR" altLang="en-US" sz="1100" b="1" dirty="0"/>
              <a:t>단위 </a:t>
            </a:r>
            <a:r>
              <a:rPr lang="en-US" altLang="ko-KR" sz="1100" b="1" dirty="0"/>
              <a:t>: </a:t>
            </a:r>
            <a:r>
              <a:rPr lang="ko-KR" altLang="en-US" sz="1100" b="1" dirty="0" err="1"/>
              <a:t>억달러</a:t>
            </a:r>
            <a:r>
              <a:rPr lang="en-US" altLang="ko-KR" sz="1100" b="1" dirty="0"/>
              <a:t>, %)</a:t>
            </a:r>
            <a:endParaRPr lang="ko-KR" altLang="en-US" sz="1100" b="1" dirty="0"/>
          </a:p>
        </p:txBody>
      </p:sp>
      <p:sp>
        <p:nvSpPr>
          <p:cNvPr id="27" name="직사각형 26"/>
          <p:cNvSpPr/>
          <p:nvPr/>
        </p:nvSpPr>
        <p:spPr>
          <a:xfrm>
            <a:off x="7089505" y="2378318"/>
            <a:ext cx="2720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rgbClr val="FFFFFF"/>
                </a:solidFill>
                <a:latin typeface="+mn-ea"/>
              </a:rPr>
              <a:t>한국의 외환건전성 </a:t>
            </a: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&gt;</a:t>
            </a:r>
            <a:endParaRPr lang="ko-KR" altLang="en-US" sz="2000" b="1" kern="0" dirty="0">
              <a:solidFill>
                <a:srgbClr val="FFFFFF"/>
              </a:solidFill>
              <a:latin typeface="+mn-ea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6384033" y="3140969"/>
          <a:ext cx="4032447" cy="3168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7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75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75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775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955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구분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외환</a:t>
                      </a:r>
                      <a:endParaRPr lang="en-US" altLang="ko-KR" sz="1600" dirty="0" smtClean="0"/>
                    </a:p>
                    <a:p>
                      <a:pPr algn="ctr" latinLnBrk="1"/>
                      <a:r>
                        <a:rPr lang="ko-KR" altLang="en-US" sz="1600" dirty="0" smtClean="0"/>
                        <a:t>보유고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spc="-150" dirty="0" smtClean="0"/>
                        <a:t>단기외채</a:t>
                      </a:r>
                      <a:r>
                        <a:rPr lang="en-US" altLang="ko-KR" sz="1600" dirty="0" smtClean="0"/>
                        <a:t>/</a:t>
                      </a:r>
                      <a:r>
                        <a:rPr lang="ko-KR" altLang="en-US" sz="1600" spc="-150" dirty="0" smtClean="0"/>
                        <a:t>외환</a:t>
                      </a:r>
                      <a:endParaRPr lang="en-US" altLang="ko-KR" sz="1600" spc="-150" dirty="0" smtClean="0"/>
                    </a:p>
                    <a:p>
                      <a:pPr algn="ctr" latinLnBrk="1"/>
                      <a:r>
                        <a:rPr lang="ko-KR" altLang="en-US" sz="1600" spc="-150" dirty="0" smtClean="0"/>
                        <a:t>보유고</a:t>
                      </a:r>
                      <a:endParaRPr lang="ko-KR" altLang="en-US" sz="1600" spc="-1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spc="-150" dirty="0" smtClean="0"/>
                        <a:t>경상수지</a:t>
                      </a:r>
                      <a:r>
                        <a:rPr lang="en-US" altLang="ko-KR" sz="1600" dirty="0" smtClean="0"/>
                        <a:t>/GDP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75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/>
                        <a:t>1</a:t>
                      </a:r>
                      <a:r>
                        <a:rPr lang="ko-KR" altLang="en-US" sz="1600" b="1" dirty="0" smtClean="0"/>
                        <a:t>차 인상</a:t>
                      </a:r>
                      <a:endParaRPr lang="ko-KR" altLang="en-US" sz="1600" b="1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1" spc="0" dirty="0" smtClean="0"/>
                        <a:t>(1994</a:t>
                      </a:r>
                      <a:r>
                        <a:rPr lang="ko-KR" altLang="en-US" sz="1200" b="1" spc="0" dirty="0" smtClean="0"/>
                        <a:t>년</a:t>
                      </a:r>
                      <a:r>
                        <a:rPr lang="en-US" altLang="ko-KR" sz="1200" b="1" spc="0" dirty="0" smtClean="0"/>
                        <a:t>)</a:t>
                      </a:r>
                      <a:endParaRPr lang="ko-KR" altLang="en-US" sz="1200" b="1" spc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257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140.9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-1.0</a:t>
                      </a:r>
                      <a:endParaRPr lang="ko-KR" altLang="en-US" sz="1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575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/>
                        <a:t>2</a:t>
                      </a:r>
                      <a:r>
                        <a:rPr lang="ko-KR" altLang="en-US" sz="1600" b="1" dirty="0" smtClean="0"/>
                        <a:t>차 인상</a:t>
                      </a:r>
                      <a:endParaRPr lang="ko-KR" altLang="en-US" sz="1600" b="1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1" spc="0" dirty="0" smtClean="0"/>
                        <a:t>(2004</a:t>
                      </a:r>
                      <a:r>
                        <a:rPr lang="ko-KR" altLang="en-US" sz="1200" b="1" spc="0" dirty="0" smtClean="0"/>
                        <a:t>년</a:t>
                      </a:r>
                      <a:r>
                        <a:rPr lang="en-US" altLang="ko-KR" sz="1200" b="1" spc="0" dirty="0" smtClean="0"/>
                        <a:t>)</a:t>
                      </a:r>
                      <a:endParaRPr lang="ko-KR" altLang="en-US" sz="1200" b="1" spc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1,991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27.3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3.9</a:t>
                      </a:r>
                      <a:endParaRPr lang="ko-KR" altLang="en-US" sz="1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575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/>
                        <a:t>최근</a:t>
                      </a:r>
                      <a:endParaRPr lang="ko-KR" altLang="en-US" sz="1600" b="1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1" spc="0" dirty="0" smtClean="0"/>
                        <a:t>(2015</a:t>
                      </a:r>
                      <a:r>
                        <a:rPr lang="ko-KR" altLang="en-US" sz="1200" b="1" spc="0" dirty="0" smtClean="0"/>
                        <a:t>년</a:t>
                      </a:r>
                      <a:r>
                        <a:rPr lang="en-US" altLang="ko-KR" sz="1200" b="1" spc="0" dirty="0" smtClean="0"/>
                        <a:t>)</a:t>
                      </a:r>
                      <a:endParaRPr lang="ko-KR" altLang="en-US" sz="1200" b="1" spc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3,681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32.9</a:t>
                      </a:r>
                      <a:endParaRPr lang="ko-KR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/>
                        <a:t>7.1</a:t>
                      </a:r>
                      <a:endParaRPr lang="ko-KR" altLang="en-US" sz="1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0" name="대각선 방향의 모서리가 둥근 사각형 19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  기준금리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schemeClr val="bg1"/>
                </a:solidFill>
                <a:latin typeface="+mj-ea"/>
              </a:rPr>
              <a:t>1-3. </a:t>
            </a:r>
            <a:r>
              <a:rPr lang="ko-KR" altLang="en-US" sz="2700" b="1" dirty="0">
                <a:solidFill>
                  <a:schemeClr val="bg1"/>
                </a:solidFill>
                <a:latin typeface="+mj-ea"/>
              </a:rPr>
              <a:t>한국 경제 파급</a:t>
            </a:r>
            <a:endParaRPr lang="en-US" altLang="ko-KR" sz="27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28552195"/>
      </p:ext>
    </p:extLst>
  </p:cSld>
  <p:clrMapOvr>
    <a:masterClrMapping/>
  </p:clrMapOvr>
  <p:transition>
    <p:wipe dir="d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4600" y="1356360"/>
            <a:ext cx="860444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한국 채권시장에서의 외국인 유출 가능성은 낮음</a:t>
            </a:r>
            <a:endParaRPr kumimoji="1" lang="en-US" altLang="ko-KR" sz="2000" b="1" dirty="0">
              <a:latin typeface="+mn-ea"/>
            </a:endParaRPr>
          </a:p>
          <a:p>
            <a:pPr marL="355600" indent="-355600">
              <a:lnSpc>
                <a:spcPct val="120000"/>
              </a:lnSpc>
              <a:buSzPct val="80000"/>
              <a:defRPr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한국은 유사한 신용등급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(A)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국가 대비 상대적으로 높은 금리 수준을 보임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355600" indent="-355600">
              <a:lnSpc>
                <a:spcPct val="120000"/>
              </a:lnSpc>
              <a:buSzPct val="80000"/>
              <a:defRPr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한국의 </a:t>
            </a:r>
            <a:r>
              <a:rPr lang="ko-KR" altLang="en-US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투자매력도는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여전히 높음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5" name="TextBox 7"/>
          <p:cNvSpPr txBox="1">
            <a:spLocks noChangeArrowheads="1"/>
          </p:cNvSpPr>
          <p:nvPr/>
        </p:nvSpPr>
        <p:spPr bwMode="auto">
          <a:xfrm>
            <a:off x="1919536" y="6257836"/>
            <a:ext cx="727280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57263" fontAlgn="base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Bloomberg.</a:t>
            </a:r>
          </a:p>
        </p:txBody>
      </p:sp>
      <p:grpSp>
        <p:nvGrpSpPr>
          <p:cNvPr id="2" name="그룹 22"/>
          <p:cNvGrpSpPr/>
          <p:nvPr/>
        </p:nvGrpSpPr>
        <p:grpSpPr>
          <a:xfrm>
            <a:off x="1919536" y="2708921"/>
            <a:ext cx="8496944" cy="3528391"/>
            <a:chOff x="182160" y="2336370"/>
            <a:chExt cx="8782328" cy="4096992"/>
          </a:xfrm>
        </p:grpSpPr>
        <p:sp>
          <p:nvSpPr>
            <p:cNvPr id="20" name="Rectangle 3"/>
            <p:cNvSpPr>
              <a:spLocks noChangeArrowheads="1"/>
            </p:cNvSpPr>
            <p:nvPr/>
          </p:nvSpPr>
          <p:spPr bwMode="auto">
            <a:xfrm>
              <a:off x="182160" y="2741338"/>
              <a:ext cx="8782328" cy="3692024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defTabSz="914400">
                <a:defRPr/>
              </a:pPr>
              <a:endParaRPr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183652" y="2336370"/>
              <a:ext cx="8780836" cy="432000"/>
            </a:xfrm>
            <a:prstGeom prst="rect">
              <a:avLst/>
            </a:prstGeom>
            <a:solidFill>
              <a:srgbClr val="7C4C62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46038" rIns="0" bIns="46038" anchor="ctr"/>
            <a:lstStyle/>
            <a:p>
              <a:pPr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&lt;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 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‘A’ 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신용등급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  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주요국의 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2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년 만기 국채 금리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(2015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년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 1~8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월 월평균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) &gt;</a:t>
              </a:r>
              <a:endParaRPr lang="ko-KR" altLang="en-US" sz="2000" b="1" kern="0" dirty="0">
                <a:solidFill>
                  <a:srgbClr val="FFFFFF"/>
                </a:solidFill>
                <a:latin typeface="+mn-ea"/>
              </a:endParaRPr>
            </a:p>
          </p:txBody>
        </p:sp>
      </p:grpSp>
      <p:graphicFrame>
        <p:nvGraphicFramePr>
          <p:cNvPr id="12" name="차트 11"/>
          <p:cNvGraphicFramePr/>
          <p:nvPr/>
        </p:nvGraphicFramePr>
        <p:xfrm>
          <a:off x="1991544" y="3140968"/>
          <a:ext cx="813690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대각선 방향의 모서리가 둥근 사각형 10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  기준금리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schemeClr val="bg1"/>
                </a:solidFill>
                <a:latin typeface="+mj-ea"/>
              </a:rPr>
              <a:t> 1-4. </a:t>
            </a:r>
            <a:r>
              <a:rPr lang="ko-KR" altLang="en-US" sz="2700" b="1" dirty="0">
                <a:solidFill>
                  <a:schemeClr val="bg1"/>
                </a:solidFill>
                <a:latin typeface="+mj-ea"/>
              </a:rPr>
              <a:t>한국 경제에 미치는 영향</a:t>
            </a:r>
            <a:endParaRPr lang="en-US" altLang="ko-KR" sz="27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36168257"/>
      </p:ext>
    </p:extLst>
  </p:cSld>
  <p:clrMapOvr>
    <a:masterClrMapping/>
  </p:clrMapOvr>
  <p:transition>
    <p:wipe dir="d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150" dirty="0">
                <a:solidFill>
                  <a:schemeClr val="bg1"/>
                </a:solidFill>
                <a:latin typeface="+mn-ea"/>
              </a:rPr>
              <a:t>&lt;  </a:t>
            </a:r>
            <a:r>
              <a:rPr lang="ko-KR" altLang="en-US" sz="2000" b="1" kern="0" spc="-150" dirty="0">
                <a:solidFill>
                  <a:schemeClr val="bg1"/>
                </a:solidFill>
                <a:latin typeface="+mn-ea"/>
              </a:rPr>
              <a:t>아시아 주요국 주가 </a:t>
            </a:r>
            <a:r>
              <a:rPr lang="en-US" altLang="ko-KR" sz="2000" b="1" kern="0" spc="-15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395757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endParaRPr lang="en-US" altLang="ko-KR" b="1" kern="0" dirty="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604448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한국 주가는</a:t>
            </a:r>
            <a:r>
              <a:rPr kumimoji="1" lang="en-US" altLang="ko-KR" sz="2000" b="1" dirty="0">
                <a:latin typeface="+mn-ea"/>
              </a:rPr>
              <a:t> 2013</a:t>
            </a:r>
            <a:r>
              <a:rPr kumimoji="1" lang="ko-KR" altLang="en-US" sz="2000" b="1" dirty="0">
                <a:latin typeface="+mn-ea"/>
              </a:rPr>
              <a:t>년 긴축발작 영향에서도 자유로운 편</a:t>
            </a:r>
            <a:endParaRPr kumimoji="1" lang="en-US" altLang="ko-KR" sz="2000" b="1" dirty="0">
              <a:latin typeface="+mn-ea"/>
            </a:endParaRPr>
          </a:p>
          <a:p>
            <a:pPr marL="177800" indent="-177800">
              <a:lnSpc>
                <a:spcPct val="120000"/>
              </a:lnSpc>
              <a:buClr>
                <a:srgbClr val="FFFFFF"/>
              </a:buClr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2013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5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월 </a:t>
            </a:r>
            <a:r>
              <a:rPr lang="ko-KR" altLang="en-US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버냉키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전연준의장의 </a:t>
            </a:r>
            <a:r>
              <a:rPr lang="ko-KR" altLang="en-US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양적완화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축소 시사 발언 당시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아시아 주요 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177800" indent="-177800">
              <a:lnSpc>
                <a:spcPct val="120000"/>
              </a:lnSpc>
              <a:buClr>
                <a:srgbClr val="FFFFFF"/>
              </a:buClr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 </a:t>
            </a:r>
            <a:r>
              <a:rPr lang="ko-KR" altLang="en-US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신흥국에서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주가 급락 등 긴축발작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(taper tantrum)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발생했으나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한국은 제외 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295232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2063552" y="5877273"/>
            <a:ext cx="46577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국제금융센터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329616" y="2492896"/>
            <a:ext cx="42258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15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spc="-150" dirty="0">
                <a:solidFill>
                  <a:schemeClr val="bg1"/>
                </a:solidFill>
                <a:latin typeface="+mn-ea"/>
              </a:rPr>
              <a:t>외국인의 아시아 주요국 주식 순매수</a:t>
            </a:r>
            <a:r>
              <a:rPr lang="en-US" altLang="ko-KR" sz="2000" b="1" kern="0" spc="-15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26" name="TextBox 16"/>
          <p:cNvSpPr txBox="1">
            <a:spLocks noChangeArrowheads="1"/>
          </p:cNvSpPr>
          <p:nvPr/>
        </p:nvSpPr>
        <p:spPr bwMode="auto">
          <a:xfrm>
            <a:off x="6240016" y="5877273"/>
            <a:ext cx="46577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국제금융센터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23" name="차트 22"/>
          <p:cNvGraphicFramePr/>
          <p:nvPr/>
        </p:nvGraphicFramePr>
        <p:xfrm>
          <a:off x="6456040" y="2924944"/>
          <a:ext cx="3888432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차트 15"/>
          <p:cNvGraphicFramePr/>
          <p:nvPr/>
        </p:nvGraphicFramePr>
        <p:xfrm>
          <a:off x="2063552" y="2924944"/>
          <a:ext cx="410445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대각선 방향의 모서리가 둥근 사각형 19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  기준금리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schemeClr val="bg1"/>
                </a:solidFill>
                <a:latin typeface="+mj-ea"/>
              </a:rPr>
              <a:t> 1-4. </a:t>
            </a:r>
            <a:r>
              <a:rPr lang="ko-KR" altLang="en-US" sz="2700" b="1" dirty="0">
                <a:solidFill>
                  <a:schemeClr val="bg1"/>
                </a:solidFill>
                <a:latin typeface="+mj-ea"/>
              </a:rPr>
              <a:t>한국 경제에 미치는 영향</a:t>
            </a:r>
            <a:endParaRPr lang="en-US" altLang="ko-KR" sz="27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35014300"/>
      </p:ext>
    </p:extLst>
  </p:cSld>
  <p:clrMapOvr>
    <a:masterClrMapping/>
  </p:clrMapOvr>
  <p:transition>
    <p:wipe dir="d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47704" y="1234792"/>
            <a:ext cx="8604448" cy="104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원</a:t>
            </a:r>
            <a:r>
              <a:rPr kumimoji="1" lang="en-US" altLang="ko-KR" sz="2000" b="1" dirty="0">
                <a:latin typeface="+mn-ea"/>
              </a:rPr>
              <a:t>/</a:t>
            </a:r>
            <a:r>
              <a:rPr kumimoji="1" lang="ko-KR" altLang="en-US" sz="2000" b="1" dirty="0">
                <a:latin typeface="+mn-ea"/>
              </a:rPr>
              <a:t>달러 환율 상승 전망</a:t>
            </a:r>
            <a:endParaRPr kumimoji="1" lang="en-US" altLang="ko-KR" sz="2000" b="1" dirty="0">
              <a:latin typeface="+mn-ea"/>
            </a:endParaRPr>
          </a:p>
          <a:p>
            <a:pPr marL="355600" indent="-355600">
              <a:lnSpc>
                <a:spcPct val="120000"/>
              </a:lnSpc>
              <a:buSzPct val="80000"/>
              <a:defRPr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향후 달러화 강세 요인 지속 예상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2" name="대각선 방향의 모서리가 둥근 사각형 11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  기준금리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1919536" y="5949280"/>
            <a:ext cx="856895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57263" fontAlgn="base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미국 연준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한국은행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defTabSz="957263" fontAlgn="base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1) </a:t>
            </a:r>
            <a:r>
              <a:rPr lang="ko-KR" altLang="en-US" sz="1100" dirty="0">
                <a:latin typeface="+mn-ea"/>
              </a:rPr>
              <a:t>달러화 지수는  주요 </a:t>
            </a:r>
            <a:r>
              <a:rPr lang="en-US" altLang="ko-KR" sz="1100" dirty="0">
                <a:latin typeface="+mn-ea"/>
              </a:rPr>
              <a:t>6</a:t>
            </a:r>
            <a:r>
              <a:rPr lang="ko-KR" altLang="en-US" sz="1100" dirty="0">
                <a:latin typeface="+mn-ea"/>
              </a:rPr>
              <a:t>개국 통화</a:t>
            </a:r>
            <a:r>
              <a:rPr lang="en-US" altLang="ko-KR" sz="1100" spc="-150" dirty="0">
                <a:latin typeface="+mn-ea"/>
              </a:rPr>
              <a:t>(</a:t>
            </a:r>
            <a:r>
              <a:rPr lang="ko-KR" altLang="en-US" sz="1100" spc="-150" dirty="0">
                <a:latin typeface="+mn-ea"/>
              </a:rPr>
              <a:t>영국 파운드</a:t>
            </a:r>
            <a:r>
              <a:rPr lang="en-US" altLang="ko-KR" sz="1100" spc="-150" dirty="0">
                <a:latin typeface="+mn-ea"/>
              </a:rPr>
              <a:t>, </a:t>
            </a:r>
            <a:r>
              <a:rPr lang="ko-KR" altLang="en-US" sz="1100" spc="-150" dirty="0" err="1">
                <a:latin typeface="+mn-ea"/>
              </a:rPr>
              <a:t>유로존</a:t>
            </a:r>
            <a:r>
              <a:rPr lang="ko-KR" altLang="en-US" sz="1100" spc="-150" dirty="0">
                <a:latin typeface="+mn-ea"/>
              </a:rPr>
              <a:t> 유로</a:t>
            </a:r>
            <a:r>
              <a:rPr lang="en-US" altLang="ko-KR" sz="1100" spc="-150" dirty="0">
                <a:latin typeface="+mn-ea"/>
              </a:rPr>
              <a:t>, </a:t>
            </a:r>
            <a:r>
              <a:rPr lang="ko-KR" altLang="en-US" sz="1100" spc="-150" dirty="0">
                <a:latin typeface="+mn-ea"/>
              </a:rPr>
              <a:t>일본 엔</a:t>
            </a:r>
            <a:r>
              <a:rPr lang="en-US" altLang="ko-KR" sz="1100" spc="-150" dirty="0">
                <a:latin typeface="+mn-ea"/>
              </a:rPr>
              <a:t>, </a:t>
            </a:r>
            <a:r>
              <a:rPr lang="ko-KR" altLang="en-US" sz="1100" spc="-150" dirty="0">
                <a:latin typeface="+mn-ea"/>
              </a:rPr>
              <a:t>캐나다 달러</a:t>
            </a:r>
            <a:r>
              <a:rPr lang="en-US" altLang="ko-KR" sz="1100" spc="-150" dirty="0">
                <a:latin typeface="+mn-ea"/>
              </a:rPr>
              <a:t>, </a:t>
            </a:r>
            <a:r>
              <a:rPr lang="ko-KR" altLang="en-US" sz="1100" spc="-150" dirty="0">
                <a:latin typeface="+mn-ea"/>
              </a:rPr>
              <a:t>스위스 프랑</a:t>
            </a:r>
            <a:r>
              <a:rPr lang="en-US" altLang="ko-KR" sz="1100" spc="-150" dirty="0">
                <a:latin typeface="+mn-ea"/>
              </a:rPr>
              <a:t>, </a:t>
            </a:r>
            <a:r>
              <a:rPr lang="ko-KR" altLang="en-US" sz="1100" spc="-150" dirty="0">
                <a:latin typeface="+mn-ea"/>
              </a:rPr>
              <a:t>스웨덴 </a:t>
            </a:r>
            <a:r>
              <a:rPr lang="ko-KR" altLang="en-US" sz="1100" spc="-150" dirty="0" err="1">
                <a:latin typeface="+mn-ea"/>
              </a:rPr>
              <a:t>크로나</a:t>
            </a:r>
            <a:r>
              <a:rPr lang="en-US" altLang="ko-KR" sz="1100" spc="-150" dirty="0">
                <a:latin typeface="+mn-ea"/>
              </a:rPr>
              <a:t>)</a:t>
            </a:r>
            <a:r>
              <a:rPr lang="ko-KR" altLang="en-US" sz="1100" spc="-150" dirty="0">
                <a:latin typeface="+mn-ea"/>
              </a:rPr>
              <a:t> </a:t>
            </a:r>
            <a:r>
              <a:rPr lang="ko-KR" altLang="en-US" sz="1100" dirty="0">
                <a:latin typeface="+mn-ea"/>
              </a:rPr>
              <a:t>대비</a:t>
            </a:r>
            <a:r>
              <a:rPr lang="en-US" altLang="ko-KR" sz="1100" dirty="0">
                <a:latin typeface="+mn-ea"/>
              </a:rPr>
              <a:t> </a:t>
            </a:r>
            <a:r>
              <a:rPr lang="ko-KR" altLang="en-US" sz="1100" dirty="0">
                <a:latin typeface="+mn-ea"/>
              </a:rPr>
              <a:t>달러화 가치를 나타냄</a:t>
            </a:r>
            <a:r>
              <a:rPr lang="en-US" altLang="ko-KR" sz="1100" dirty="0">
                <a:latin typeface="+mn-ea"/>
              </a:rPr>
              <a:t>. </a:t>
            </a:r>
            <a:endParaRPr lang="ko-KR" altLang="en-US" sz="1100" dirty="0">
              <a:latin typeface="+mn-ea"/>
            </a:endParaRPr>
          </a:p>
          <a:p>
            <a:pPr defTabSz="957263" fontAlgn="base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altLang="ko-KR" sz="1100" spc="90">
                <a:solidFill>
                  <a:srgbClr val="000000"/>
                </a:solidFill>
                <a:latin typeface="+mn-ea"/>
              </a:rPr>
              <a:t>     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2)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점선으로 된 박스는 미국 기준금리 인상 시기임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grpSp>
        <p:nvGrpSpPr>
          <p:cNvPr id="2" name="그룹 22"/>
          <p:cNvGrpSpPr/>
          <p:nvPr/>
        </p:nvGrpSpPr>
        <p:grpSpPr>
          <a:xfrm>
            <a:off x="1919536" y="2276873"/>
            <a:ext cx="8496944" cy="3672408"/>
            <a:chOff x="182160" y="2336370"/>
            <a:chExt cx="8782328" cy="4096992"/>
          </a:xfrm>
        </p:grpSpPr>
        <p:sp>
          <p:nvSpPr>
            <p:cNvPr id="16" name="Rectangle 3"/>
            <p:cNvSpPr>
              <a:spLocks noChangeArrowheads="1"/>
            </p:cNvSpPr>
            <p:nvPr/>
          </p:nvSpPr>
          <p:spPr bwMode="auto">
            <a:xfrm>
              <a:off x="182160" y="2741338"/>
              <a:ext cx="8782328" cy="3692024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defTabSz="914400">
                <a:defRPr/>
              </a:pPr>
              <a:endParaRPr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Rectangle 4"/>
            <p:cNvSpPr>
              <a:spLocks noChangeArrowheads="1"/>
            </p:cNvSpPr>
            <p:nvPr/>
          </p:nvSpPr>
          <p:spPr bwMode="auto">
            <a:xfrm>
              <a:off x="183652" y="2336370"/>
              <a:ext cx="8780836" cy="432000"/>
            </a:xfrm>
            <a:prstGeom prst="rect">
              <a:avLst/>
            </a:prstGeom>
            <a:solidFill>
              <a:srgbClr val="7C4C62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46038" rIns="0" bIns="46038" anchor="ctr"/>
            <a:lstStyle/>
            <a:p>
              <a:pPr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&lt;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 원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/</a:t>
              </a:r>
              <a:r>
                <a:rPr lang="ko-KR" altLang="en-US" sz="2000" b="1" kern="0" dirty="0">
                  <a:solidFill>
                    <a:srgbClr val="FFFFFF"/>
                  </a:solidFill>
                  <a:latin typeface="+mn-ea"/>
                </a:rPr>
                <a:t>달러 및 달러화 지수</a:t>
              </a:r>
              <a:r>
                <a:rPr lang="en-US" altLang="ko-KR" sz="2000" b="1" kern="0" dirty="0">
                  <a:solidFill>
                    <a:srgbClr val="FFFFFF"/>
                  </a:solidFill>
                  <a:latin typeface="+mn-ea"/>
                </a:rPr>
                <a:t> &gt;</a:t>
              </a:r>
              <a:endParaRPr lang="ko-KR" altLang="en-US" sz="2000" b="1" kern="0" dirty="0">
                <a:solidFill>
                  <a:srgbClr val="FFFFFF"/>
                </a:solidFill>
                <a:latin typeface="+mn-ea"/>
              </a:endParaRPr>
            </a:p>
          </p:txBody>
        </p:sp>
      </p:grpSp>
      <p:graphicFrame>
        <p:nvGraphicFramePr>
          <p:cNvPr id="18" name="차트 17"/>
          <p:cNvGraphicFramePr/>
          <p:nvPr/>
        </p:nvGraphicFramePr>
        <p:xfrm>
          <a:off x="1991544" y="2852936"/>
          <a:ext cx="8352928" cy="3024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schemeClr val="bg1"/>
                </a:solidFill>
                <a:latin typeface="+mj-ea"/>
              </a:rPr>
              <a:t> 1-4. </a:t>
            </a:r>
            <a:r>
              <a:rPr lang="ko-KR" altLang="en-US" sz="2700" b="1" dirty="0">
                <a:solidFill>
                  <a:schemeClr val="bg1"/>
                </a:solidFill>
                <a:latin typeface="+mj-ea"/>
              </a:rPr>
              <a:t>한국 경제에 미치는 영향</a:t>
            </a:r>
            <a:endParaRPr lang="en-US" altLang="ko-KR" sz="27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81232401"/>
      </p:ext>
    </p:extLst>
  </p:cSld>
  <p:clrMapOvr>
    <a:masterClrMapping/>
  </p:clrMapOvr>
  <p:transition>
    <p:wipe dir="d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원</a:t>
            </a:r>
            <a:r>
              <a:rPr kumimoji="1" lang="en-US" altLang="ko-KR" sz="2000" b="1" dirty="0">
                <a:latin typeface="+mn-ea"/>
              </a:rPr>
              <a:t>/</a:t>
            </a:r>
            <a:r>
              <a:rPr kumimoji="1" lang="ko-KR" altLang="en-US" sz="2000" b="1" dirty="0">
                <a:latin typeface="+mn-ea"/>
              </a:rPr>
              <a:t>달러 환율 상승 전망</a:t>
            </a:r>
            <a:endParaRPr kumimoji="1" lang="en-US" altLang="ko-KR" sz="2000" b="1" dirty="0">
              <a:latin typeface="+mn-ea"/>
            </a:endParaRPr>
          </a:p>
          <a:p>
            <a:pPr marL="177800" indent="-177800">
              <a:lnSpc>
                <a:spcPct val="120000"/>
              </a:lnSpc>
              <a:buClr>
                <a:srgbClr val="FFFFFF"/>
              </a:buClr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달러화 지수 구성 통화 중 유로화와 엔화의 비중이 큼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177800" indent="-177800">
              <a:lnSpc>
                <a:spcPct val="120000"/>
              </a:lnSpc>
              <a:buClr>
                <a:srgbClr val="FFFFFF"/>
              </a:buClr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과거와 달리 이번 인상기에는 </a:t>
            </a:r>
            <a:r>
              <a:rPr lang="ko-KR" altLang="en-US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유로존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및 일본의 </a:t>
            </a:r>
            <a:r>
              <a:rPr lang="ko-KR" altLang="en-US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양적완화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정책 시행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6" name="대각선 방향의 모서리가 둥근 사각형 15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  기준금리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엔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달러 환율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395757"/>
            <a:chOff x="4820141" y="2480259"/>
            <a:chExt cx="4150601" cy="3972669"/>
          </a:xfrm>
        </p:grpSpPr>
        <p:sp>
          <p:nvSpPr>
            <p:cNvPr id="27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endParaRPr lang="en-US" altLang="ko-KR" b="1" kern="0" dirty="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295232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32" name="TextBox 16"/>
          <p:cNvSpPr txBox="1">
            <a:spLocks noChangeArrowheads="1"/>
          </p:cNvSpPr>
          <p:nvPr/>
        </p:nvSpPr>
        <p:spPr bwMode="auto">
          <a:xfrm>
            <a:off x="2063552" y="5877273"/>
            <a:ext cx="4176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한국은행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점선으로 된 박스는 미국 기준금리 인상 시기임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286604" y="2492896"/>
            <a:ext cx="23118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유로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달러 환율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34" name="TextBox 16"/>
          <p:cNvSpPr txBox="1">
            <a:spLocks noChangeArrowheads="1"/>
          </p:cNvSpPr>
          <p:nvPr/>
        </p:nvSpPr>
        <p:spPr bwMode="auto">
          <a:xfrm>
            <a:off x="6240016" y="5877273"/>
            <a:ext cx="4657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한국은행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점선으로 된 박스는 미국 기준금리 인상 시기임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35" name="차트 34"/>
          <p:cNvGraphicFramePr/>
          <p:nvPr/>
        </p:nvGraphicFramePr>
        <p:xfrm>
          <a:off x="6384032" y="2996952"/>
          <a:ext cx="4032448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" name="차트 35"/>
          <p:cNvGraphicFramePr/>
          <p:nvPr/>
        </p:nvGraphicFramePr>
        <p:xfrm>
          <a:off x="2135560" y="2996952"/>
          <a:ext cx="4032448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schemeClr val="bg1"/>
                </a:solidFill>
                <a:latin typeface="+mj-ea"/>
              </a:rPr>
              <a:t> 1-4. </a:t>
            </a:r>
            <a:r>
              <a:rPr lang="ko-KR" altLang="en-US" sz="2700" b="1" dirty="0">
                <a:solidFill>
                  <a:schemeClr val="bg1"/>
                </a:solidFill>
                <a:latin typeface="+mj-ea"/>
              </a:rPr>
              <a:t>한국 경제에 미치는 영향</a:t>
            </a:r>
            <a:endParaRPr lang="en-US" altLang="ko-KR" sz="27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378384399"/>
      </p:ext>
    </p:extLst>
  </p:cSld>
  <p:clrMapOvr>
    <a:masterClrMapping/>
  </p:clrMapOvr>
  <p:transition>
    <p:wipe dir="d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수출은 대신흥국 중심으로 부진 예상</a:t>
            </a:r>
            <a:endParaRPr kumimoji="1" lang="en-US" altLang="ko-KR" sz="2000" b="1" dirty="0"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미국 수출 개선만으로 한국 수출이 개선되기에는 역부족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177800" indent="-177800">
              <a:buClr>
                <a:srgbClr val="FFFFFF"/>
              </a:buClr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국제 원자재 가격 하락으로 원자재 수출이 많은 신흥국 경기 부진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수입 수요 둔화 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6" name="대각선 방향의 모서리가 둥근 사각형 15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미국  기준금리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한국의 대신흥국 수출증감률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395757"/>
            <a:chOff x="4820141" y="2480259"/>
            <a:chExt cx="4150601" cy="3972669"/>
          </a:xfrm>
        </p:grpSpPr>
        <p:sp>
          <p:nvSpPr>
            <p:cNvPr id="27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endParaRPr lang="en-US" altLang="ko-KR" b="1" kern="0" dirty="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295232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32" name="TextBox 16"/>
          <p:cNvSpPr txBox="1">
            <a:spLocks noChangeArrowheads="1"/>
          </p:cNvSpPr>
          <p:nvPr/>
        </p:nvSpPr>
        <p:spPr bwMode="auto">
          <a:xfrm>
            <a:off x="2063552" y="5877273"/>
            <a:ext cx="46577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IMF(WEO, 2015.10).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1)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점선으로 된 박스는 미국 기준금리 인상 시기임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spc="-70" dirty="0">
                <a:solidFill>
                  <a:srgbClr val="000000"/>
                </a:solidFill>
                <a:latin typeface="+mn-ea"/>
              </a:rPr>
              <a:t>       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2)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최근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(2015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)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은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1~9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월 누적 기준 전년비 증감률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328009" y="2492896"/>
            <a:ext cx="4229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국제 유가 및 신흥국 경제성장률</a:t>
            </a: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34" name="TextBox 16"/>
          <p:cNvSpPr txBox="1">
            <a:spLocks noChangeArrowheads="1"/>
          </p:cNvSpPr>
          <p:nvPr/>
        </p:nvSpPr>
        <p:spPr bwMode="auto">
          <a:xfrm>
            <a:off x="6240016" y="5877273"/>
            <a:ext cx="4657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IMF(WEO, 2015.10).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1)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점선으로 된 박스는 미국 기준금리 인상 시기임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en-US" altLang="ko-KR" sz="1200" spc="50" dirty="0">
                <a:solidFill>
                  <a:srgbClr val="000000"/>
                </a:solidFill>
                <a:latin typeface="+mn-ea"/>
              </a:rPr>
              <a:t>   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2)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국제유가는 </a:t>
            </a:r>
            <a:r>
              <a:rPr lang="ko-KR" altLang="en-US" sz="1200" dirty="0" err="1">
                <a:solidFill>
                  <a:srgbClr val="000000"/>
                </a:solidFill>
                <a:latin typeface="+mn-ea"/>
              </a:rPr>
              <a:t>두바이유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WTI, Brent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평균 자료</a:t>
            </a:r>
            <a:endParaRPr lang="en-US" altLang="ko-KR" sz="1200" dirty="0">
              <a:solidFill>
                <a:srgbClr val="000000"/>
              </a:solidFill>
              <a:latin typeface="+mn-ea"/>
            </a:endParaRPr>
          </a:p>
          <a:p>
            <a:r>
              <a:rPr lang="en-US" altLang="ko-KR" sz="1200" spc="50" dirty="0">
                <a:solidFill>
                  <a:srgbClr val="000000"/>
                </a:solidFill>
                <a:latin typeface="+mn-ea"/>
              </a:rPr>
              <a:t>       3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) 2015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2016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년은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CERA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및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EIA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전망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35" name="차트 34"/>
          <p:cNvGraphicFramePr/>
          <p:nvPr/>
        </p:nvGraphicFramePr>
        <p:xfrm>
          <a:off x="2135560" y="2996953"/>
          <a:ext cx="4032448" cy="288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" name="차트 35"/>
          <p:cNvGraphicFramePr/>
          <p:nvPr/>
        </p:nvGraphicFramePr>
        <p:xfrm>
          <a:off x="6384032" y="2924944"/>
          <a:ext cx="403244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schemeClr val="bg1"/>
                </a:solidFill>
                <a:latin typeface="+mj-ea"/>
              </a:rPr>
              <a:t> 1-4. </a:t>
            </a:r>
            <a:r>
              <a:rPr lang="ko-KR" altLang="en-US" sz="2700" b="1" dirty="0">
                <a:solidFill>
                  <a:schemeClr val="bg1"/>
                </a:solidFill>
                <a:latin typeface="+mj-ea"/>
              </a:rPr>
              <a:t>한국 경제에 미치는 영향</a:t>
            </a:r>
            <a:endParaRPr lang="en-US" altLang="ko-KR" sz="27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57038479"/>
      </p:ext>
    </p:extLst>
  </p:cSld>
  <p:clrMapOvr>
    <a:masterClrMapping/>
  </p:clrMapOvr>
  <p:transition>
    <p:wipe dir="d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중국의 성장률 및 기여도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395757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endParaRPr lang="en-US" altLang="ko-KR" b="1" kern="0" dirty="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중국 경제</a:t>
            </a:r>
            <a:r>
              <a:rPr kumimoji="1" lang="en-US" altLang="ko-KR" sz="2000" b="1" dirty="0">
                <a:latin typeface="+mn-ea"/>
              </a:rPr>
              <a:t>, </a:t>
            </a:r>
            <a:r>
              <a:rPr kumimoji="1" lang="ko-KR" altLang="en-US" sz="2000" b="1" dirty="0" err="1">
                <a:latin typeface="+mn-ea"/>
              </a:rPr>
              <a:t>뉴노멀</a:t>
            </a:r>
            <a:r>
              <a:rPr kumimoji="1" lang="en-US" altLang="ko-KR" sz="2000" b="1" dirty="0">
                <a:latin typeface="+mn-ea"/>
              </a:rPr>
              <a:t>(New Normal, </a:t>
            </a:r>
            <a:r>
              <a:rPr kumimoji="1" lang="ko-KR" altLang="en-US" sz="2000" b="1" dirty="0">
                <a:latin typeface="+mn-ea"/>
              </a:rPr>
              <a:t>新常態</a:t>
            </a:r>
            <a:r>
              <a:rPr kumimoji="1" lang="en-US" altLang="ko-KR" sz="2000" b="1" dirty="0">
                <a:latin typeface="+mn-ea"/>
              </a:rPr>
              <a:t>) </a:t>
            </a:r>
            <a:r>
              <a:rPr kumimoji="1" lang="ko-KR" altLang="en-US" sz="2000" b="1" dirty="0">
                <a:latin typeface="+mn-ea"/>
              </a:rPr>
              <a:t>시대로 진입</a:t>
            </a:r>
            <a:endParaRPr kumimoji="1" lang="en-US" altLang="ko-KR" sz="2000" b="1" dirty="0">
              <a:latin typeface="+mn-ea"/>
            </a:endParaRP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ko-KR" altLang="en-US" b="1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뉴노멀</a:t>
            </a:r>
            <a:r>
              <a:rPr lang="ko-KR" altLang="en-US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특징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중속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성장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+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성장동력 전환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수출→소비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) +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맑은 고딕"/>
                <a:ea typeface="맑은 고딕"/>
              </a:rPr>
              <a:t>산업구조 고도화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중국 경제 성장률은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2009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3/4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분기 이후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26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분기 만에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6%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대로 진입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295232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682273" y="2492896"/>
            <a:ext cx="3520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spc="-100" dirty="0">
                <a:solidFill>
                  <a:schemeClr val="bg1"/>
                </a:solidFill>
                <a:latin typeface="+mn-ea"/>
              </a:rPr>
              <a:t>중국의 실질 및 잠재 성장률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063552" y="5877273"/>
            <a:ext cx="43204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CEIC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자료로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현대경제연구원 재구성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  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393682" y="5877273"/>
            <a:ext cx="45988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IMF(2015.3)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자료로 현대경제연구원 계산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잠재성장률은 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HP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kumimoji="1" lang="ko-KR" altLang="en-US" sz="1200" dirty="0" err="1">
                <a:solidFill>
                  <a:srgbClr val="000000"/>
                </a:solidFill>
                <a:latin typeface="+mn-ea"/>
              </a:rPr>
              <a:t>필터링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 적용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D0D0D"/>
              </a:solidFill>
              <a:latin typeface="+mn-ea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prstClr val="white"/>
                </a:solidFill>
              </a:rPr>
              <a:t> </a:t>
            </a:r>
            <a:r>
              <a:rPr lang="en-US" altLang="ko-KR" sz="2800" b="1" dirty="0">
                <a:solidFill>
                  <a:prstClr val="white"/>
                </a:solidFill>
              </a:rPr>
              <a:t>2-1. </a:t>
            </a:r>
            <a:r>
              <a:rPr lang="ko-KR" altLang="en-US" sz="2800" b="1" dirty="0">
                <a:solidFill>
                  <a:prstClr val="white"/>
                </a:solidFill>
              </a:rPr>
              <a:t>중국의 신창타이</a:t>
            </a:r>
            <a:endParaRPr lang="en-US" altLang="ko-KR" sz="2800" b="1" dirty="0">
              <a:solidFill>
                <a:prstClr val="white"/>
              </a:solidFill>
            </a:endParaRPr>
          </a:p>
        </p:txBody>
      </p:sp>
      <p:sp>
        <p:nvSpPr>
          <p:cNvPr id="26" name="대각선 방향의 모서리가 둥근 사각형 25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/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경제 위기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aphicFrame>
        <p:nvGraphicFramePr>
          <p:cNvPr id="18" name="차트 17"/>
          <p:cNvGraphicFramePr/>
          <p:nvPr/>
        </p:nvGraphicFramePr>
        <p:xfrm>
          <a:off x="6384032" y="2924944"/>
          <a:ext cx="4104000" cy="29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차트 22"/>
          <p:cNvGraphicFramePr/>
          <p:nvPr/>
        </p:nvGraphicFramePr>
        <p:xfrm>
          <a:off x="2063553" y="2924945"/>
          <a:ext cx="4176464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81656096"/>
      </p:ext>
    </p:extLst>
  </p:cSld>
  <p:clrMapOvr>
    <a:masterClrMapping/>
  </p:clrMapOvr>
  <p:transition>
    <p:wipe dir="d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spc="-100" dirty="0">
                <a:solidFill>
                  <a:schemeClr val="bg1"/>
                </a:solidFill>
                <a:latin typeface="+mn-ea"/>
              </a:rPr>
              <a:t>&lt; 2015</a:t>
            </a:r>
            <a:r>
              <a:rPr lang="ko-KR" altLang="en-US" sz="2000" b="1" kern="0" spc="-100" dirty="0">
                <a:solidFill>
                  <a:schemeClr val="bg1"/>
                </a:solidFill>
                <a:latin typeface="+mn-ea"/>
              </a:rPr>
              <a:t>년 중국경제 성장률 전망</a:t>
            </a:r>
            <a:r>
              <a:rPr lang="en-US" altLang="ko-KR" sz="2000" b="1" kern="0" spc="-10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spc="-1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683789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defTabSz="957263"/>
              <a:r>
                <a:rPr lang="en-US" altLang="ko-KR" sz="1900" b="1" kern="0" spc="-200" dirty="0">
                  <a:solidFill>
                    <a:schemeClr val="bg1"/>
                  </a:solidFill>
                  <a:latin typeface="+mn-ea"/>
                </a:rPr>
                <a:t>&lt;  2015</a:t>
              </a:r>
              <a:r>
                <a:rPr lang="ko-KR" altLang="en-US" sz="1900" b="1" kern="0" spc="-200" dirty="0">
                  <a:solidFill>
                    <a:schemeClr val="bg1"/>
                  </a:solidFill>
                  <a:latin typeface="+mn-ea"/>
                </a:rPr>
                <a:t>년 중국경제 체감 성장률 전망 </a:t>
              </a:r>
              <a:r>
                <a:rPr lang="en-US" altLang="ko-KR" sz="1900" b="1" kern="0" spc="-20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1900" b="1" kern="0" spc="-2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412816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en-US" altLang="ko-KR" sz="2000" b="1" dirty="0">
                <a:latin typeface="+mn-ea"/>
              </a:rPr>
              <a:t>2015</a:t>
            </a:r>
            <a:r>
              <a:rPr lang="ko-KR" altLang="en-US" sz="2000" b="1" dirty="0">
                <a:latin typeface="+mn-ea"/>
              </a:rPr>
              <a:t>년 중국경제는 </a:t>
            </a:r>
            <a:r>
              <a:rPr lang="en-US" altLang="ko-KR" sz="2000" b="1" dirty="0">
                <a:latin typeface="+mn-ea"/>
              </a:rPr>
              <a:t>7%</a:t>
            </a:r>
            <a:r>
              <a:rPr lang="ko-KR" altLang="en-US" sz="2000" b="1" dirty="0">
                <a:latin typeface="+mn-ea"/>
              </a:rPr>
              <a:t>대 유지가 어려울 전망</a:t>
            </a:r>
            <a:endParaRPr lang="en-US" altLang="ko-KR" sz="2000" b="1" dirty="0"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kumimoji="1" lang="en-US" altLang="ko-KR" spc="-200" dirty="0">
                <a:solidFill>
                  <a:srgbClr val="222268"/>
                </a:solidFill>
                <a:latin typeface="+mn-ea"/>
              </a:rPr>
              <a:t>  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학계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연구원 등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80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명의 중국 전문가들은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2015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중국경제는 평균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6.7%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로 예상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 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하지만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실제 체감 성장률은 최하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5.5%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로 전망</a:t>
            </a:r>
            <a:endParaRPr lang="en-US" altLang="ko-KR" spc="-1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2800" b="1" spc="-100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 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&lt;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참고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&gt; 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전망 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: 2015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년 중국 경제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(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설문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)</a:t>
            </a:r>
            <a:endParaRPr lang="fr-FR" altLang="ko-KR" sz="2400" b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8" name="대각선 방향의 모서리가 둥근 사각형 27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2000" b="1" spc="-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spc="-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</a:t>
            </a:r>
            <a:endParaRPr lang="en-US" altLang="ko-KR" sz="2000" b="1" spc="-3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000" b="1" spc="-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경제 위기</a:t>
            </a:r>
            <a:endParaRPr lang="en-US" altLang="ko-KR" sz="2000" b="1" spc="-3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1" name="TextBox 10"/>
          <p:cNvSpPr txBox="1">
            <a:spLocks noChangeArrowheads="1"/>
          </p:cNvSpPr>
          <p:nvPr/>
        </p:nvSpPr>
        <p:spPr bwMode="auto">
          <a:xfrm>
            <a:off x="2048682" y="6176338"/>
            <a:ext cx="8439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현대경제연구원 자체 설문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1.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각 직업 평균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 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2. 2015.9.1~9.15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일까지 중국인민은행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중국사회과학원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IB,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교수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등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80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명의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전문가 대상 진행 설문 결과치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2063552" y="2924945"/>
            <a:ext cx="44435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6312024" y="2924945"/>
            <a:ext cx="44435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0" name="차트 19"/>
          <p:cNvGraphicFramePr/>
          <p:nvPr/>
        </p:nvGraphicFramePr>
        <p:xfrm>
          <a:off x="2063553" y="2924944"/>
          <a:ext cx="410445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차트 21"/>
          <p:cNvGraphicFramePr/>
          <p:nvPr/>
        </p:nvGraphicFramePr>
        <p:xfrm>
          <a:off x="6384032" y="2924944"/>
          <a:ext cx="410445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79751773"/>
      </p:ext>
    </p:extLst>
  </p:cSld>
  <p:clrMapOvr>
    <a:masterClrMapping/>
  </p:clrMapOvr>
  <p:transition>
    <p:wipe dir="d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spc="-100" dirty="0">
                <a:solidFill>
                  <a:schemeClr val="bg1"/>
                </a:solidFill>
                <a:latin typeface="+mn-ea"/>
              </a:rPr>
              <a:t>&lt; 2016</a:t>
            </a:r>
            <a:r>
              <a:rPr lang="ko-KR" altLang="en-US" sz="2000" b="1" kern="0" spc="-100" dirty="0">
                <a:solidFill>
                  <a:schemeClr val="bg1"/>
                </a:solidFill>
                <a:latin typeface="+mn-ea"/>
              </a:rPr>
              <a:t>년 중국경제 성장률 전망</a:t>
            </a:r>
            <a:r>
              <a:rPr lang="en-US" altLang="ko-KR" sz="2000" b="1" kern="0" spc="-10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spc="-1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683789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defTabSz="957263"/>
              <a:r>
                <a:rPr lang="en-US" altLang="ko-KR" sz="2000" b="1" kern="0" spc="-250" dirty="0">
                  <a:solidFill>
                    <a:schemeClr val="bg1"/>
                  </a:solidFill>
                  <a:latin typeface="+mn-ea"/>
                </a:rPr>
                <a:t>&lt; ‘16~’20</a:t>
              </a:r>
              <a:r>
                <a:rPr lang="ko-KR" altLang="en-US" sz="2000" b="1" kern="0" spc="-250" dirty="0">
                  <a:solidFill>
                    <a:schemeClr val="bg1"/>
                  </a:solidFill>
                  <a:latin typeface="+mn-ea"/>
                </a:rPr>
                <a:t>년 평균 중국경제성장률 전망 </a:t>
              </a:r>
              <a:r>
                <a:rPr lang="en-US" altLang="ko-KR" sz="2000" b="1" kern="0" spc="-25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2000" b="1" kern="0" spc="-25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412816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en-US" altLang="ko-KR" sz="2000" b="1" dirty="0">
                <a:latin typeface="+mn-ea"/>
              </a:rPr>
              <a:t>2016</a:t>
            </a:r>
            <a:r>
              <a:rPr lang="ko-KR" altLang="en-US" sz="2000" b="1" dirty="0">
                <a:latin typeface="+mn-ea"/>
              </a:rPr>
              <a:t>년 중국경제는 </a:t>
            </a:r>
            <a:r>
              <a:rPr lang="en-US" altLang="ko-KR" sz="2000" b="1" dirty="0">
                <a:latin typeface="+mn-ea"/>
              </a:rPr>
              <a:t>6%</a:t>
            </a:r>
            <a:r>
              <a:rPr lang="ko-KR" altLang="en-US" sz="2000" b="1" dirty="0">
                <a:latin typeface="+mn-ea"/>
              </a:rPr>
              <a:t> 초반대가 예상됨</a:t>
            </a:r>
            <a:endParaRPr lang="en-US" altLang="ko-KR" sz="2000" b="1" dirty="0"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kumimoji="1" lang="en-US" altLang="ko-KR" spc="-200" dirty="0">
                <a:solidFill>
                  <a:srgbClr val="222268"/>
                </a:solidFill>
                <a:latin typeface="+mn-ea"/>
              </a:rPr>
              <a:t>  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- 2016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중국경제 성장률은 응답자 평균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6.2%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를 기록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 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또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향후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5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년간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(‘16~’20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)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전망은 전체 응답자의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62%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가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6.5% 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미만으로 전망</a:t>
            </a:r>
            <a:endParaRPr lang="en-US" altLang="ko-KR" spc="-1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2800" b="1" spc="-100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 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&lt;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참고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&gt; 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전망 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: 2016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년 중국 경제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(</a:t>
            </a:r>
            <a:r>
              <a:rPr lang="ko-KR" altLang="en-US" sz="2800" b="1" dirty="0">
                <a:solidFill>
                  <a:schemeClr val="bg1"/>
                </a:solidFill>
                <a:latin typeface="Arial"/>
              </a:rPr>
              <a:t>설문</a:t>
            </a:r>
            <a:r>
              <a:rPr lang="en-US" altLang="ko-KR" sz="2800" b="1" dirty="0">
                <a:solidFill>
                  <a:schemeClr val="bg1"/>
                </a:solidFill>
                <a:latin typeface="Arial"/>
              </a:rPr>
              <a:t>)</a:t>
            </a:r>
            <a:endParaRPr lang="fr-FR" altLang="ko-KR" sz="2400" b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8" name="대각선 방향의 모서리가 둥근 사각형 27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2000" b="1" spc="-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spc="-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</a:t>
            </a:r>
            <a:endParaRPr lang="en-US" altLang="ko-KR" sz="2000" b="1" spc="-3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000" b="1" spc="-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경제 위기</a:t>
            </a:r>
            <a:endParaRPr lang="en-US" altLang="ko-KR" sz="2000" b="1" spc="-3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1" name="TextBox 10"/>
          <p:cNvSpPr txBox="1">
            <a:spLocks noChangeArrowheads="1"/>
          </p:cNvSpPr>
          <p:nvPr/>
        </p:nvSpPr>
        <p:spPr bwMode="auto">
          <a:xfrm>
            <a:off x="2048682" y="6176338"/>
            <a:ext cx="8439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현대경제연구원 자체 설문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1.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각 직업 평균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2. 2015.9.1~9.15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일까지 중국인민은행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중국사회과학원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IB,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교수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등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80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명의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전문가 대상 설문 결과치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2063552" y="2924945"/>
            <a:ext cx="444352" cy="307777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2" name="차트 21"/>
          <p:cNvGraphicFramePr/>
          <p:nvPr/>
        </p:nvGraphicFramePr>
        <p:xfrm>
          <a:off x="6384032" y="2924945"/>
          <a:ext cx="4104456" cy="303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차트 15"/>
          <p:cNvGraphicFramePr/>
          <p:nvPr/>
        </p:nvGraphicFramePr>
        <p:xfrm>
          <a:off x="2063552" y="2924944"/>
          <a:ext cx="410445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07463361"/>
      </p:ext>
    </p:extLst>
  </p:cSld>
  <p:clrMapOvr>
    <a:masterClrMapping/>
  </p:clrMapOvr>
  <p:transition>
    <p:wipe dir="d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spc="-200" dirty="0">
                <a:solidFill>
                  <a:schemeClr val="bg1"/>
                </a:solidFill>
                <a:latin typeface="+mn-ea"/>
              </a:rPr>
              <a:t>중국의 </a:t>
            </a:r>
            <a:r>
              <a:rPr lang="en-US" altLang="ko-KR" sz="2000" b="1" kern="0" spc="-200" dirty="0">
                <a:solidFill>
                  <a:schemeClr val="bg1"/>
                </a:solidFill>
                <a:latin typeface="+mn-ea"/>
              </a:rPr>
              <a:t>GDP</a:t>
            </a:r>
            <a:r>
              <a:rPr lang="ko-KR" altLang="en-US" sz="2000" b="1" kern="0" spc="-200" dirty="0">
                <a:solidFill>
                  <a:schemeClr val="bg1"/>
                </a:solidFill>
                <a:latin typeface="+mn-ea"/>
              </a:rPr>
              <a:t> 대비</a:t>
            </a:r>
            <a:r>
              <a:rPr lang="en-US" altLang="ko-KR" sz="2000" b="1" kern="0" spc="-2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2000" b="1" kern="0" spc="-200" dirty="0">
                <a:solidFill>
                  <a:schemeClr val="bg1"/>
                </a:solidFill>
                <a:latin typeface="+mn-ea"/>
              </a:rPr>
              <a:t>소비 및 투자 비중 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395757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endParaRPr lang="en-US" altLang="ko-KR" b="1" kern="0" dirty="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100064" y="1340768"/>
            <a:ext cx="882047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완만한 소비 증가</a:t>
            </a:r>
            <a:r>
              <a:rPr kumimoji="1" lang="en-US" altLang="ko-KR" sz="2000" b="1" dirty="0">
                <a:latin typeface="+mn-ea"/>
              </a:rPr>
              <a:t>, </a:t>
            </a:r>
            <a:r>
              <a:rPr kumimoji="1" lang="ko-KR" altLang="en-US" sz="2000" b="1" dirty="0">
                <a:latin typeface="+mn-ea"/>
              </a:rPr>
              <a:t>급격한 수출 감소</a:t>
            </a:r>
            <a:endParaRPr kumimoji="1" lang="en-US" altLang="ko-KR" sz="2000" b="1" dirty="0">
              <a:latin typeface="+mn-ea"/>
            </a:endParaRP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GDP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 대비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소비 비중은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2011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50.2%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에서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2014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51.2%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로 소폭 상승</a:t>
            </a:r>
            <a:endParaRPr kumimoji="1" lang="en-US" altLang="ko-KR" dirty="0">
              <a:solidFill>
                <a:srgbClr val="222268"/>
              </a:solidFill>
              <a:latin typeface="+mn-ea"/>
            </a:endParaRPr>
          </a:p>
          <a:p>
            <a:pPr marL="177800" indent="-1778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소매판매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,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고정자산투자 증가율은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2015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10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월 각각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11%, 10.2%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로 둔화 추세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295232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682275" y="2492896"/>
            <a:ext cx="3520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spc="-100" dirty="0">
                <a:solidFill>
                  <a:schemeClr val="bg1"/>
                </a:solidFill>
                <a:latin typeface="+mn-ea"/>
              </a:rPr>
              <a:t>중국의 소비 및 투자 증가율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100264" y="5949281"/>
            <a:ext cx="39957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CEIC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 자료로 현대경제연구원 재구성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latin typeface="+mn-ea"/>
              </a:rPr>
              <a:t>   </a:t>
            </a:r>
            <a:r>
              <a:rPr lang="ko-KR" altLang="en-US" sz="1200" dirty="0">
                <a:latin typeface="+mn-ea"/>
              </a:rPr>
              <a:t>주</a:t>
            </a:r>
            <a:r>
              <a:rPr lang="en-US" altLang="ko-KR" sz="1200" dirty="0">
                <a:latin typeface="+mn-ea"/>
              </a:rPr>
              <a:t>: </a:t>
            </a:r>
            <a:r>
              <a:rPr lang="ko-KR" altLang="en-US" sz="1200" dirty="0">
                <a:latin typeface="+mn-ea"/>
              </a:rPr>
              <a:t>소비는 최종소비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투자는 </a:t>
            </a:r>
            <a:r>
              <a:rPr lang="ko-KR" altLang="en-US" sz="1200" dirty="0" err="1">
                <a:latin typeface="+mn-ea"/>
              </a:rPr>
              <a:t>총고정자본형성</a:t>
            </a:r>
            <a:r>
              <a:rPr lang="en-US" altLang="ko-KR" sz="1200" dirty="0">
                <a:latin typeface="+mn-ea"/>
              </a:rPr>
              <a:t>.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56040" y="5949281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CEIC.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1.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소비는 소매판매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투자는 고정자산투자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2. 2015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1~10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월까지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prstClr val="white"/>
                </a:solidFill>
              </a:rPr>
              <a:t> </a:t>
            </a:r>
            <a:r>
              <a:rPr lang="en-US" altLang="ko-KR" sz="2800" b="1" dirty="0">
                <a:solidFill>
                  <a:prstClr val="white"/>
                </a:solidFill>
              </a:rPr>
              <a:t>2-1. </a:t>
            </a:r>
            <a:r>
              <a:rPr lang="ko-KR" altLang="en-US" sz="2800" b="1" dirty="0">
                <a:solidFill>
                  <a:prstClr val="white"/>
                </a:solidFill>
              </a:rPr>
              <a:t>중국의 신창타이</a:t>
            </a:r>
            <a:endParaRPr lang="en-US" altLang="ko-KR" sz="2800" b="1" dirty="0">
              <a:solidFill>
                <a:prstClr val="white"/>
              </a:solidFill>
            </a:endParaRPr>
          </a:p>
        </p:txBody>
      </p:sp>
      <p:sp>
        <p:nvSpPr>
          <p:cNvPr id="32" name="대각선 방향의 모서리가 둥근 사각형 31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 경제 위기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aphicFrame>
        <p:nvGraphicFramePr>
          <p:cNvPr id="21" name="차트 20"/>
          <p:cNvGraphicFramePr/>
          <p:nvPr/>
        </p:nvGraphicFramePr>
        <p:xfrm>
          <a:off x="2063552" y="2996953"/>
          <a:ext cx="4104000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차트 17"/>
          <p:cNvGraphicFramePr/>
          <p:nvPr/>
        </p:nvGraphicFramePr>
        <p:xfrm>
          <a:off x="6384032" y="2924945"/>
          <a:ext cx="4055368" cy="2852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24219977"/>
      </p:ext>
    </p:extLst>
  </p:cSld>
  <p:clrMapOvr>
    <a:masterClrMapping/>
  </p:clrMapOvr>
  <p:transition>
    <p:wipe dir="d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완만한 소비 증가</a:t>
            </a:r>
            <a:r>
              <a:rPr kumimoji="1" lang="en-US" altLang="ko-KR" sz="2000" b="1" dirty="0">
                <a:latin typeface="+mn-ea"/>
              </a:rPr>
              <a:t>, </a:t>
            </a:r>
            <a:r>
              <a:rPr kumimoji="1" lang="ko-KR" altLang="en-US" sz="2000" b="1" dirty="0">
                <a:latin typeface="+mn-ea"/>
              </a:rPr>
              <a:t>급격한 수출 감소</a:t>
            </a:r>
            <a:endParaRPr kumimoji="1" lang="en-US" altLang="ko-KR" sz="2000" b="1" dirty="0"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’15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1~10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월 수출입 모두 각각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2.5%, 15.7%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감소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다만 중국 수출증가율은 세계 교역 감소 속도에 비해 양호한 수준</a:t>
            </a:r>
            <a:endParaRPr lang="en-US" altLang="ko-KR" spc="-1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prstClr val="white"/>
                </a:solidFill>
              </a:rPr>
              <a:t> </a:t>
            </a:r>
            <a:r>
              <a:rPr lang="en-US" altLang="ko-KR" sz="2800" b="1" dirty="0">
                <a:solidFill>
                  <a:prstClr val="white"/>
                </a:solidFill>
              </a:rPr>
              <a:t>2-1. </a:t>
            </a:r>
            <a:r>
              <a:rPr lang="ko-KR" altLang="en-US" sz="2800" b="1" dirty="0">
                <a:solidFill>
                  <a:prstClr val="white"/>
                </a:solidFill>
              </a:rPr>
              <a:t>중국의 신창타이</a:t>
            </a:r>
            <a:endParaRPr lang="en-US" altLang="ko-KR" sz="2800" b="1" dirty="0">
              <a:solidFill>
                <a:prstClr val="white"/>
              </a:solidFill>
            </a:endParaRPr>
          </a:p>
        </p:txBody>
      </p:sp>
      <p:sp>
        <p:nvSpPr>
          <p:cNvPr id="26" name="대각선 방향의 모서리가 둥근 사각형 25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 경제 위기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b="1" kern="0" dirty="0">
                <a:solidFill>
                  <a:schemeClr val="bg1"/>
                </a:solidFill>
                <a:latin typeface="+mn-ea"/>
              </a:rPr>
              <a:t>중국의 수출입 증가율</a:t>
            </a:r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 &gt;</a:t>
            </a:r>
            <a:endParaRPr lang="ko-KR" altLang="en-US" b="1" kern="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683789"/>
            <a:chOff x="4820141" y="2480259"/>
            <a:chExt cx="4150601" cy="3972669"/>
          </a:xfrm>
        </p:grpSpPr>
        <p:sp>
          <p:nvSpPr>
            <p:cNvPr id="29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2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defTabSz="957263"/>
              <a:r>
                <a:rPr lang="en-US" altLang="ko-KR" b="1" kern="0" dirty="0">
                  <a:solidFill>
                    <a:schemeClr val="bg1"/>
                  </a:solidFill>
                  <a:latin typeface="+mn-ea"/>
                </a:rPr>
                <a:t>&lt; </a:t>
              </a:r>
              <a:r>
                <a:rPr lang="ko-KR" altLang="en-US" b="1" kern="0" dirty="0">
                  <a:solidFill>
                    <a:schemeClr val="bg1"/>
                  </a:solidFill>
                  <a:latin typeface="+mn-ea"/>
                </a:rPr>
                <a:t>세계 및 중국의 수출증가율 </a:t>
              </a:r>
              <a:r>
                <a:rPr lang="en-US" altLang="ko-KR" b="1" kern="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b="1" kern="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2051918" y="6213892"/>
            <a:ext cx="4188098" cy="460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480" tIns="45240" rIns="90480" bIns="45240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중국해관총서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2015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년은 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1~10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월 </a:t>
            </a:r>
            <a:r>
              <a:rPr kumimoji="1" lang="ko-KR" altLang="en-US" sz="1200" dirty="0" err="1">
                <a:solidFill>
                  <a:srgbClr val="000000"/>
                </a:solidFill>
                <a:latin typeface="+mn-ea"/>
              </a:rPr>
              <a:t>누적치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kumimoji="1" lang="en-US" altLang="ko-KR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6312024" y="6237313"/>
            <a:ext cx="4188098" cy="460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480" tIns="45240" rIns="90480" bIns="45240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latin typeface="+mn-ea"/>
              </a:rPr>
              <a:t>자료</a:t>
            </a:r>
            <a:r>
              <a:rPr kumimoji="1" lang="en-US" altLang="ko-KR" sz="1200" dirty="0">
                <a:latin typeface="+mn-ea"/>
              </a:rPr>
              <a:t>: </a:t>
            </a:r>
            <a:r>
              <a:rPr kumimoji="1" lang="ko-KR" altLang="en-US" sz="1200" dirty="0">
                <a:latin typeface="+mn-ea"/>
              </a:rPr>
              <a:t>한국무역협회</a:t>
            </a:r>
            <a:r>
              <a:rPr kumimoji="1" lang="en-US" altLang="ko-KR" sz="1200" dirty="0">
                <a:latin typeface="+mn-ea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latin typeface="+mn-ea"/>
              </a:rPr>
              <a:t>   </a:t>
            </a:r>
            <a:r>
              <a:rPr kumimoji="1" lang="ko-KR" altLang="en-US" sz="1200" dirty="0">
                <a:latin typeface="+mn-ea"/>
              </a:rPr>
              <a:t>주</a:t>
            </a:r>
            <a:r>
              <a:rPr kumimoji="1" lang="en-US" altLang="ko-KR" sz="1200" dirty="0">
                <a:latin typeface="+mn-ea"/>
              </a:rPr>
              <a:t>: 2015</a:t>
            </a:r>
            <a:r>
              <a:rPr kumimoji="1" lang="ko-KR" altLang="en-US" sz="1200" dirty="0">
                <a:latin typeface="+mn-ea"/>
              </a:rPr>
              <a:t>년은 </a:t>
            </a:r>
            <a:r>
              <a:rPr kumimoji="1" lang="en-US" altLang="ko-KR" sz="1200" dirty="0">
                <a:latin typeface="+mn-ea"/>
              </a:rPr>
              <a:t>1~5</a:t>
            </a:r>
            <a:r>
              <a:rPr kumimoji="1" lang="ko-KR" altLang="en-US" sz="1200" dirty="0">
                <a:latin typeface="+mn-ea"/>
              </a:rPr>
              <a:t>월 누적 기준</a:t>
            </a:r>
            <a:r>
              <a:rPr kumimoji="1" lang="en-US" altLang="ko-KR" sz="1200" dirty="0">
                <a:latin typeface="+mn-ea"/>
              </a:rPr>
              <a:t>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84032" y="2924944"/>
            <a:ext cx="597804" cy="276030"/>
          </a:xfrm>
          <a:prstGeom prst="rect">
            <a:avLst/>
          </a:prstGeom>
          <a:noFill/>
        </p:spPr>
        <p:txBody>
          <a:bodyPr wrap="square" lIns="90480" tIns="45240" rIns="90480" bIns="45240" rtlCol="0">
            <a:spAutoFit/>
          </a:bodyPr>
          <a:lstStyle/>
          <a:p>
            <a:r>
              <a:rPr lang="en-US" altLang="ko-KR" sz="1200" b="1" dirty="0">
                <a:latin typeface="+mn-ea"/>
              </a:rPr>
              <a:t>(%)</a:t>
            </a:r>
            <a:endParaRPr lang="ko-KR" altLang="en-US" sz="1200" b="1" dirty="0">
              <a:latin typeface="+mn-ea"/>
            </a:endParaRPr>
          </a:p>
        </p:txBody>
      </p:sp>
      <p:graphicFrame>
        <p:nvGraphicFramePr>
          <p:cNvPr id="16" name="차트 15"/>
          <p:cNvGraphicFramePr>
            <a:graphicFrameLocks/>
          </p:cNvGraphicFramePr>
          <p:nvPr/>
        </p:nvGraphicFramePr>
        <p:xfrm>
          <a:off x="2063552" y="2924944"/>
          <a:ext cx="4104456" cy="3295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차트 17"/>
          <p:cNvGraphicFramePr/>
          <p:nvPr/>
        </p:nvGraphicFramePr>
        <p:xfrm>
          <a:off x="6384032" y="2924944"/>
          <a:ext cx="410445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23143228"/>
      </p:ext>
    </p:extLst>
  </p:cSld>
  <p:clrMapOvr>
    <a:masterClrMapping/>
  </p:clrMapOvr>
  <p:transition>
    <p:wipe dir="d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640960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투자효율성 하락 및 생산설비 과잉 등 산업 효율성 저하 </a:t>
            </a:r>
            <a:endParaRPr kumimoji="1" lang="en-US" altLang="ko-KR" sz="2000" b="1" dirty="0">
              <a:latin typeface="+mn-ea"/>
            </a:endParaRPr>
          </a:p>
          <a:p>
            <a:pPr marL="363538" indent="-338138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한계자본계수가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2007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2.87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에서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2014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6.26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급증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" pitchFamily="2" charset="2"/>
              </a:rPr>
              <a:t>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투자효율성 지속 저하 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또한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조선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시멘트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철강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평판유리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전해 알루미늄 등 과잉 생산설비 문제 발생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prstClr val="white"/>
                </a:solidFill>
              </a:rPr>
              <a:t> 2-2. </a:t>
            </a:r>
            <a:r>
              <a:rPr lang="ko-KR" altLang="en-US" sz="2800" b="1" dirty="0">
                <a:solidFill>
                  <a:prstClr val="white"/>
                </a:solidFill>
              </a:rPr>
              <a:t>투자 및 산업 효율성</a:t>
            </a:r>
            <a:endParaRPr lang="en-US" altLang="ko-KR" sz="2800" b="1" dirty="0">
              <a:solidFill>
                <a:prstClr val="white"/>
              </a:solidFill>
            </a:endParaRPr>
          </a:p>
        </p:txBody>
      </p:sp>
      <p:sp>
        <p:nvSpPr>
          <p:cNvPr id="29" name="대각선 방향의 모서리가 둥근 사각형 28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 경제 위기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2064394" y="26118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중국의 투자 효율성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6354742" y="3043844"/>
            <a:ext cx="4140000" cy="3168352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35000"/>
              </a:lnSpc>
              <a:defRPr/>
            </a:pPr>
            <a:endParaRPr lang="en-US" altLang="ko-KR" sz="1750" kern="0" dirty="0">
              <a:solidFill>
                <a:schemeClr val="bg1"/>
              </a:solidFill>
              <a:sym typeface="Wingdings" pitchFamily="2" charset="2"/>
            </a:endParaRPr>
          </a:p>
        </p:txBody>
      </p:sp>
      <p:sp>
        <p:nvSpPr>
          <p:cNvPr id="35" name="Rectangle 9"/>
          <p:cNvSpPr>
            <a:spLocks noChangeArrowheads="1"/>
          </p:cNvSpPr>
          <p:nvPr/>
        </p:nvSpPr>
        <p:spPr bwMode="auto">
          <a:xfrm>
            <a:off x="6344141" y="2600415"/>
            <a:ext cx="4140000" cy="446056"/>
          </a:xfrm>
          <a:prstGeom prst="rect">
            <a:avLst/>
          </a:prstGeom>
          <a:solidFill>
            <a:srgbClr val="4F6381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defTabSz="957263"/>
            <a:r>
              <a:rPr lang="en-US" altLang="ko-KR" sz="19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1900" b="1" kern="0" dirty="0">
                <a:solidFill>
                  <a:schemeClr val="bg1"/>
                </a:solidFill>
                <a:latin typeface="+mn-ea"/>
              </a:rPr>
              <a:t>중국 주요산업의 설비 </a:t>
            </a:r>
            <a:r>
              <a:rPr lang="ko-KR" altLang="en-US" sz="1900" b="1" kern="0" dirty="0" err="1">
                <a:solidFill>
                  <a:schemeClr val="bg1"/>
                </a:solidFill>
                <a:latin typeface="+mn-ea"/>
              </a:rPr>
              <a:t>가동율</a:t>
            </a:r>
            <a:r>
              <a:rPr lang="ko-KR" altLang="en-US" sz="1900" b="1" kern="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900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1900" b="1" kern="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Rectangle 31"/>
          <p:cNvSpPr>
            <a:spLocks noChangeArrowheads="1"/>
          </p:cNvSpPr>
          <p:nvPr/>
        </p:nvSpPr>
        <p:spPr bwMode="auto">
          <a:xfrm>
            <a:off x="2063552" y="3043844"/>
            <a:ext cx="4140000" cy="3168352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6384032" y="6167046"/>
            <a:ext cx="4176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易誠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(2013).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8" name="TextBox 10"/>
          <p:cNvSpPr txBox="1">
            <a:spLocks noChangeArrowheads="1"/>
          </p:cNvSpPr>
          <p:nvPr/>
        </p:nvSpPr>
        <p:spPr bwMode="auto">
          <a:xfrm>
            <a:off x="2048682" y="6176338"/>
            <a:ext cx="41913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CEIC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자료로 현대경제연구원 계산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한계자본계수란 </a:t>
            </a:r>
            <a:r>
              <a:rPr lang="en-US" altLang="ko-KR" sz="1200" dirty="0"/>
              <a:t>1</a:t>
            </a:r>
            <a:r>
              <a:rPr lang="ko-KR" altLang="en-US" sz="1200" dirty="0"/>
              <a:t>단위 경제성장을 이루기 위해 필요    </a:t>
            </a:r>
            <a:endParaRPr lang="en-US" altLang="ko-KR" sz="1200" dirty="0"/>
          </a:p>
          <a:p>
            <a:r>
              <a:rPr lang="en-US" altLang="ko-KR" sz="1200" dirty="0"/>
              <a:t>        </a:t>
            </a:r>
            <a:r>
              <a:rPr lang="ko-KR" altLang="en-US" sz="1200" dirty="0"/>
              <a:t>한 투자단위를 나타내는 지표</a:t>
            </a:r>
            <a:r>
              <a:rPr lang="en-US" altLang="ko-KR" sz="1200" dirty="0"/>
              <a:t>.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</a:p>
        </p:txBody>
      </p:sp>
      <p:graphicFrame>
        <p:nvGraphicFramePr>
          <p:cNvPr id="18" name="차트 17"/>
          <p:cNvGraphicFramePr/>
          <p:nvPr/>
        </p:nvGraphicFramePr>
        <p:xfrm>
          <a:off x="6384032" y="3115852"/>
          <a:ext cx="4104000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차트 16"/>
          <p:cNvGraphicFramePr/>
          <p:nvPr/>
        </p:nvGraphicFramePr>
        <p:xfrm>
          <a:off x="2063552" y="3043845"/>
          <a:ext cx="4104000" cy="3093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87434270"/>
      </p:ext>
    </p:extLst>
  </p:cSld>
  <p:clrMapOvr>
    <a:masterClrMapping/>
  </p:clrMapOvr>
  <p:transition>
    <p:wipe dir="d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prstClr val="white"/>
                </a:solidFill>
              </a:rPr>
              <a:t> </a:t>
            </a:r>
            <a:r>
              <a:rPr lang="en-US" altLang="ko-KR" sz="2800" b="1" dirty="0">
                <a:solidFill>
                  <a:prstClr val="white"/>
                </a:solidFill>
              </a:rPr>
              <a:t>2-2. </a:t>
            </a:r>
            <a:r>
              <a:rPr lang="ko-KR" altLang="en-US" sz="2800" b="1" dirty="0">
                <a:solidFill>
                  <a:prstClr val="white"/>
                </a:solidFill>
              </a:rPr>
              <a:t>투자 및 산업 효율성</a:t>
            </a:r>
            <a:endParaRPr lang="en-US" altLang="ko-KR" sz="2800" b="1" dirty="0">
              <a:solidFill>
                <a:prstClr val="white"/>
              </a:solidFill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kumimoji="1" lang="ko-KR" altLang="en-US" sz="2000" b="1" dirty="0">
                <a:solidFill>
                  <a:schemeClr val="bg1"/>
                </a:solidFill>
                <a:latin typeface="+mn-ea"/>
              </a:rPr>
              <a:t>중국의 </a:t>
            </a:r>
            <a:r>
              <a:rPr kumimoji="1" lang="en-US" altLang="ko-KR" sz="2000" b="1" dirty="0">
                <a:solidFill>
                  <a:schemeClr val="bg1"/>
                </a:solidFill>
                <a:latin typeface="+mn-ea"/>
              </a:rPr>
              <a:t>7</a:t>
            </a:r>
            <a:r>
              <a:rPr kumimoji="1" lang="ko-KR" altLang="en-US" sz="2000" b="1" dirty="0">
                <a:solidFill>
                  <a:schemeClr val="bg1"/>
                </a:solidFill>
                <a:latin typeface="+mn-ea"/>
              </a:rPr>
              <a:t>대 </a:t>
            </a:r>
            <a:r>
              <a:rPr kumimoji="1" lang="ko-KR" altLang="en-US" sz="2000" b="1" dirty="0" err="1">
                <a:solidFill>
                  <a:schemeClr val="bg1"/>
                </a:solidFill>
                <a:latin typeface="+mn-ea"/>
              </a:rPr>
              <a:t>전략형</a:t>
            </a:r>
            <a:r>
              <a:rPr kumimoji="1" lang="ko-KR" altLang="en-US" sz="2000" b="1" dirty="0">
                <a:solidFill>
                  <a:schemeClr val="bg1"/>
                </a:solidFill>
                <a:latin typeface="+mn-ea"/>
              </a:rPr>
              <a:t> 신흥산업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492944"/>
            <a:ext cx="4146254" cy="3816376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60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defTabSz="957263"/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 </a:t>
              </a:r>
              <a:r>
                <a:rPr kumimoji="1" lang="ko-KR" altLang="en-US" sz="2000" b="1" dirty="0">
                  <a:solidFill>
                    <a:schemeClr val="bg1"/>
                  </a:solidFill>
                  <a:latin typeface="+mn-ea"/>
                </a:rPr>
                <a:t>중국의 가공무역 비중 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2000" b="1" kern="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384376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75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/>
          </p:nvPr>
        </p:nvGraphicFramePr>
        <p:xfrm>
          <a:off x="2135560" y="2996951"/>
          <a:ext cx="4032448" cy="32133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08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업종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spc="-1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세부 산업 부문</a:t>
                      </a:r>
                      <a:endParaRPr lang="ko-KR" altLang="en-US" sz="1200" b="1" spc="-1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2403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에너지 절약 </a:t>
                      </a:r>
                    </a:p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및 환경보호</a:t>
                      </a:r>
                    </a:p>
                  </a:txBody>
                  <a:tcPr marL="64770" marR="64770" marT="17907" marB="17907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고효율 에너지절약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선진 환경보호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자원순환이용</a:t>
                      </a:r>
                    </a:p>
                  </a:txBody>
                  <a:tcPr marL="144000" marR="64770" marT="17907" marB="1790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1766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차세대 </a:t>
                      </a:r>
                      <a:r>
                        <a:rPr lang="en-US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IT</a:t>
                      </a:r>
                    </a:p>
                  </a:txBody>
                  <a:tcPr marL="64770" marR="64770" marT="17907" marB="17907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차세대 통신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spc="-1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인터넷망과</a:t>
                      </a: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융합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신형 평판디스플레이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고성능반도체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첨단소프트웨어 등</a:t>
                      </a:r>
                    </a:p>
                  </a:txBody>
                  <a:tcPr marL="144000" marR="64770" marT="17907" marB="1790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171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바이오</a:t>
                      </a:r>
                    </a:p>
                  </a:txBody>
                  <a:tcPr marL="64770" marR="64770" marT="17907" marB="17907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생물의약 및 농업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제조 등</a:t>
                      </a:r>
                    </a:p>
                  </a:txBody>
                  <a:tcPr marL="144000" marR="64770" marT="17907" marB="1790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1171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신에너지</a:t>
                      </a:r>
                    </a:p>
                  </a:txBody>
                  <a:tcPr marL="64770" marR="64770" marT="17907" marB="17907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핵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태양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풍력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생물물질 에너지 </a:t>
                      </a:r>
                    </a:p>
                  </a:txBody>
                  <a:tcPr marL="144000" marR="64770" marT="17907" marB="1790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2403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신에너지 </a:t>
                      </a:r>
                    </a:p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자동차</a:t>
                      </a:r>
                    </a:p>
                  </a:txBody>
                  <a:tcPr marL="64770" marR="64770" marT="17907" marB="17907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plug-in </a:t>
                      </a:r>
                      <a:r>
                        <a:rPr lang="ko-KR" altLang="en-US" sz="1200" b="0" kern="1200" spc="-1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하이브리드자동차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spc="-1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순전기자동차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연료전지자동차 등</a:t>
                      </a:r>
                    </a:p>
                  </a:txBody>
                  <a:tcPr marL="144000" marR="64770" marT="17907" marB="1790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62403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첨단장비</a:t>
                      </a:r>
                    </a:p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제조업</a:t>
                      </a:r>
                    </a:p>
                  </a:txBody>
                  <a:tcPr marL="64770" marR="64770" marT="17907" marB="17907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항공우주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해양공정장비</a:t>
                      </a:r>
                      <a:r>
                        <a:rPr lang="en-US" altLang="ko-KR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첨단지능장비</a:t>
                      </a:r>
                    </a:p>
                  </a:txBody>
                  <a:tcPr marL="144000" marR="64770" marT="17907" marB="1790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1171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신소재</a:t>
                      </a:r>
                    </a:p>
                  </a:txBody>
                  <a:tcPr marL="64770" marR="64770" marT="17907" marB="17907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1200" spc="-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특수기능 및 고성능복합재료</a:t>
                      </a:r>
                    </a:p>
                  </a:txBody>
                  <a:tcPr marL="144000" marR="64770" marT="17907" marB="1790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2063553" y="6309321"/>
            <a:ext cx="3361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/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중국 과학기술발전 제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12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차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5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개년 계획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384033" y="6309321"/>
            <a:ext cx="3361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/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CEIC.</a:t>
            </a:r>
          </a:p>
          <a:p>
            <a:pPr marL="358775" indent="-358775"/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2014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년은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1~8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월 누적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279576" y="1340768"/>
            <a:ext cx="9217024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spc="-150" dirty="0">
                <a:latin typeface="으뜸체" pitchFamily="18" charset="-127"/>
              </a:rPr>
              <a:t>중국의 산업구조 고도화 및 가공무역 축소</a:t>
            </a:r>
            <a:endParaRPr lang="en-US" altLang="ko-KR" sz="2000" b="1" kern="0" dirty="0">
              <a:latin typeface="+mn-ea"/>
            </a:endParaRPr>
          </a:p>
          <a:p>
            <a:pPr marL="173038" indent="-173038">
              <a:lnSpc>
                <a:spcPct val="120000"/>
              </a:lnSpc>
            </a:pPr>
            <a:r>
              <a:rPr lang="en-US" altLang="ko-KR" dirty="0">
                <a:solidFill>
                  <a:srgbClr val="222268"/>
                </a:solidFill>
                <a:latin typeface="+mn-ea"/>
              </a:rPr>
              <a:t>  - </a:t>
            </a:r>
            <a:r>
              <a:rPr lang="ko-KR" altLang="en-US" dirty="0">
                <a:solidFill>
                  <a:srgbClr val="222268"/>
                </a:solidFill>
                <a:latin typeface="+mn-ea"/>
              </a:rPr>
              <a:t>산업구조 고도화 정책 → 주력 산업에서의 자급률 상승</a:t>
            </a:r>
            <a:endParaRPr lang="en-US" altLang="ko-KR" dirty="0">
              <a:solidFill>
                <a:srgbClr val="222268"/>
              </a:solidFill>
              <a:latin typeface="+mn-ea"/>
            </a:endParaRPr>
          </a:p>
          <a:p>
            <a:pPr marL="173038" indent="-173038">
              <a:lnSpc>
                <a:spcPct val="120000"/>
              </a:lnSpc>
            </a:pPr>
            <a:r>
              <a:rPr lang="ko-KR" altLang="en-US" kern="700" dirty="0">
                <a:solidFill>
                  <a:srgbClr val="222268"/>
                </a:solidFill>
                <a:latin typeface="+mn-ea"/>
              </a:rPr>
              <a:t>  </a:t>
            </a:r>
            <a:r>
              <a:rPr lang="en-US" altLang="ko-KR" kern="700" dirty="0">
                <a:solidFill>
                  <a:srgbClr val="222268"/>
                </a:solidFill>
                <a:latin typeface="+mn-ea"/>
              </a:rPr>
              <a:t>- </a:t>
            </a:r>
            <a:r>
              <a:rPr lang="ko-KR" altLang="en-US" kern="700" dirty="0">
                <a:solidFill>
                  <a:srgbClr val="222268"/>
                </a:solidFill>
                <a:latin typeface="+mn-ea"/>
              </a:rPr>
              <a:t>중국의 가공무역 비중이 </a:t>
            </a:r>
            <a:r>
              <a:rPr lang="en-US" altLang="ko-KR" kern="700" dirty="0">
                <a:solidFill>
                  <a:srgbClr val="222268"/>
                </a:solidFill>
                <a:latin typeface="+mn-ea"/>
              </a:rPr>
              <a:t>2000</a:t>
            </a:r>
            <a:r>
              <a:rPr lang="ko-KR" altLang="en-US" kern="700" dirty="0">
                <a:solidFill>
                  <a:srgbClr val="222268"/>
                </a:solidFill>
                <a:latin typeface="+mn-ea"/>
              </a:rPr>
              <a:t>년 </a:t>
            </a:r>
            <a:r>
              <a:rPr lang="en-US" altLang="ko-KR" kern="700" dirty="0">
                <a:solidFill>
                  <a:srgbClr val="222268"/>
                </a:solidFill>
                <a:latin typeface="+mn-ea"/>
              </a:rPr>
              <a:t>48.5%</a:t>
            </a:r>
            <a:r>
              <a:rPr lang="ko-KR" altLang="en-US" kern="700" dirty="0">
                <a:solidFill>
                  <a:srgbClr val="222268"/>
                </a:solidFill>
                <a:latin typeface="+mn-ea"/>
              </a:rPr>
              <a:t>에서 </a:t>
            </a:r>
            <a:r>
              <a:rPr lang="en-US" altLang="ko-KR" kern="700" dirty="0">
                <a:solidFill>
                  <a:srgbClr val="222268"/>
                </a:solidFill>
                <a:latin typeface="+mn-ea"/>
              </a:rPr>
              <a:t>2014</a:t>
            </a:r>
            <a:r>
              <a:rPr lang="ko-KR" altLang="en-US" kern="700" dirty="0">
                <a:solidFill>
                  <a:srgbClr val="222268"/>
                </a:solidFill>
                <a:latin typeface="+mn-ea"/>
              </a:rPr>
              <a:t>년 </a:t>
            </a:r>
            <a:r>
              <a:rPr lang="en-US" altLang="ko-KR" kern="700" dirty="0">
                <a:solidFill>
                  <a:srgbClr val="222268"/>
                </a:solidFill>
                <a:latin typeface="+mn-ea"/>
              </a:rPr>
              <a:t>32.7%</a:t>
            </a:r>
            <a:r>
              <a:rPr lang="ko-KR" altLang="en-US" kern="700" dirty="0">
                <a:solidFill>
                  <a:srgbClr val="222268"/>
                </a:solidFill>
                <a:latin typeface="+mn-ea"/>
              </a:rPr>
              <a:t>로 하락</a:t>
            </a:r>
            <a:endParaRPr lang="en-US" altLang="ko-KR" dirty="0">
              <a:solidFill>
                <a:srgbClr val="222268"/>
              </a:solidFill>
              <a:latin typeface="+mn-ea"/>
            </a:endParaRPr>
          </a:p>
        </p:txBody>
      </p:sp>
      <p:sp>
        <p:nvSpPr>
          <p:cNvPr id="22" name="대각선 방향의 모서리가 둥근 사각형 21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 경제 위기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aphicFrame>
        <p:nvGraphicFramePr>
          <p:cNvPr id="16" name="차트 15"/>
          <p:cNvGraphicFramePr/>
          <p:nvPr/>
        </p:nvGraphicFramePr>
        <p:xfrm>
          <a:off x="6384032" y="2996952"/>
          <a:ext cx="4032448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61143207"/>
      </p:ext>
    </p:extLst>
  </p:cSld>
  <p:clrMapOvr>
    <a:masterClrMapping/>
  </p:clrMapOvr>
  <p:transition>
    <p:wipe dir="d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604448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부동산 버블 붕괴 우려 다소 완화</a:t>
            </a:r>
            <a:endParaRPr kumimoji="1" lang="en-US" altLang="ko-KR" sz="2000" b="1" dirty="0"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1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선 도시의 신규주택가격이 플러스로 전환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2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선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3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선 도시의 회복 기대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신규주택의 판매면적 증가율 개선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착공면적 증가율은 마이너스 지속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051918" y="6243289"/>
            <a:ext cx="4260106" cy="645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480" tIns="45240" rIns="90480" bIns="45240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Bloomberg, CEIC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자료로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현대경제연구원 재구성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‘11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년부터 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70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대 도시의 주택가격 증가율은 도시평균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kumimoji="1" lang="en-US" altLang="ko-KR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312024" y="6243289"/>
            <a:ext cx="4260106" cy="460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480" tIns="45240" rIns="90480" bIns="45240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CEIC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자료로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현대경제연구원 재구성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분기별 평균 증가율 기준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700" b="1" dirty="0">
                <a:solidFill>
                  <a:prstClr val="white"/>
                </a:solidFill>
              </a:rPr>
              <a:t> </a:t>
            </a:r>
            <a:r>
              <a:rPr lang="en-US" altLang="ko-KR" sz="2800" b="1" dirty="0">
                <a:solidFill>
                  <a:prstClr val="white"/>
                </a:solidFill>
              </a:rPr>
              <a:t>2-3. </a:t>
            </a:r>
            <a:r>
              <a:rPr lang="ko-KR" altLang="en-US" sz="2800" b="1" dirty="0">
                <a:solidFill>
                  <a:prstClr val="white"/>
                </a:solidFill>
              </a:rPr>
              <a:t>부동산 버블</a:t>
            </a:r>
            <a:endParaRPr lang="en-US" altLang="ko-KR" sz="2800" b="1" dirty="0">
              <a:solidFill>
                <a:prstClr val="white"/>
              </a:solidFill>
            </a:endParaRPr>
          </a:p>
        </p:txBody>
      </p:sp>
      <p:sp>
        <p:nvSpPr>
          <p:cNvPr id="26" name="대각선 방향의 모서리가 둥근 사각형 25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 경제 위기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2064394" y="2504325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중국의 신규주택 가격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92897"/>
            <a:ext cx="4150601" cy="3683789"/>
            <a:chOff x="4820141" y="2480259"/>
            <a:chExt cx="4150601" cy="3972669"/>
          </a:xfrm>
        </p:grpSpPr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4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defTabSz="957263"/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 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중국 신규주택 착공 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·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판매면적 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2000" b="1" kern="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5" name="Rectangle 31"/>
          <p:cNvSpPr>
            <a:spLocks noChangeArrowheads="1"/>
          </p:cNvSpPr>
          <p:nvPr/>
        </p:nvSpPr>
        <p:spPr bwMode="auto">
          <a:xfrm>
            <a:off x="2063552" y="2936325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9" name="차트 18"/>
          <p:cNvGraphicFramePr/>
          <p:nvPr/>
        </p:nvGraphicFramePr>
        <p:xfrm>
          <a:off x="2063552" y="2959567"/>
          <a:ext cx="4104000" cy="3167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차트 19"/>
          <p:cNvGraphicFramePr/>
          <p:nvPr/>
        </p:nvGraphicFramePr>
        <p:xfrm>
          <a:off x="6384032" y="2959567"/>
          <a:ext cx="410400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35"/>
          <p:cNvSpPr txBox="1"/>
          <p:nvPr/>
        </p:nvSpPr>
        <p:spPr>
          <a:xfrm>
            <a:off x="5735960" y="5013176"/>
            <a:ext cx="576078" cy="276030"/>
          </a:xfrm>
          <a:prstGeom prst="rect">
            <a:avLst/>
          </a:prstGeom>
          <a:noFill/>
        </p:spPr>
        <p:txBody>
          <a:bodyPr wrap="square" lIns="90480" tIns="45240" rIns="90480" bIns="4524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</a:rPr>
              <a:t>-4.1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/>
            </a:endParaRPr>
          </a:p>
        </p:txBody>
      </p:sp>
      <p:sp>
        <p:nvSpPr>
          <p:cNvPr id="17" name="TextBox 35"/>
          <p:cNvSpPr txBox="1"/>
          <p:nvPr/>
        </p:nvSpPr>
        <p:spPr>
          <a:xfrm>
            <a:off x="5735960" y="5517232"/>
            <a:ext cx="576078" cy="276030"/>
          </a:xfrm>
          <a:prstGeom prst="rect">
            <a:avLst/>
          </a:prstGeom>
          <a:noFill/>
        </p:spPr>
        <p:txBody>
          <a:bodyPr wrap="square" lIns="90480" tIns="45240" rIns="90480" bIns="4524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>
                <a:solidFill>
                  <a:schemeClr val="accent3">
                    <a:lumMod val="75000"/>
                  </a:schemeClr>
                </a:solidFill>
                <a:latin typeface="맑은 고딕"/>
              </a:rPr>
              <a:t>-6.0</a:t>
            </a:r>
            <a:endParaRPr lang="ko-KR" altLang="en-US" sz="1200" b="1" dirty="0">
              <a:solidFill>
                <a:schemeClr val="accent3">
                  <a:lumMod val="75000"/>
                </a:schemeClr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048869708"/>
      </p:ext>
    </p:extLst>
  </p:cSld>
  <p:clrMapOvr>
    <a:masterClrMapping/>
  </p:clrMapOvr>
  <p:transition>
    <p:wipe dir="d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중국 재정수지 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395757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endParaRPr lang="en-US" altLang="ko-KR" b="1" kern="0" dirty="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604448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지방정부의 재정적자 및 부채 증가세 지속</a:t>
            </a:r>
            <a:endParaRPr kumimoji="1" lang="en-US" altLang="ko-KR" sz="2000" b="1" dirty="0"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중국 지방정부의 재정적자가 확대되면서 지방부채 증가세 지속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다만 중앙정부 재정은 탄탄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(GDP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대비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40%)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295232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040547" y="2492896"/>
            <a:ext cx="28039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중국 지방부채 추정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20" name="TextBox 10"/>
          <p:cNvSpPr txBox="1">
            <a:spLocks noChangeArrowheads="1"/>
          </p:cNvSpPr>
          <p:nvPr/>
        </p:nvSpPr>
        <p:spPr bwMode="auto">
          <a:xfrm>
            <a:off x="2048682" y="5949281"/>
            <a:ext cx="46953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CEIC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자료로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현대경제연구원 재구성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384032" y="5949281"/>
            <a:ext cx="4176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IMF(2014.7).</a:t>
            </a:r>
          </a:p>
        </p:txBody>
      </p:sp>
      <p:sp>
        <p:nvSpPr>
          <p:cNvPr id="21" name="대각선 방향의 모서리가 둥근 사각형 20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 경제 위기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prstClr val="white"/>
                </a:solidFill>
              </a:rPr>
              <a:t> 2-4. </a:t>
            </a:r>
            <a:r>
              <a:rPr lang="ko-KR" altLang="en-US" sz="2800" b="1" dirty="0">
                <a:solidFill>
                  <a:prstClr val="white"/>
                </a:solidFill>
              </a:rPr>
              <a:t>중국 재정</a:t>
            </a:r>
            <a:endParaRPr lang="en-US" altLang="ko-KR" sz="2800" b="1" dirty="0">
              <a:solidFill>
                <a:prstClr val="white"/>
              </a:solidFill>
            </a:endParaRPr>
          </a:p>
        </p:txBody>
      </p:sp>
      <p:graphicFrame>
        <p:nvGraphicFramePr>
          <p:cNvPr id="18" name="차트 17"/>
          <p:cNvGraphicFramePr/>
          <p:nvPr/>
        </p:nvGraphicFramePr>
        <p:xfrm>
          <a:off x="2063552" y="2924944"/>
          <a:ext cx="4104000" cy="29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차트 28"/>
          <p:cNvGraphicFramePr/>
          <p:nvPr/>
        </p:nvGraphicFramePr>
        <p:xfrm>
          <a:off x="6384032" y="2924944"/>
          <a:ext cx="4104000" cy="29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0791632"/>
      </p:ext>
    </p:extLst>
  </p:cSld>
  <p:clrMapOvr>
    <a:masterClrMapping/>
  </p:clrMapOvr>
  <p:transition>
    <p:wipe dir="d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604448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외환시장 </a:t>
            </a:r>
            <a:r>
              <a:rPr kumimoji="1" lang="en-US" altLang="ko-KR" sz="2000" b="1" dirty="0">
                <a:latin typeface="+mn-ea"/>
              </a:rPr>
              <a:t>: </a:t>
            </a:r>
            <a:r>
              <a:rPr kumimoji="1" lang="ko-KR" altLang="en-US" sz="2000" b="1" dirty="0">
                <a:latin typeface="+mn-ea"/>
              </a:rPr>
              <a:t>위안화 국제화 위해 외환시장 운용을 시장친화적으로 개혁</a:t>
            </a:r>
            <a:endParaRPr kumimoji="1" lang="en-US" altLang="ko-KR" sz="2000" b="1" dirty="0"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위안화 국제화 일환으로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2010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년부터 달러 대비 위안화 일일 변동폭 확대 지속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363538" indent="-338138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월평균 위안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/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달러 환율은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2015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7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월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6.12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위안에서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8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월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6.31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위안으로 약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3.8%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평가절하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3" name="대각선 방향의 모서리가 둥근 사각형 22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 경제 위기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2-5.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금융시장 불안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: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위안화 </a:t>
            </a: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SDR</a:t>
            </a:r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2064394" y="2540569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중국 통화정책 변화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529141"/>
            <a:ext cx="4150601" cy="3683789"/>
            <a:chOff x="4820141" y="2480259"/>
            <a:chExt cx="4150601" cy="3972669"/>
          </a:xfrm>
        </p:grpSpPr>
        <p:sp>
          <p:nvSpPr>
            <p:cNvPr id="28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29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defTabSz="957263"/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 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중국 위안화 환율 추이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2000" b="1" kern="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063552" y="2972569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336407" y="6300396"/>
            <a:ext cx="4176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BIS,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한국은행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 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4" name="TextBox 10"/>
          <p:cNvSpPr txBox="1">
            <a:spLocks noChangeArrowheads="1"/>
          </p:cNvSpPr>
          <p:nvPr/>
        </p:nvSpPr>
        <p:spPr bwMode="auto">
          <a:xfrm>
            <a:off x="2048682" y="6328738"/>
            <a:ext cx="41913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spc="-1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spc="-1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spc="-100" dirty="0">
                <a:solidFill>
                  <a:srgbClr val="000000"/>
                </a:solidFill>
                <a:latin typeface="+mn-ea"/>
              </a:rPr>
              <a:t>중국인민은행 자료 정리</a:t>
            </a:r>
            <a:r>
              <a:rPr lang="en-US" altLang="ko-KR" sz="1200" spc="-1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2159006" y="3043844"/>
          <a:ext cx="3888432" cy="31214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7008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875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61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88444" marR="88444" marT="0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정책 내용</a:t>
                      </a:r>
                    </a:p>
                  </a:txBody>
                  <a:tcPr marL="88444" marR="8844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84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1994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관리변동환율제 도입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  (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미 달러 대비 일일 변동폭 </a:t>
                      </a:r>
                      <a:r>
                        <a:rPr lang="en-US" altLang="ko-KR" sz="1100" b="1" kern="1200" dirty="0" smtClean="0">
                          <a:latin typeface="+mn-ea"/>
                          <a:ea typeface="+mn-ea"/>
                        </a:rPr>
                        <a:t>±0.3% </a:t>
                      </a:r>
                      <a:r>
                        <a:rPr lang="ko-KR" altLang="en-US" sz="1100" b="1" kern="1200" dirty="0" smtClean="0">
                          <a:latin typeface="+mn-ea"/>
                          <a:ea typeface="+mn-ea"/>
                        </a:rPr>
                        <a:t>설정</a:t>
                      </a:r>
                      <a:r>
                        <a:rPr lang="en-US" altLang="ko-KR" sz="1100" b="1" kern="12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444" marR="8844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61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1997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고정 환율제로 전환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8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2005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복수통화바스켓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  (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미 달러 대비 일일 변동폭 </a:t>
                      </a:r>
                      <a:r>
                        <a:rPr lang="en-US" altLang="ko-KR" sz="1100" b="1" kern="1200" dirty="0" smtClean="0">
                          <a:latin typeface="+mn-ea"/>
                          <a:ea typeface="+mn-ea"/>
                        </a:rPr>
                        <a:t>±0.3% </a:t>
                      </a:r>
                      <a:r>
                        <a:rPr lang="ko-KR" altLang="en-US" sz="1100" b="1" kern="1200" dirty="0" smtClean="0">
                          <a:latin typeface="+mn-ea"/>
                          <a:ea typeface="+mn-ea"/>
                        </a:rPr>
                        <a:t>설정</a:t>
                      </a:r>
                      <a:r>
                        <a:rPr lang="en-US" altLang="ko-KR" sz="1100" b="1" kern="12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61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2008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고정환율제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재시행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((1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달러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=6.83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위안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84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2010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년 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관리변동환율제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재시행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  (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미 달러 대비 일일 변동폭 </a:t>
                      </a:r>
                      <a:r>
                        <a:rPr lang="en-US" altLang="ko-KR" sz="1100" b="1" kern="1200" dirty="0" smtClean="0">
                          <a:latin typeface="+mn-ea"/>
                          <a:ea typeface="+mn-ea"/>
                        </a:rPr>
                        <a:t>±0.5% </a:t>
                      </a:r>
                      <a:r>
                        <a:rPr lang="ko-KR" altLang="en-US" sz="1100" b="1" kern="1200" dirty="0" smtClean="0">
                          <a:latin typeface="+mn-ea"/>
                          <a:ea typeface="+mn-ea"/>
                        </a:rPr>
                        <a:t>설정</a:t>
                      </a:r>
                      <a:r>
                        <a:rPr lang="en-US" altLang="ko-KR" sz="1100" b="1" kern="12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57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2012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미달러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대비 일일 변동폭 </a:t>
                      </a:r>
                      <a:r>
                        <a:rPr lang="en-US" altLang="ko-KR" sz="1100" b="1" kern="1200" dirty="0" smtClean="0">
                          <a:latin typeface="+mn-ea"/>
                          <a:ea typeface="+mn-ea"/>
                        </a:rPr>
                        <a:t>±1.0% </a:t>
                      </a:r>
                      <a:r>
                        <a:rPr lang="ko-KR" altLang="en-US" sz="1100" b="1" kern="1200" dirty="0" smtClean="0">
                          <a:latin typeface="+mn-ea"/>
                          <a:ea typeface="+mn-ea"/>
                        </a:rPr>
                        <a:t>설정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57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2014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년 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b="1" dirty="0" err="1" smtClean="0">
                          <a:latin typeface="+mn-ea"/>
                          <a:ea typeface="+mn-ea"/>
                        </a:rPr>
                        <a:t>미달러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대비 일일 변동폭 </a:t>
                      </a:r>
                      <a:r>
                        <a:rPr lang="en-US" altLang="ko-KR" sz="1100" b="1" kern="1200" dirty="0" smtClean="0">
                          <a:latin typeface="+mn-ea"/>
                          <a:ea typeface="+mn-ea"/>
                        </a:rPr>
                        <a:t>±2.0% </a:t>
                      </a:r>
                      <a:r>
                        <a:rPr lang="ko-KR" altLang="en-US" sz="1100" b="1" kern="1200" dirty="0" smtClean="0">
                          <a:latin typeface="+mn-ea"/>
                          <a:ea typeface="+mn-ea"/>
                        </a:rPr>
                        <a:t>설정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57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완전변동환율 이행 목표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aphicFrame>
        <p:nvGraphicFramePr>
          <p:cNvPr id="14" name="차트 13"/>
          <p:cNvGraphicFramePr/>
          <p:nvPr/>
        </p:nvGraphicFramePr>
        <p:xfrm>
          <a:off x="6384033" y="2996952"/>
          <a:ext cx="410445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19206209"/>
      </p:ext>
    </p:extLst>
  </p:cSld>
  <p:clrMapOvr>
    <a:masterClrMapping/>
  </p:clrMapOvr>
  <p:transition>
    <p:wipe dir="d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604448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주식시장 </a:t>
            </a:r>
            <a:r>
              <a:rPr kumimoji="1" lang="en-US" altLang="ko-KR" sz="2000" b="1" dirty="0">
                <a:latin typeface="+mn-ea"/>
              </a:rPr>
              <a:t>: </a:t>
            </a:r>
            <a:r>
              <a:rPr kumimoji="1" lang="ko-KR" altLang="en-US" sz="2000" b="1" dirty="0">
                <a:latin typeface="+mn-ea"/>
              </a:rPr>
              <a:t>정부의 증시 부양책에도 불구하고 불안 지속</a:t>
            </a:r>
            <a:endParaRPr kumimoji="1" lang="en-US" altLang="ko-KR" sz="2000" b="1" dirty="0"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 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2015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5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월까지 급등하던 증시가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7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월부터 급락하는 등 금융 불안 확산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이에 주식거래수수료 인하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양로보험기금 증시 투입 등 대규모 증시부양 시행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1" name="대각선 방향의 모서리가 둥근 사각형 20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 경제 위기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2-5.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금융시장 불안</a:t>
            </a:r>
            <a:endParaRPr lang="en-US" altLang="ko-KR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spc="-20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spc="-200" dirty="0">
                <a:solidFill>
                  <a:schemeClr val="bg1"/>
                </a:solidFill>
                <a:latin typeface="+mn-ea"/>
              </a:rPr>
              <a:t>중국 주가지수 추이 </a:t>
            </a:r>
            <a:r>
              <a:rPr lang="en-US" altLang="ko-KR" sz="2000" b="1" kern="0" spc="-20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spc="-2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683789"/>
            <a:chOff x="4820141" y="2480259"/>
            <a:chExt cx="4150601" cy="3972669"/>
          </a:xfrm>
        </p:grpSpPr>
        <p:sp>
          <p:nvSpPr>
            <p:cNvPr id="27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defTabSz="957263"/>
              <a:r>
                <a:rPr lang="en-US" altLang="ko-KR" sz="1900" b="1" kern="0" spc="-100" dirty="0">
                  <a:solidFill>
                    <a:schemeClr val="bg1"/>
                  </a:solidFill>
                  <a:latin typeface="+mn-ea"/>
                </a:rPr>
                <a:t>&lt; </a:t>
              </a:r>
              <a:r>
                <a:rPr lang="ko-KR" altLang="en-US" sz="1900" b="1" kern="0" spc="-100" dirty="0">
                  <a:solidFill>
                    <a:schemeClr val="bg1"/>
                  </a:solidFill>
                  <a:latin typeface="+mn-ea"/>
                </a:rPr>
                <a:t>중국의 증시부양 및 제도 비교</a:t>
              </a:r>
              <a:r>
                <a:rPr lang="en-US" altLang="ko-KR" sz="1900" b="1" kern="0" spc="-10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1900" b="1" kern="0" spc="-1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24036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289032" y="6233721"/>
            <a:ext cx="4176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중국정부 자료 정리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3" name="TextBox 10"/>
          <p:cNvSpPr txBox="1">
            <a:spLocks noChangeArrowheads="1"/>
          </p:cNvSpPr>
          <p:nvPr/>
        </p:nvSpPr>
        <p:spPr bwMode="auto">
          <a:xfrm>
            <a:off x="2048682" y="6176338"/>
            <a:ext cx="41913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CEIC.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월평균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 </a:t>
            </a:r>
          </a:p>
        </p:txBody>
      </p:sp>
      <p:graphicFrame>
        <p:nvGraphicFramePr>
          <p:cNvPr id="35" name="차트 34"/>
          <p:cNvGraphicFramePr/>
          <p:nvPr/>
        </p:nvGraphicFramePr>
        <p:xfrm>
          <a:off x="2135560" y="2996952"/>
          <a:ext cx="403244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6424290" y="2996952"/>
          <a:ext cx="4032448" cy="310714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24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chemeClr val="bg1"/>
                          </a:solidFill>
                        </a:rPr>
                        <a:t>구분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휴먼고딕"/>
                      </a:endParaRPr>
                    </a:p>
                  </a:txBody>
                  <a:tcPr marL="88444" marR="88444" marT="44222" marB="44222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chemeClr val="bg1"/>
                          </a:solidFill>
                        </a:rPr>
                        <a:t>정책 내용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휴먼고딕"/>
                      </a:endParaRPr>
                    </a:p>
                  </a:txBody>
                  <a:tcPr marL="88444" marR="88444" marT="44222" marB="44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4469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/>
                        <a:t>아시아 </a:t>
                      </a:r>
                      <a:endParaRPr lang="en-US" altLang="ko-KR" sz="1100" b="1" dirty="0" smtClean="0"/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smtClean="0"/>
                        <a:t>외환위기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88444" marR="88444" marT="44222" marB="44222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indent="-85725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1" dirty="0" smtClean="0"/>
                        <a:t>특별관리종목</a:t>
                      </a:r>
                      <a:r>
                        <a:rPr lang="en-US" altLang="ko-KR" sz="1000" b="1" dirty="0"/>
                        <a:t>(Special treatment</a:t>
                      </a:r>
                      <a:r>
                        <a:rPr lang="en-US" altLang="ko-KR" sz="1000" b="1" dirty="0" smtClean="0"/>
                        <a:t>),</a:t>
                      </a:r>
                      <a:r>
                        <a:rPr lang="ko-KR" altLang="en-US" sz="1000" b="1" dirty="0" smtClean="0"/>
                        <a:t> 특별 양도서비스</a:t>
                      </a:r>
                      <a:r>
                        <a:rPr lang="en-US" altLang="ko-KR" sz="1000" b="1" dirty="0" smtClean="0"/>
                        <a:t>(</a:t>
                      </a:r>
                      <a:r>
                        <a:rPr lang="en-US" altLang="ko-KR" sz="1000" b="1" dirty="0"/>
                        <a:t>Particular Transfer) </a:t>
                      </a:r>
                      <a:r>
                        <a:rPr lang="ko-KR" altLang="en-US" sz="1000" b="1" dirty="0"/>
                        <a:t>제도 도입</a:t>
                      </a:r>
                    </a:p>
                    <a:p>
                      <a:pPr marL="0" marR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- </a:t>
                      </a:r>
                      <a:r>
                        <a:rPr lang="ko-KR" altLang="en-US" sz="1000" b="1" dirty="0" err="1"/>
                        <a:t>증권법</a:t>
                      </a:r>
                      <a:r>
                        <a:rPr lang="ko-KR" altLang="en-US" sz="1000" b="1" dirty="0"/>
                        <a:t> 제정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88444" marR="88444" marT="44222" marB="44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046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/>
                        <a:t>글로벌 </a:t>
                      </a:r>
                      <a:endParaRPr lang="en-US" altLang="ko-KR" sz="1100" b="1" dirty="0" smtClean="0"/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smtClean="0"/>
                        <a:t>금융위기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88444" marR="88444" marT="44222" marB="44222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- </a:t>
                      </a:r>
                      <a:r>
                        <a:rPr lang="ko-KR" altLang="en-US" sz="1000" b="1" dirty="0"/>
                        <a:t>주식거래 인지세 세율 </a:t>
                      </a:r>
                      <a:r>
                        <a:rPr lang="en-US" altLang="ko-KR" sz="1000" b="1" dirty="0"/>
                        <a:t>0.4</a:t>
                      </a:r>
                      <a:r>
                        <a:rPr lang="en-US" altLang="ko-KR" sz="1000" b="1" dirty="0" smtClean="0"/>
                        <a:t>% → 0.1</a:t>
                      </a:r>
                      <a:r>
                        <a:rPr lang="en-US" altLang="ko-KR" sz="1000" b="1" dirty="0"/>
                        <a:t>% </a:t>
                      </a:r>
                      <a:r>
                        <a:rPr lang="ko-KR" altLang="en-US" sz="1000" b="1" dirty="0"/>
                        <a:t>인하</a:t>
                      </a:r>
                    </a:p>
                    <a:p>
                      <a:pPr marL="0" marR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- </a:t>
                      </a:r>
                      <a:r>
                        <a:rPr lang="ko-KR" altLang="en-US" sz="1000" b="1" dirty="0" err="1"/>
                        <a:t>창업판</a:t>
                      </a:r>
                      <a:r>
                        <a:rPr lang="en-US" altLang="ko-KR" sz="1000" b="1" dirty="0"/>
                        <a:t>(</a:t>
                      </a:r>
                      <a:r>
                        <a:rPr lang="ko-KR" altLang="en-US" sz="1000" b="1" dirty="0"/>
                        <a:t>중국식 </a:t>
                      </a:r>
                      <a:r>
                        <a:rPr lang="ko-KR" altLang="en-US" sz="1000" b="1" dirty="0" err="1"/>
                        <a:t>나스닥</a:t>
                      </a:r>
                      <a:r>
                        <a:rPr lang="en-US" altLang="ko-KR" sz="1000" b="1" dirty="0"/>
                        <a:t>) </a:t>
                      </a:r>
                      <a:r>
                        <a:rPr lang="ko-KR" altLang="en-US" sz="1000" b="1" dirty="0"/>
                        <a:t>출범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88444" marR="88444" marT="44222" marB="44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447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err="1"/>
                        <a:t>유로존</a:t>
                      </a:r>
                      <a:r>
                        <a:rPr lang="ko-KR" altLang="en-US" sz="1100" b="1" dirty="0"/>
                        <a:t> </a:t>
                      </a:r>
                      <a:endParaRPr lang="en-US" altLang="ko-KR" sz="1100" b="1" dirty="0" smtClean="0"/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smtClean="0"/>
                        <a:t>재정위기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88444" marR="88444" marT="44222" marB="44222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- </a:t>
                      </a:r>
                      <a:r>
                        <a:rPr lang="ko-KR" altLang="en-US" sz="1000" b="1" dirty="0"/>
                        <a:t>신용</a:t>
                      </a:r>
                      <a:r>
                        <a:rPr lang="en-US" altLang="ko-KR" sz="1000" b="1" dirty="0"/>
                        <a:t>·</a:t>
                      </a:r>
                      <a:r>
                        <a:rPr lang="ko-KR" altLang="en-US" sz="1000" b="1" dirty="0" err="1"/>
                        <a:t>대주거래</a:t>
                      </a:r>
                      <a:r>
                        <a:rPr lang="ko-KR" altLang="en-US" sz="1000" b="1" dirty="0"/>
                        <a:t> 개시</a:t>
                      </a:r>
                      <a:endParaRPr lang="ko-KR" altLang="en-US" sz="1100" b="1" dirty="0"/>
                    </a:p>
                    <a:p>
                      <a:pPr marL="0" marR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- ETF(</a:t>
                      </a:r>
                      <a:r>
                        <a:rPr lang="ko-KR" altLang="en-US" sz="1000" b="1" dirty="0"/>
                        <a:t>상장지수펀드</a:t>
                      </a:r>
                      <a:r>
                        <a:rPr lang="en-US" altLang="ko-KR" sz="1000" b="1" dirty="0"/>
                        <a:t>) </a:t>
                      </a:r>
                      <a:r>
                        <a:rPr lang="ko-KR" altLang="en-US" sz="1000" b="1" dirty="0"/>
                        <a:t>거래 시작</a:t>
                      </a:r>
                      <a:endParaRPr lang="ko-KR" altLang="en-US" sz="1100" b="1" dirty="0"/>
                    </a:p>
                    <a:p>
                      <a:pPr marL="0" marR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- RQFII </a:t>
                      </a:r>
                      <a:r>
                        <a:rPr lang="ko-KR" altLang="en-US" sz="1000" b="1" dirty="0"/>
                        <a:t>제도 도입</a:t>
                      </a:r>
                      <a:endParaRPr lang="ko-KR" altLang="en-US" sz="1100" b="1" dirty="0"/>
                    </a:p>
                    <a:p>
                      <a:pPr marL="0" marR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- </a:t>
                      </a:r>
                      <a:r>
                        <a:rPr lang="ko-KR" altLang="en-US" sz="1000" b="1" dirty="0"/>
                        <a:t>적격외국인기관투자자</a:t>
                      </a:r>
                      <a:r>
                        <a:rPr lang="en-US" altLang="ko-KR" sz="1000" b="1" dirty="0"/>
                        <a:t>(QFII) </a:t>
                      </a:r>
                      <a:r>
                        <a:rPr lang="ko-KR" altLang="en-US" sz="1000" b="1" dirty="0"/>
                        <a:t>투자한도 증액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88444" marR="88444" marT="44222" marB="44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2447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err="1" smtClean="0"/>
                        <a:t>중속</a:t>
                      </a:r>
                      <a:endParaRPr lang="en-US" altLang="ko-KR" sz="1100" b="1" dirty="0" smtClean="0"/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smtClean="0"/>
                        <a:t>성장 시기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88444" marR="88444" marT="44222" marB="44222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- </a:t>
                      </a:r>
                      <a:r>
                        <a:rPr lang="ko-KR" altLang="en-US" sz="1000" b="1" dirty="0" err="1"/>
                        <a:t>후강통</a:t>
                      </a:r>
                      <a:r>
                        <a:rPr lang="ko-KR" altLang="en-US" sz="1000" b="1" dirty="0"/>
                        <a:t> 시행</a:t>
                      </a:r>
                      <a:r>
                        <a:rPr lang="en-US" altLang="ko-KR" sz="1000" b="1" dirty="0"/>
                        <a:t>, 1</a:t>
                      </a:r>
                      <a:r>
                        <a:rPr lang="ko-KR" altLang="en-US" sz="1000" b="1" dirty="0"/>
                        <a:t>인 </a:t>
                      </a:r>
                      <a:r>
                        <a:rPr lang="en-US" altLang="ko-KR" sz="1000" b="1" dirty="0"/>
                        <a:t>1</a:t>
                      </a:r>
                      <a:r>
                        <a:rPr lang="ko-KR" altLang="en-US" sz="1000" b="1" dirty="0"/>
                        <a:t>계좌 폐지</a:t>
                      </a:r>
                    </a:p>
                    <a:p>
                      <a:pPr marL="0" marR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- </a:t>
                      </a:r>
                      <a:r>
                        <a:rPr lang="ko-KR" altLang="en-US" sz="1000" b="1" dirty="0"/>
                        <a:t>주식거래수수료 </a:t>
                      </a:r>
                      <a:r>
                        <a:rPr lang="en-US" altLang="ko-KR" sz="1000" b="1" dirty="0"/>
                        <a:t>30% </a:t>
                      </a:r>
                      <a:r>
                        <a:rPr lang="ko-KR" altLang="en-US" sz="1000" b="1" dirty="0"/>
                        <a:t>인하</a:t>
                      </a:r>
                      <a:endParaRPr lang="ko-KR" altLang="en-US" sz="1100" b="1" dirty="0"/>
                    </a:p>
                    <a:p>
                      <a:pPr marL="0" marR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- </a:t>
                      </a:r>
                      <a:r>
                        <a:rPr lang="ko-KR" altLang="en-US" sz="1000" b="1" dirty="0"/>
                        <a:t>양로보험기금 증시 투입</a:t>
                      </a:r>
                      <a:endParaRPr lang="ko-KR" altLang="en-US" sz="1100" b="1" dirty="0"/>
                    </a:p>
                    <a:p>
                      <a:pPr marL="0" marR="0" algn="just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- </a:t>
                      </a:r>
                      <a:r>
                        <a:rPr lang="ko-KR" altLang="en-US" sz="1000" b="1" dirty="0"/>
                        <a:t>개인 신용거래 만기연장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휴먼고딕"/>
                      </a:endParaRPr>
                    </a:p>
                  </a:txBody>
                  <a:tcPr marL="88444" marR="88444" marT="44222" marB="44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21142"/>
      </p:ext>
    </p:extLst>
  </p:cSld>
  <p:clrMapOvr>
    <a:masterClrMapping/>
  </p:clrMapOvr>
  <p:transition>
    <p:wipe dir="d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중국 상업은행 부실채권 비율 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395757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endParaRPr lang="en-US" altLang="ko-KR" b="1" kern="0" dirty="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352928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은행 부실 확대되고 있으나 아직은 작은 규모</a:t>
            </a:r>
            <a:endParaRPr kumimoji="1" lang="en-US" altLang="ko-KR" sz="2000" b="1" dirty="0">
              <a:latin typeface="+mn-ea"/>
            </a:endParaRP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상업은행의 부실채권 비율은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’15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3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분기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1.59%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로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’12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3</a:t>
            </a:r>
            <a:r>
              <a:rPr lang="ko-KR" altLang="en-US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분기부터 지속 증가</a:t>
            </a:r>
            <a:r>
              <a:rPr lang="en-US" altLang="ko-KR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</a:p>
          <a:p>
            <a:pPr marL="202635" indent="-176213" defTabSz="957776">
              <a:spcAft>
                <a:spcPct val="30000"/>
              </a:spcAft>
              <a:buClr>
                <a:schemeClr val="bg1"/>
              </a:buClr>
              <a:buSzPct val="160000"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GDP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대비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그림자 금융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(Shadow Banking)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비중은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30~80%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수준으로 추정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295232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562852" y="2492896"/>
            <a:ext cx="37593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spc="-100" dirty="0">
                <a:solidFill>
                  <a:schemeClr val="bg1"/>
                </a:solidFill>
                <a:latin typeface="+mn-ea"/>
              </a:rPr>
              <a:t>중국의 그림자 금융 규모 추정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2120690" y="5877273"/>
            <a:ext cx="41913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중국은행감독위원회 자료로 현경연 재구성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불량채권은 고정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(Substandard),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회수의문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(Doubtful),     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</a:t>
            </a:r>
            <a:r>
              <a:rPr lang="en-US" altLang="ko-KR" sz="6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손실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(Loss)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등으로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구성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 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312024" y="5877273"/>
            <a:ext cx="4176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Brookings(2015)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재인용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IMF(’14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GDP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), UBS&amp;JP </a:t>
            </a:r>
            <a:r>
              <a:rPr lang="en-US" altLang="ko-KR" sz="1200" dirty="0" err="1">
                <a:solidFill>
                  <a:srgbClr val="000000"/>
                </a:solidFill>
                <a:latin typeface="+mn-ea"/>
              </a:rPr>
              <a:t>Morgan&amp;FSB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(’13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 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GDP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), CASS(’12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GDP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).  </a:t>
            </a:r>
            <a:endParaRPr lang="ko-KR" altLang="en-US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1" name="대각선 방향의 모서리가 둥근 사각형 20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 경제 위기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2-5. 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금융시장 불안</a:t>
            </a:r>
            <a:endParaRPr lang="en-US" altLang="ko-KR" sz="2800" b="1" dirty="0">
              <a:solidFill>
                <a:schemeClr val="bg1"/>
              </a:solidFill>
              <a:latin typeface="+mj-ea"/>
            </a:endParaRPr>
          </a:p>
        </p:txBody>
      </p:sp>
      <p:graphicFrame>
        <p:nvGraphicFramePr>
          <p:cNvPr id="18" name="차트 17"/>
          <p:cNvGraphicFramePr/>
          <p:nvPr/>
        </p:nvGraphicFramePr>
        <p:xfrm>
          <a:off x="6331315" y="2852936"/>
          <a:ext cx="4176464" cy="3069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차트 19"/>
          <p:cNvGraphicFramePr/>
          <p:nvPr/>
        </p:nvGraphicFramePr>
        <p:xfrm>
          <a:off x="2063552" y="2924944"/>
          <a:ext cx="4176464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17039120"/>
      </p:ext>
    </p:extLst>
  </p:cSld>
  <p:clrMapOvr>
    <a:masterClrMapping/>
  </p:clrMapOvr>
  <p:transition>
    <p:wipe dir="d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21648" y="1340768"/>
            <a:ext cx="8964488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한국 경제 파급 영향 </a:t>
            </a:r>
            <a:r>
              <a:rPr kumimoji="1" lang="en-US" altLang="ko-KR" sz="2000" b="1" dirty="0">
                <a:latin typeface="+mn-ea"/>
              </a:rPr>
              <a:t>: </a:t>
            </a:r>
            <a:r>
              <a:rPr lang="ko-KR" altLang="en-US" sz="2000" b="1" dirty="0">
                <a:latin typeface="+mn-ea"/>
                <a:cs typeface="Times New Roman" pitchFamily="18" charset="0"/>
              </a:rPr>
              <a:t>對 중국 수출 구조 취약성 심화</a:t>
            </a:r>
            <a:endParaRPr kumimoji="1" lang="en-US" altLang="ko-KR" sz="2000" b="1" dirty="0">
              <a:latin typeface="+mn-ea"/>
            </a:endParaRPr>
          </a:p>
          <a:p>
            <a:pPr marL="446088" indent="-446088">
              <a:spcBef>
                <a:spcPct val="20000"/>
              </a:spcBef>
              <a:buClr>
                <a:srgbClr val="FFFFFF"/>
              </a:buClr>
              <a:buSzPct val="160000"/>
              <a:defRPr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對중국 수출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/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국내 총수출 비중 약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26% 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對중국 수출증가율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2015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-3.8%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로 급락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446088" indent="-446088">
              <a:spcBef>
                <a:spcPct val="20000"/>
              </a:spcBef>
              <a:buClr>
                <a:srgbClr val="FFFFFF"/>
              </a:buClr>
              <a:buSzPct val="160000"/>
              <a:defRPr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對중국 중간재 수출 비중은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2013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78.1%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로 높은 수준 유지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6" name="대각선 방향의 모서리가 둥근 사각형 25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 경제 위기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2-6. 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</a:rPr>
              <a:t>중국발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</a:rPr>
              <a:t>리스크</a:t>
            </a:r>
            <a:endParaRPr lang="en-US" altLang="ko-KR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1955674" y="2492944"/>
            <a:ext cx="424872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b="1" kern="0" dirty="0">
                <a:solidFill>
                  <a:schemeClr val="bg1"/>
                </a:solidFill>
                <a:latin typeface="+mn-ea"/>
              </a:rPr>
              <a:t>한국의 총수출 및 대중국수출 </a:t>
            </a:r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b="1" kern="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492944"/>
            <a:ext cx="4146254" cy="3816376"/>
            <a:chOff x="4824488" y="2492584"/>
            <a:chExt cx="4146254" cy="3960344"/>
          </a:xfrm>
        </p:grpSpPr>
        <p:sp>
          <p:nvSpPr>
            <p:cNvPr id="34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600" kern="0" dirty="0">
                <a:solidFill>
                  <a:sysClr val="windowText" lastClr="000000"/>
                </a:solidFill>
                <a:latin typeface="+mn-ea"/>
                <a:sym typeface="Wingdings" pitchFamily="2" charset="2"/>
              </a:endParaRPr>
            </a:p>
          </p:txBody>
        </p:sp>
        <p:sp>
          <p:nvSpPr>
            <p:cNvPr id="35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defTabSz="957263"/>
              <a:r>
                <a:rPr lang="en-US" altLang="ko-KR" b="1" kern="0" spc="-150" dirty="0">
                  <a:solidFill>
                    <a:schemeClr val="bg1"/>
                  </a:solidFill>
                  <a:latin typeface="+mn-ea"/>
                </a:rPr>
                <a:t>&lt; </a:t>
              </a:r>
              <a:r>
                <a:rPr lang="ko-KR" altLang="en-US" b="1" kern="0" spc="-150" dirty="0">
                  <a:solidFill>
                    <a:schemeClr val="bg1"/>
                  </a:solidFill>
                  <a:latin typeface="+mn-ea"/>
                </a:rPr>
                <a:t>한국의 對 중국 중간재 수출</a:t>
              </a:r>
              <a:r>
                <a:rPr lang="en-US" altLang="ko-KR" b="1" kern="0" spc="-15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b="1" kern="0" spc="-15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6" name="Rectangle 31"/>
          <p:cNvSpPr>
            <a:spLocks noChangeArrowheads="1"/>
          </p:cNvSpPr>
          <p:nvPr/>
        </p:nvSpPr>
        <p:spPr bwMode="auto">
          <a:xfrm>
            <a:off x="1954832" y="2924944"/>
            <a:ext cx="4248720" cy="3384376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750" kern="0" dirty="0">
              <a:solidFill>
                <a:sysClr val="windowText" lastClr="000000"/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847528" y="6311712"/>
            <a:ext cx="506251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한국무역협회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6299472" y="6309321"/>
            <a:ext cx="39957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57263">
              <a:buSzPct val="80000"/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UN </a:t>
            </a:r>
            <a:r>
              <a:rPr kumimoji="1" lang="en-US" altLang="ko-KR" sz="1200" dirty="0" err="1">
                <a:solidFill>
                  <a:srgbClr val="000000"/>
                </a:solidFill>
                <a:latin typeface="+mn-ea"/>
              </a:rPr>
              <a:t>Comtrade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.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 </a:t>
            </a:r>
            <a:endParaRPr kumimoji="1" lang="en-US" altLang="ko-KR" sz="120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16" name="차트 15"/>
          <p:cNvGraphicFramePr/>
          <p:nvPr/>
        </p:nvGraphicFramePr>
        <p:xfrm>
          <a:off x="6384032" y="2924944"/>
          <a:ext cx="4104000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차트 13"/>
          <p:cNvGraphicFramePr/>
          <p:nvPr/>
        </p:nvGraphicFramePr>
        <p:xfrm>
          <a:off x="1991544" y="2924944"/>
          <a:ext cx="417646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30749042"/>
      </p:ext>
    </p:extLst>
  </p:cSld>
  <p:clrMapOvr>
    <a:masterClrMapping/>
  </p:clrMapOvr>
  <p:transition>
    <p:wipe dir="d"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중국의 국가별 수입 비중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395757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endParaRPr lang="en-US" altLang="ko-KR" b="1" kern="0" dirty="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340768"/>
            <a:ext cx="882047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한국 경제 파급 영향 </a:t>
            </a:r>
            <a:r>
              <a:rPr kumimoji="1" lang="en-US" altLang="ko-KR" sz="2000" b="1" dirty="0">
                <a:latin typeface="+mn-ea"/>
              </a:rPr>
              <a:t>: </a:t>
            </a:r>
            <a:r>
              <a:rPr lang="ko-KR" altLang="en-US" sz="2000" b="1" spc="-150" dirty="0">
                <a:latin typeface="+mn-ea"/>
              </a:rPr>
              <a:t>對중국 수출 비중이 높은 한국의 수출 경기 위축 우려</a:t>
            </a:r>
            <a:endParaRPr kumimoji="1" lang="en-US" altLang="ko-KR" sz="2000" b="1" spc="-150" dirty="0">
              <a:latin typeface="+mn-ea"/>
            </a:endParaRPr>
          </a:p>
          <a:p>
            <a:pPr marL="177800" indent="-177800">
              <a:spcBef>
                <a:spcPct val="20000"/>
              </a:spcBef>
              <a:buClr>
                <a:srgbClr val="FFFFFF"/>
              </a:buClr>
              <a:buSzPct val="160000"/>
              <a:defRPr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2015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월 기준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중국의 전체 수입 중 한국 비중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10.7%</a:t>
            </a:r>
          </a:p>
          <a:p>
            <a:pPr marL="177800" indent="-177800">
              <a:spcBef>
                <a:spcPct val="20000"/>
              </a:spcBef>
              <a:buClr>
                <a:srgbClr val="FFFFFF"/>
              </a:buClr>
              <a:buSzPct val="160000"/>
              <a:defRPr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중국의 주요국 수입 증가율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일본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-10.8%,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한국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-7.2% (2015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월</a:t>
            </a: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295232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621360" y="2492896"/>
            <a:ext cx="36423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중국의 국가별 수입 증가율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028256" y="5949281"/>
            <a:ext cx="846023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무역협회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: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 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1) 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중국의 전체 수입 중 비중 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2) 2015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년은 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6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월까지 </a:t>
            </a:r>
            <a:r>
              <a:rPr kumimoji="1" lang="ko-KR" altLang="en-US" sz="1200" dirty="0" err="1">
                <a:solidFill>
                  <a:srgbClr val="000000"/>
                </a:solidFill>
                <a:latin typeface="+mn-ea"/>
              </a:rPr>
              <a:t>누적치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(EU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는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5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월까지 기준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)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       3) EU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의 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2015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년 비중은 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2014</a:t>
            </a:r>
            <a:r>
              <a:rPr kumimoji="1" lang="ko-KR" altLang="en-US" sz="1200" dirty="0">
                <a:solidFill>
                  <a:srgbClr val="000000"/>
                </a:solidFill>
                <a:latin typeface="+mn-ea"/>
              </a:rPr>
              <a:t>년 비중으로 대체</a:t>
            </a:r>
            <a:r>
              <a:rPr kumimoji="1"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21" name="대각선 방향의 모서리가 둥근 사각형 20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 경제 위기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2-6. 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</a:rPr>
              <a:t>중국발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</a:rPr>
              <a:t>리스크</a:t>
            </a:r>
            <a:endParaRPr lang="en-US" altLang="ko-KR" sz="2800" b="1" dirty="0">
              <a:solidFill>
                <a:schemeClr val="bg1"/>
              </a:solidFill>
              <a:latin typeface="+mj-ea"/>
            </a:endParaRPr>
          </a:p>
        </p:txBody>
      </p:sp>
      <p:graphicFrame>
        <p:nvGraphicFramePr>
          <p:cNvPr id="18" name="차트 17"/>
          <p:cNvGraphicFramePr/>
          <p:nvPr/>
        </p:nvGraphicFramePr>
        <p:xfrm>
          <a:off x="6384032" y="2924944"/>
          <a:ext cx="4104000" cy="29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2207569" y="3068960"/>
          <a:ext cx="3888431" cy="259229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763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11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11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811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8115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380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44222" marB="44222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2000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44222" marB="44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2005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44222" marB="44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2010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44222" marB="44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2015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44222" marB="44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904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아세안</a:t>
                      </a:r>
                      <a:endParaRPr lang="ko-KR" altLang="en-US" sz="13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44222" marB="44222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9.9%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11.4%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11.1%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11.4%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904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한국</a:t>
                      </a:r>
                      <a:endParaRPr lang="ko-KR" altLang="en-US" sz="13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44222" marB="44222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10.3%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11.6%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9.9%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10.7%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904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일본</a:t>
                      </a:r>
                      <a:endParaRPr lang="ko-KR" altLang="en-US" sz="13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44222" marB="44222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18.4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15.2%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12.6%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9.0%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904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대만</a:t>
                      </a:r>
                      <a:endParaRPr lang="ko-KR" altLang="en-US" sz="13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44222" marB="44222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11.3%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11.3%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8.3%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8.9%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904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미국</a:t>
                      </a:r>
                      <a:endParaRPr lang="ko-KR" altLang="en-US" sz="13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44222" marB="44222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9.9%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7.4%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7.3%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9.2%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904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EU</a:t>
                      </a:r>
                      <a:endParaRPr lang="ko-KR" altLang="en-US" sz="13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8444" marR="88444" marT="44222" marB="44222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  <a:endParaRPr lang="ko-KR" altLang="en-US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88444" marR="88444" marT="44222" marB="44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6.2%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6.1%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kern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+mn-cs"/>
                        </a:rPr>
                        <a:t>6.3% </a:t>
                      </a:r>
                      <a:endParaRPr lang="en-US" altLang="ko-KR" sz="1300" b="1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2026527"/>
      </p:ext>
    </p:extLst>
  </p:cSld>
  <p:clrMapOvr>
    <a:masterClrMapping/>
  </p:clrMapOvr>
  <p:transition>
    <p:wipe dir="d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spc="-100" dirty="0">
                <a:solidFill>
                  <a:schemeClr val="bg1"/>
                </a:solidFill>
                <a:latin typeface="+mn-ea"/>
              </a:rPr>
              <a:t>중국의 국가별 에너지 수입 비중 </a:t>
            </a:r>
            <a:r>
              <a:rPr lang="en-US" altLang="ko-KR" sz="2000" b="1" kern="0" spc="-30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4142" y="2481516"/>
            <a:ext cx="4150601" cy="3395757"/>
            <a:chOff x="4820141" y="2480259"/>
            <a:chExt cx="4150601" cy="3972669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958461"/>
              <a:ext cx="4140000" cy="349446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chemeClr val="bg1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0141" y="2480259"/>
              <a:ext cx="4140000" cy="481035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endParaRPr lang="en-US" altLang="ko-KR" b="1" kern="0" dirty="0">
                <a:solidFill>
                  <a:schemeClr val="bg1"/>
                </a:solidFill>
                <a:latin typeface="+mj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63552" y="1412776"/>
            <a:ext cx="8208912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세계 경제 파급 영향 </a:t>
            </a:r>
            <a:r>
              <a:rPr kumimoji="1" lang="en-US" altLang="ko-KR" sz="2000" b="1" dirty="0">
                <a:latin typeface="+mn-ea"/>
              </a:rPr>
              <a:t>: </a:t>
            </a:r>
            <a:r>
              <a:rPr kumimoji="1" lang="ko-KR" altLang="en-US" sz="2000" b="1" dirty="0">
                <a:latin typeface="+mn-ea"/>
              </a:rPr>
              <a:t>원자재 가격 하락 및 자원수출국의 수출 부진</a:t>
            </a:r>
            <a:endParaRPr kumimoji="1" lang="en-US" altLang="ko-KR" sz="2000" b="1" dirty="0"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defRPr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중국의 원자재 수입 감소로 자원 수출국의 무역수지 및 재정수지 악화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defRPr/>
            </a:pPr>
            <a:r>
              <a:rPr lang="en-US" altLang="ko-KR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- 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중국 수입 감소에 따른 원자재 가격 하락세 지속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295232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562853" y="2492896"/>
            <a:ext cx="37593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spc="-100" dirty="0">
                <a:solidFill>
                  <a:schemeClr val="bg1"/>
                </a:solidFill>
                <a:latin typeface="+mn-ea"/>
              </a:rPr>
              <a:t>중국의 국가별 광물 수입 비중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</a:p>
        </p:txBody>
      </p:sp>
      <p:graphicFrame>
        <p:nvGraphicFramePr>
          <p:cNvPr id="13" name="차트 12"/>
          <p:cNvGraphicFramePr/>
          <p:nvPr/>
        </p:nvGraphicFramePr>
        <p:xfrm>
          <a:off x="2135560" y="2996952"/>
          <a:ext cx="4104456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차트 15"/>
          <p:cNvGraphicFramePr/>
          <p:nvPr/>
        </p:nvGraphicFramePr>
        <p:xfrm>
          <a:off x="6312024" y="2924944"/>
          <a:ext cx="4176464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0"/>
          <p:cNvSpPr txBox="1">
            <a:spLocks noChangeArrowheads="1"/>
          </p:cNvSpPr>
          <p:nvPr/>
        </p:nvSpPr>
        <p:spPr bwMode="auto">
          <a:xfrm>
            <a:off x="2063553" y="5877273"/>
            <a:ext cx="8439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: UN </a:t>
            </a:r>
            <a:r>
              <a:rPr lang="en-US" altLang="ko-KR" sz="1200" dirty="0" err="1">
                <a:solidFill>
                  <a:srgbClr val="000000"/>
                </a:solidFill>
                <a:latin typeface="+mn-ea"/>
              </a:rPr>
              <a:t>Comtrade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 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200">
                <a:solidFill>
                  <a:srgbClr val="000000"/>
                </a:solidFill>
                <a:latin typeface="+mn-ea"/>
              </a:rPr>
              <a:t>: 1)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2013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년 기준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r>
              <a:rPr lang="en-US" altLang="ko-KR" sz="1200">
                <a:solidFill>
                  <a:srgbClr val="000000"/>
                </a:solidFill>
                <a:latin typeface="+mn-ea"/>
              </a:rPr>
              <a:t>     </a:t>
            </a:r>
            <a:r>
              <a:rPr lang="en-US" altLang="ko-KR" sz="1200" spc="60">
                <a:solidFill>
                  <a:srgbClr val="000000"/>
                </a:solidFill>
                <a:latin typeface="+mn-ea"/>
              </a:rPr>
              <a:t>  </a:t>
            </a:r>
            <a:r>
              <a:rPr lang="en-US" altLang="ko-KR" sz="1200">
                <a:solidFill>
                  <a:srgbClr val="000000"/>
                </a:solidFill>
                <a:latin typeface="+mn-ea"/>
              </a:rPr>
              <a:t>2) 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에너지는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HS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코드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27(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석탄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원유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천연가스 등이 포함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),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광물은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HS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코드 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26(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철광석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동광</a:t>
            </a:r>
            <a:r>
              <a:rPr lang="en-US" altLang="ko-KR" sz="12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+mn-ea"/>
              </a:rPr>
              <a:t>텅스텐 등이 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포함</a:t>
            </a:r>
            <a:r>
              <a:rPr lang="en-US" altLang="ko-KR" sz="1200">
                <a:solidFill>
                  <a:srgbClr val="000000"/>
                </a:solidFill>
                <a:latin typeface="+mn-ea"/>
              </a:rPr>
              <a:t>).</a:t>
            </a:r>
            <a:endParaRPr lang="en-US" altLang="ko-KR" sz="12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2279576" y="2977207"/>
            <a:ext cx="407484" cy="261610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(%)</a:t>
            </a:r>
          </a:p>
        </p:txBody>
      </p:sp>
      <p:sp>
        <p:nvSpPr>
          <p:cNvPr id="27" name="TextBox 1"/>
          <p:cNvSpPr txBox="1"/>
          <p:nvPr/>
        </p:nvSpPr>
        <p:spPr>
          <a:xfrm>
            <a:off x="6528048" y="2924944"/>
            <a:ext cx="407484" cy="261610"/>
          </a:xfrm>
          <a:prstGeom prst="rect">
            <a:avLst/>
          </a:prstGeom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(%)</a:t>
            </a:r>
          </a:p>
        </p:txBody>
      </p:sp>
      <p:sp>
        <p:nvSpPr>
          <p:cNvPr id="21" name="대각선 방향의 모서리가 둥근 사각형 20"/>
          <p:cNvSpPr/>
          <p:nvPr/>
        </p:nvSpPr>
        <p:spPr>
          <a:xfrm>
            <a:off x="1847528" y="332656"/>
            <a:ext cx="1440160" cy="828000"/>
          </a:xfrm>
          <a:prstGeom prst="round2DiagRect">
            <a:avLst/>
          </a:prstGeom>
          <a:solidFill>
            <a:schemeClr val="accent1">
              <a:lumMod val="50000"/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중국  경제 위기</a:t>
            </a:r>
            <a:endParaRPr lang="en-US" altLang="ko-KR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3431704" y="327025"/>
            <a:ext cx="7020272" cy="82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bg1"/>
                </a:solidFill>
                <a:latin typeface="+mj-ea"/>
              </a:rPr>
              <a:t> 2-6. 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</a:rPr>
              <a:t>중국발</a:t>
            </a:r>
            <a:r>
              <a:rPr lang="ko-KR" altLang="en-US" sz="2800" b="1" dirty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2800" b="1" dirty="0" err="1">
                <a:solidFill>
                  <a:schemeClr val="bg1"/>
                </a:solidFill>
                <a:latin typeface="+mj-ea"/>
              </a:rPr>
              <a:t>리스크</a:t>
            </a:r>
            <a:endParaRPr lang="en-US" altLang="ko-KR" sz="28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84068428"/>
      </p:ext>
    </p:extLst>
  </p:cSld>
  <p:clrMapOvr>
    <a:masterClrMapping/>
  </p:clrMapOvr>
  <p:transition>
    <p:wipe dir="d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rgbClr val="FFFFFF"/>
                </a:solidFill>
                <a:latin typeface="+mn-ea"/>
              </a:rPr>
              <a:t>석유 및 천연가스 가격 추이</a:t>
            </a: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492944"/>
            <a:ext cx="4146254" cy="3718304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spc="-150" dirty="0">
                  <a:solidFill>
                    <a:srgbClr val="FFFFFF"/>
                  </a:solidFill>
                  <a:latin typeface="+mn-ea"/>
                </a:rPr>
                <a:t>&lt; </a:t>
              </a:r>
              <a:r>
                <a:rPr lang="ko-KR" altLang="en-US" sz="2000" b="1" kern="0" spc="-150" dirty="0">
                  <a:solidFill>
                    <a:srgbClr val="FFFFFF"/>
                  </a:solidFill>
                  <a:latin typeface="+mn-ea"/>
                </a:rPr>
                <a:t>금과 구리의 가격 추이</a:t>
              </a:r>
              <a:r>
                <a:rPr lang="en-US" altLang="ko-KR" sz="2000" b="1" kern="0" spc="-150" dirty="0">
                  <a:solidFill>
                    <a:srgbClr val="FFFFFF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31236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  <a:ea typeface="+mj-ea"/>
                  <a:cs typeface="+mj-cs"/>
                </a:rPr>
                <a:t> </a:t>
              </a: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3-1.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</a:rPr>
                <a:t>자원수출 신흥국 위기</a:t>
              </a:r>
              <a:endParaRPr lang="en-US" altLang="ko-KR" sz="2800" b="1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3.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신흥국 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위기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2013884" y="6237313"/>
            <a:ext cx="37220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en-US" altLang="ko-KR" sz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Fnguide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월평균 기준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6334364" y="6279704"/>
            <a:ext cx="37220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en-US" altLang="ko-KR" sz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Fnguide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 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월평균 기준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1" lang="ko-KR" altLang="en-US" sz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775520" y="1340768"/>
            <a:ext cx="8892480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ko-KR" altLang="en-US" sz="2000" b="1" dirty="0">
                <a:latin typeface="+mn-ea"/>
              </a:rPr>
              <a:t>주요 원자재 가격 하락으로 자원수출을 주로 하는 신흥국 경제 타격</a:t>
            </a:r>
            <a:endParaRPr lang="en-US" altLang="ko-KR" sz="2000" b="1" dirty="0"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- 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국제유가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(</a:t>
            </a:r>
            <a:r>
              <a:rPr kumimoji="1" lang="ko-KR" altLang="en-US" dirty="0" err="1">
                <a:solidFill>
                  <a:srgbClr val="222268"/>
                </a:solidFill>
                <a:latin typeface="+mn-ea"/>
              </a:rPr>
              <a:t>두바이유가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 기준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)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는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2015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년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10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월 배럴당 </a:t>
            </a:r>
            <a:r>
              <a:rPr kumimoji="1" lang="en-US" altLang="ko-KR" dirty="0">
                <a:solidFill>
                  <a:srgbClr val="222268"/>
                </a:solidFill>
                <a:latin typeface="+mn-ea"/>
              </a:rPr>
              <a:t>45.83</a:t>
            </a:r>
            <a:r>
              <a:rPr kumimoji="1" lang="ko-KR" altLang="en-US" dirty="0">
                <a:solidFill>
                  <a:srgbClr val="222268"/>
                </a:solidFill>
                <a:latin typeface="+mn-ea"/>
              </a:rPr>
              <a:t>달러로 전년대비 절반 수준</a:t>
            </a:r>
            <a:endParaRPr kumimoji="1" lang="en-US" altLang="ko-KR" dirty="0">
              <a:solidFill>
                <a:srgbClr val="222268"/>
              </a:solidFill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- 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경기침체로 구리 가격은 톤당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5000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달러 선을 하회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.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금 가격 역시 온스당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1,100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달러 수준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graphicFrame>
        <p:nvGraphicFramePr>
          <p:cNvPr id="21" name="차트 20"/>
          <p:cNvGraphicFramePr/>
          <p:nvPr/>
        </p:nvGraphicFramePr>
        <p:xfrm>
          <a:off x="2063552" y="2924944"/>
          <a:ext cx="4176464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차트 24"/>
          <p:cNvGraphicFramePr/>
          <p:nvPr/>
        </p:nvGraphicFramePr>
        <p:xfrm>
          <a:off x="6384032" y="2924944"/>
          <a:ext cx="4032448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TextBox 2"/>
          <p:cNvSpPr txBox="1"/>
          <p:nvPr/>
        </p:nvSpPr>
        <p:spPr>
          <a:xfrm>
            <a:off x="6600057" y="2915419"/>
            <a:ext cx="843203" cy="32385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/>
              <a:t>(</a:t>
            </a:r>
            <a:r>
              <a:rPr lang="ko-KR" altLang="en-US" b="1" dirty="0"/>
              <a:t>달러</a:t>
            </a:r>
            <a:r>
              <a:rPr lang="en-US" altLang="ko-KR" b="1" dirty="0"/>
              <a:t>/</a:t>
            </a:r>
            <a:r>
              <a:rPr lang="ko-KR" altLang="en-US" b="1" dirty="0"/>
              <a:t>톤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  <p:sp>
        <p:nvSpPr>
          <p:cNvPr id="27" name="TextBox 3"/>
          <p:cNvSpPr txBox="1"/>
          <p:nvPr/>
        </p:nvSpPr>
        <p:spPr>
          <a:xfrm>
            <a:off x="9336361" y="2924944"/>
            <a:ext cx="1077483" cy="32385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/>
              <a:t>(</a:t>
            </a:r>
            <a:r>
              <a:rPr lang="ko-KR" altLang="en-US" b="1" dirty="0"/>
              <a:t>달러</a:t>
            </a:r>
            <a:r>
              <a:rPr lang="en-US" altLang="ko-KR" b="1" dirty="0"/>
              <a:t>/</a:t>
            </a:r>
            <a:r>
              <a:rPr lang="ko-KR" altLang="en-US" b="1" dirty="0"/>
              <a:t>온스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698047664"/>
      </p:ext>
    </p:extLst>
  </p:cSld>
  <p:clrMapOvr>
    <a:masterClrMapping/>
  </p:clrMapOvr>
  <p:transition>
    <p:wipe dir="d"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3-1.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</a:rPr>
                <a:t>자원수출 신흥국 위기</a:t>
              </a:r>
              <a:endParaRPr lang="en-US" altLang="ko-KR" sz="2800" b="1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10" name="대각선 방향의 모서리가 둥근 사각형 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3.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신흥국  위기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54844"/>
            <a:ext cx="820807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chemeClr val="bg1"/>
                </a:solidFill>
                <a:latin typeface="+mn-ea"/>
              </a:rPr>
              <a:t>주요 자원수출국의 경제성장률 </a:t>
            </a:r>
            <a:r>
              <a:rPr lang="en-US" altLang="ko-KR" sz="2000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317618"/>
            <a:ext cx="860444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글로벌 경제의 </a:t>
            </a:r>
            <a:r>
              <a:rPr kumimoji="1" lang="ko-KR" altLang="en-US" sz="2000" b="1" dirty="0" err="1">
                <a:latin typeface="+mn-ea"/>
              </a:rPr>
              <a:t>트리플</a:t>
            </a:r>
            <a:r>
              <a:rPr kumimoji="1" lang="ko-KR" altLang="en-US" sz="2000" b="1" dirty="0">
                <a:latin typeface="+mn-ea"/>
              </a:rPr>
              <a:t> 쇼크로 자원 수출 신흥국의 경기 둔화</a:t>
            </a:r>
            <a:endParaRPr kumimoji="1" lang="en-US" altLang="ko-KR" sz="2000" b="1" dirty="0">
              <a:latin typeface="+mn-ea"/>
            </a:endParaRPr>
          </a:p>
          <a:p>
            <a:pPr marL="355600" indent="-355600">
              <a:lnSpc>
                <a:spcPct val="120000"/>
              </a:lnSpc>
              <a:buSzPct val="8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최근 미국의 기준금리 인상 기대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중국 경기 둔화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원자재 가격 하락 등으로 자원 수출 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355600" indent="-355600">
              <a:lnSpc>
                <a:spcPct val="120000"/>
              </a:lnSpc>
              <a:buSzPct val="8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 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신흥국 경제성장률 하락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886844"/>
            <a:ext cx="8208912" cy="3638500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75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016274" y="6551920"/>
            <a:ext cx="4511775" cy="278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IMF(WEO, 2015.10)</a:t>
            </a:r>
          </a:p>
        </p:txBody>
      </p:sp>
      <p:graphicFrame>
        <p:nvGraphicFramePr>
          <p:cNvPr id="13" name="차트 12"/>
          <p:cNvGraphicFramePr/>
          <p:nvPr/>
        </p:nvGraphicFramePr>
        <p:xfrm>
          <a:off x="2063552" y="2852936"/>
          <a:ext cx="8208912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0700196"/>
      </p:ext>
    </p:extLst>
  </p:cSld>
  <p:clrMapOvr>
    <a:masterClrMapping/>
  </p:clrMapOvr>
  <p:transition>
    <p:wipe dir="d"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3-1.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</a:rPr>
                <a:t>자원수출 신흥국 위기</a:t>
              </a:r>
              <a:endParaRPr lang="en-US" altLang="ko-KR" sz="2800" b="1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10" name="대각선 방향의 모서리가 둥근 사각형 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3.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신흥국  위기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548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b="1" kern="0" spc="-15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b="1" kern="0" spc="-150" dirty="0">
                <a:solidFill>
                  <a:schemeClr val="bg1"/>
                </a:solidFill>
                <a:latin typeface="+mn-ea"/>
              </a:rPr>
              <a:t>주요 자원수출국의 중국 </a:t>
            </a:r>
            <a:r>
              <a:rPr lang="ko-KR" altLang="en-US" b="1" kern="0" spc="-150" dirty="0" err="1">
                <a:solidFill>
                  <a:schemeClr val="bg1"/>
                </a:solidFill>
                <a:latin typeface="+mn-ea"/>
              </a:rPr>
              <a:t>리스크</a:t>
            </a:r>
            <a:r>
              <a:rPr lang="ko-KR" altLang="en-US" b="1" kern="0" spc="-150" dirty="0">
                <a:solidFill>
                  <a:schemeClr val="bg1"/>
                </a:solidFill>
                <a:latin typeface="+mn-ea"/>
              </a:rPr>
              <a:t> 노출도 </a:t>
            </a:r>
            <a:r>
              <a:rPr lang="en-US" altLang="ko-KR" b="1" kern="0" spc="-15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b="1" kern="0" spc="-15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3" name="그룹 17"/>
          <p:cNvGrpSpPr/>
          <p:nvPr/>
        </p:nvGrpSpPr>
        <p:grpSpPr>
          <a:xfrm>
            <a:off x="6348488" y="2454844"/>
            <a:ext cx="4146254" cy="3816376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60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0" tIns="46038" rIns="0" bIns="46038" anchor="ctr"/>
            <a:lstStyle/>
            <a:p>
              <a:pPr algn="ctr" defTabSz="957263"/>
              <a:r>
                <a:rPr lang="en-US" altLang="ko-KR" b="1" kern="0" dirty="0">
                  <a:solidFill>
                    <a:schemeClr val="bg1"/>
                  </a:solidFill>
                  <a:latin typeface="+mn-ea"/>
                </a:rPr>
                <a:t>&lt; </a:t>
              </a:r>
              <a:r>
                <a:rPr lang="ko-KR" altLang="en-US" b="1" kern="0" dirty="0">
                  <a:solidFill>
                    <a:schemeClr val="bg1"/>
                  </a:solidFill>
                  <a:latin typeface="+mn-ea"/>
                </a:rPr>
                <a:t>주요 자원수출국의 대중국 수출 </a:t>
              </a:r>
              <a:r>
                <a:rPr lang="en-US" altLang="ko-KR" b="1" kern="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b="1" kern="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317618"/>
            <a:ext cx="860444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중국 경기 둔화와 원자재 가격 하락의 이중고</a:t>
            </a:r>
            <a:endParaRPr kumimoji="1" lang="en-US" altLang="ko-KR" sz="2000" b="1" dirty="0">
              <a:latin typeface="+mn-ea"/>
            </a:endParaRPr>
          </a:p>
          <a:p>
            <a:pPr marL="355600" indent="-355600">
              <a:lnSpc>
                <a:spcPct val="120000"/>
              </a:lnSpc>
              <a:buSzPct val="8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원자재 수입이 많은 중국의 경기 둔화로 자원수출 신흥국의 중국 </a:t>
            </a:r>
            <a:r>
              <a:rPr lang="ko-KR" altLang="en-US" spc="-150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리스크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노출 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886844"/>
            <a:ext cx="4140000" cy="3384376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75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016274" y="6247121"/>
            <a:ext cx="4511775" cy="46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현대경제연구원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주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중국 </a:t>
            </a:r>
            <a:r>
              <a:rPr lang="ko-KR" altLang="en-US" sz="1100" dirty="0" err="1">
                <a:solidFill>
                  <a:srgbClr val="000000"/>
                </a:solidFill>
                <a:latin typeface="+mn-ea"/>
              </a:rPr>
              <a:t>리스크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= (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대중국수출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/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총수출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) X (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총수출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/GDP).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312025" y="6249881"/>
            <a:ext cx="4511775" cy="46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UN </a:t>
            </a:r>
            <a:r>
              <a:rPr lang="en-US" altLang="ko-KR" sz="1100" dirty="0" err="1">
                <a:solidFill>
                  <a:srgbClr val="000000"/>
                </a:solidFill>
                <a:latin typeface="+mn-ea"/>
              </a:rPr>
              <a:t>Comtrade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각국중앙은행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주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2014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년 기준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graphicFrame>
        <p:nvGraphicFramePr>
          <p:cNvPr id="13" name="차트 12"/>
          <p:cNvGraphicFramePr/>
          <p:nvPr/>
        </p:nvGraphicFramePr>
        <p:xfrm>
          <a:off x="2135560" y="2924944"/>
          <a:ext cx="3960440" cy="3328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6420608" y="3117729"/>
          <a:ext cx="3995874" cy="3119583"/>
        </p:xfrm>
        <a:graphic>
          <a:graphicData uri="http://schemas.openxmlformats.org/drawingml/2006/table">
            <a:tbl>
              <a:tblPr/>
              <a:tblGrid>
                <a:gridCol w="10435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32907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대중국수출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총수출</a:t>
                      </a:r>
                      <a:endParaRPr lang="en-US" altLang="ko-KR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총수출</a:t>
                      </a:r>
                      <a:r>
                        <a:rPr lang="en-US" altLang="ko-KR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/GDP</a:t>
                      </a:r>
                      <a:endParaRPr lang="en-US" altLang="ko-KR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러시아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4.4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30.0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브라질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18.0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11.5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쿠웨이트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1.0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71.6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사우디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13.8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47.5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UAE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0.3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99.5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이란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4.1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33.9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나이지리아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1.2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18.4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025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남아공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9.6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31.1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025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인도네시아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10.0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23.9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2" name="TextBox 1"/>
          <p:cNvSpPr txBox="1"/>
          <p:nvPr/>
        </p:nvSpPr>
        <p:spPr>
          <a:xfrm>
            <a:off x="8472265" y="2851792"/>
            <a:ext cx="2016224" cy="3031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3640529"/>
      </p:ext>
    </p:extLst>
  </p:cSld>
  <p:clrMapOvr>
    <a:masterClrMapping/>
  </p:clrMapOvr>
  <p:transition>
    <p:wipe dir="d"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3-1.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</a:rPr>
                <a:t>자원수출 신흥국 위기</a:t>
              </a:r>
              <a:endParaRPr lang="en-US" altLang="ko-KR" sz="2800" b="1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10" name="대각선 방향의 모서리가 둥근 사각형 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3.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신흥국  위기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548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spc="-15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spc="-150" dirty="0">
                <a:solidFill>
                  <a:schemeClr val="bg1"/>
                </a:solidFill>
                <a:latin typeface="+mn-ea"/>
              </a:rPr>
              <a:t>주요 자원수출국의 경상수지</a:t>
            </a:r>
            <a:r>
              <a:rPr lang="en-US" altLang="ko-KR" sz="2000" b="1" kern="0" spc="-150" dirty="0">
                <a:solidFill>
                  <a:schemeClr val="bg1"/>
                </a:solidFill>
                <a:latin typeface="+mn-ea"/>
              </a:rPr>
              <a:t> &gt;</a:t>
            </a:r>
            <a:endParaRPr lang="ko-KR" altLang="en-US" sz="2000" b="1" kern="0" spc="-15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3" name="그룹 17"/>
          <p:cNvGrpSpPr/>
          <p:nvPr/>
        </p:nvGrpSpPr>
        <p:grpSpPr>
          <a:xfrm>
            <a:off x="6348488" y="2454844"/>
            <a:ext cx="4146254" cy="3958148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60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0" tIns="46038" rIns="0" bIns="46038" anchor="ctr"/>
            <a:lstStyle/>
            <a:p>
              <a:pPr algn="ctr" defTabSz="957263"/>
              <a:r>
                <a:rPr lang="en-US" altLang="ko-KR" sz="2000" b="1" kern="0" spc="-150" dirty="0">
                  <a:solidFill>
                    <a:schemeClr val="bg1"/>
                  </a:solidFill>
                  <a:latin typeface="+mn-ea"/>
                </a:rPr>
                <a:t>&lt; </a:t>
              </a:r>
              <a:r>
                <a:rPr lang="ko-KR" altLang="en-US" sz="2000" b="1" kern="0" spc="-150" dirty="0">
                  <a:solidFill>
                    <a:schemeClr val="bg1"/>
                  </a:solidFill>
                  <a:latin typeface="+mn-ea"/>
                </a:rPr>
                <a:t>주요 자원수출국의 재정수지</a:t>
              </a:r>
              <a:r>
                <a:rPr lang="en-US" altLang="ko-KR" sz="2000" b="1" kern="0" spc="-150" dirty="0">
                  <a:solidFill>
                    <a:schemeClr val="bg1"/>
                  </a:solidFill>
                  <a:latin typeface="+mn-ea"/>
                </a:rPr>
                <a:t> &gt;</a:t>
              </a:r>
              <a:endParaRPr lang="ko-KR" altLang="en-US" sz="2000" b="1" kern="0" spc="-15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317618"/>
            <a:ext cx="860444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국제 원자재 가격 하락으로 경상수지 및 재정수지 악화</a:t>
            </a:r>
            <a:endParaRPr kumimoji="1" lang="en-US" altLang="ko-KR" sz="2000" b="1" dirty="0"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defRPr/>
            </a:pPr>
            <a:r>
              <a:rPr kumimoji="1" lang="en-US" altLang="ko-KR" sz="2000" b="1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러시아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브라질 등은 자원의존적 경제 구조에서 탈피하지 못하면서 저유가에 따른 대외적 충격에 취약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886844"/>
            <a:ext cx="4140000" cy="352614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75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016274" y="6430001"/>
            <a:ext cx="4151735" cy="46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IMF(WEO, 2015.10).</a:t>
            </a:r>
          </a:p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   주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GDP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대비 비중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384033" y="6419498"/>
            <a:ext cx="4151735" cy="46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IMF(WEO, 2015.10).</a:t>
            </a:r>
          </a:p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   주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GDP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대비 비중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6420609" y="3117729"/>
          <a:ext cx="3995873" cy="3222567"/>
        </p:xfrm>
        <a:graphic>
          <a:graphicData uri="http://schemas.openxmlformats.org/drawingml/2006/table">
            <a:tbl>
              <a:tblPr/>
              <a:tblGrid>
                <a:gridCol w="15001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478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478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5287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2014</a:t>
                      </a:r>
                      <a:endParaRPr lang="en-US" altLang="ko-KR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2015(E)</a:t>
                      </a:r>
                      <a:endParaRPr lang="en-US" altLang="ko-KR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15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러시아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-1.2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-5.7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15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브라질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-6.2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-7.7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15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베네수엘라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15.0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-24.4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115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이라크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-5.3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-23.1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115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쿠웨이트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26.3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1.3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115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사우디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-3.4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-21.6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1151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UAE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5.0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-5.5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115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이란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1.1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2.9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115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리비아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-43.5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-79.1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115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나이지리아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-3.9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0739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남아공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-3.8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4.1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0739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인도네시아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-2.1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-2.3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1" name="TextBox 1"/>
          <p:cNvSpPr txBox="1"/>
          <p:nvPr/>
        </p:nvSpPr>
        <p:spPr>
          <a:xfrm>
            <a:off x="8472265" y="2851792"/>
            <a:ext cx="2016224" cy="3031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2135561" y="3068960"/>
          <a:ext cx="4032449" cy="3265000"/>
        </p:xfrm>
        <a:graphic>
          <a:graphicData uri="http://schemas.openxmlformats.org/drawingml/2006/table">
            <a:tbl>
              <a:tblPr/>
              <a:tblGrid>
                <a:gridCol w="15139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592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592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9340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2014</a:t>
                      </a:r>
                      <a:endParaRPr lang="en-US" altLang="ko-KR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2015(E)</a:t>
                      </a:r>
                      <a:endParaRPr lang="en-US" altLang="ko-KR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4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러시아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3.2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5.0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4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브라질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-4.4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-4.0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4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베네수엘라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5.3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-3.0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4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이라크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-2.8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-12.7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4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쿠웨이트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31.0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9.3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4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사우디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10.3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-3.5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498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UAE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13.7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2.9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4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이란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3.8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0.4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4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리비아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-30.1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-62.2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49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나이지리아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0.2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1.8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056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남아공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-5.4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4.3 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056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인도네시아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-3.0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-2.2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4" name="TextBox 1"/>
          <p:cNvSpPr txBox="1"/>
          <p:nvPr/>
        </p:nvSpPr>
        <p:spPr>
          <a:xfrm>
            <a:off x="4163976" y="2854080"/>
            <a:ext cx="2016224" cy="3031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5092226"/>
      </p:ext>
    </p:extLst>
  </p:cSld>
  <p:clrMapOvr>
    <a:masterClrMapping/>
  </p:clrMapOvr>
  <p:transition>
    <p:wipe dir="d"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3-1.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</a:rPr>
                <a:t>자원수출 신흥국 위기</a:t>
              </a:r>
              <a:endParaRPr lang="en-US" altLang="ko-KR" sz="2800" b="1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10" name="대각선 방향의 모서리가 둥근 사각형 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3.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신흥국  위기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548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2000" b="1" kern="0" spc="-150" dirty="0">
                <a:solidFill>
                  <a:schemeClr val="bg1"/>
                </a:solidFill>
                <a:latin typeface="+mn-ea"/>
              </a:rPr>
              <a:t>&lt; </a:t>
            </a:r>
            <a:r>
              <a:rPr lang="ko-KR" altLang="en-US" sz="2000" b="1" kern="0" spc="-150" dirty="0">
                <a:solidFill>
                  <a:schemeClr val="bg1"/>
                </a:solidFill>
                <a:latin typeface="+mn-ea"/>
              </a:rPr>
              <a:t>주요 자원수출국의 통화가치 변화 </a:t>
            </a:r>
            <a:r>
              <a:rPr lang="en-US" altLang="ko-KR" sz="2000" b="1" kern="0" spc="-15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2000" b="1" kern="0" spc="-15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3" name="그룹 17"/>
          <p:cNvGrpSpPr/>
          <p:nvPr/>
        </p:nvGrpSpPr>
        <p:grpSpPr>
          <a:xfrm>
            <a:off x="6348488" y="2454844"/>
            <a:ext cx="4146254" cy="3816376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60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0" tIns="46038" rIns="0" bIns="46038" anchor="ctr"/>
            <a:lstStyle/>
            <a:p>
              <a:pPr algn="ctr" defTabSz="957263"/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&lt; </a:t>
              </a:r>
              <a:r>
                <a:rPr lang="ko-KR" altLang="en-US" sz="2000" b="1" kern="0" dirty="0">
                  <a:solidFill>
                    <a:schemeClr val="bg1"/>
                  </a:solidFill>
                  <a:latin typeface="+mn-ea"/>
                </a:rPr>
                <a:t>주요 자원수출국의 외환보유고 </a:t>
              </a:r>
              <a:r>
                <a:rPr lang="en-US" altLang="ko-KR" sz="2000" b="1" kern="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2000" b="1" kern="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317618"/>
            <a:ext cx="860444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금융시장 불안 및 외환보유고 감소</a:t>
            </a:r>
            <a:endParaRPr kumimoji="1" lang="en-US" altLang="ko-KR" sz="2000" b="1" dirty="0">
              <a:latin typeface="+mn-ea"/>
            </a:endParaRPr>
          </a:p>
          <a:p>
            <a:pPr marL="355600" indent="-355600">
              <a:lnSpc>
                <a:spcPct val="120000"/>
              </a:lnSpc>
              <a:buSzPct val="8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주요 자원수출국 최근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1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년간 통화가치가 하락했으며 외환보유고가 감소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</a:p>
          <a:p>
            <a:pPr marL="355600" indent="-355600">
              <a:lnSpc>
                <a:spcPct val="120000"/>
              </a:lnSpc>
              <a:buSzPct val="8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외환보유고 감소폭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최근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1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년간 베네수엘라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(-23%),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러시아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(-21%),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사우디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(-11%)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886844"/>
            <a:ext cx="4140000" cy="3384376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75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016274" y="6247121"/>
            <a:ext cx="4511775" cy="650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Bloomberg.</a:t>
            </a:r>
          </a:p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   주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1) 2014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9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월 대비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2015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9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월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        2)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베네수엘라 및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UAE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는 고정환율제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312025" y="6249880"/>
            <a:ext cx="4511775" cy="278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IMF,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각국중앙은행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graphicFrame>
        <p:nvGraphicFramePr>
          <p:cNvPr id="13" name="차트 12"/>
          <p:cNvGraphicFramePr/>
          <p:nvPr/>
        </p:nvGraphicFramePr>
        <p:xfrm>
          <a:off x="2135560" y="2996952"/>
          <a:ext cx="396044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차트 15"/>
          <p:cNvGraphicFramePr/>
          <p:nvPr/>
        </p:nvGraphicFramePr>
        <p:xfrm>
          <a:off x="6384032" y="2924944"/>
          <a:ext cx="396044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89549703"/>
      </p:ext>
    </p:extLst>
  </p:cSld>
  <p:clrMapOvr>
    <a:masterClrMapping/>
  </p:clrMapOvr>
  <p:transition>
    <p:wipe dir="d"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3-2.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</a:rPr>
                <a:t>아시아 신흥국 외환위기</a:t>
              </a:r>
              <a:endParaRPr lang="en-US" altLang="ko-KR" sz="2800" b="1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10" name="대각선 방향의 모서리가 둥근 사각형 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3.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신흥국  위기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&lt;</a:t>
            </a:r>
            <a:r>
              <a:rPr lang="ko-KR" altLang="en-US" b="1" kern="0" dirty="0">
                <a:solidFill>
                  <a:schemeClr val="bg1"/>
                </a:solidFill>
                <a:latin typeface="+mn-ea"/>
              </a:rPr>
              <a:t>동남아 </a:t>
            </a:r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3</a:t>
            </a:r>
            <a:r>
              <a:rPr lang="ko-KR" altLang="en-US" b="1" kern="0" dirty="0">
                <a:solidFill>
                  <a:schemeClr val="bg1"/>
                </a:solidFill>
                <a:latin typeface="+mn-ea"/>
              </a:rPr>
              <a:t>국 </a:t>
            </a:r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CDS </a:t>
            </a:r>
            <a:r>
              <a:rPr lang="ko-KR" altLang="en-US" b="1" kern="0" dirty="0">
                <a:solidFill>
                  <a:schemeClr val="bg1"/>
                </a:solidFill>
                <a:latin typeface="+mn-ea"/>
              </a:rPr>
              <a:t>프리미엄</a:t>
            </a:r>
            <a:r>
              <a:rPr lang="en-US" altLang="ko-KR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b="1" kern="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3" name="그룹 17"/>
          <p:cNvGrpSpPr/>
          <p:nvPr/>
        </p:nvGrpSpPr>
        <p:grpSpPr>
          <a:xfrm>
            <a:off x="6348488" y="2492944"/>
            <a:ext cx="4146254" cy="3816376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60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0" tIns="46038" rIns="0" bIns="46038" anchor="ctr"/>
            <a:lstStyle/>
            <a:p>
              <a:pPr algn="ctr" defTabSz="957263"/>
              <a:r>
                <a:rPr lang="en-US" altLang="ko-KR" sz="1900" b="1" kern="0" dirty="0">
                  <a:solidFill>
                    <a:schemeClr val="bg1"/>
                  </a:solidFill>
                  <a:latin typeface="+mn-ea"/>
                </a:rPr>
                <a:t>&lt;</a:t>
              </a:r>
              <a:r>
                <a:rPr lang="ko-KR" altLang="en-US" sz="1900" b="1" kern="0" dirty="0">
                  <a:solidFill>
                    <a:schemeClr val="bg1"/>
                  </a:solidFill>
                  <a:latin typeface="+mn-ea"/>
                </a:rPr>
                <a:t>동남아 </a:t>
              </a:r>
              <a:r>
                <a:rPr lang="en-US" altLang="ko-KR" sz="1900" b="1" kern="0" dirty="0">
                  <a:solidFill>
                    <a:schemeClr val="bg1"/>
                  </a:solidFill>
                  <a:latin typeface="+mn-ea"/>
                </a:rPr>
                <a:t>3</a:t>
              </a:r>
              <a:r>
                <a:rPr lang="ko-KR" altLang="en-US" sz="1900" b="1" kern="0" dirty="0">
                  <a:solidFill>
                    <a:schemeClr val="bg1"/>
                  </a:solidFill>
                  <a:latin typeface="+mn-ea"/>
                </a:rPr>
                <a:t>국 환율</a:t>
              </a:r>
              <a:r>
                <a:rPr lang="en-US" altLang="ko-KR" sz="1900" b="1" kern="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1900" b="1" kern="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317618"/>
            <a:ext cx="860444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동남아 신흥</a:t>
            </a:r>
            <a:r>
              <a:rPr kumimoji="1" lang="en-US" altLang="ko-KR" sz="2000" b="1" dirty="0">
                <a:latin typeface="+mn-ea"/>
              </a:rPr>
              <a:t>3</a:t>
            </a:r>
            <a:r>
              <a:rPr kumimoji="1" lang="ko-KR" altLang="en-US" sz="2000" b="1" dirty="0">
                <a:latin typeface="+mn-ea"/>
              </a:rPr>
              <a:t>국 중심으로 외환위기 가능성 부상</a:t>
            </a:r>
            <a:endParaRPr kumimoji="1" lang="en-US" altLang="ko-KR" sz="2000" b="1" dirty="0">
              <a:latin typeface="+mn-ea"/>
            </a:endParaRPr>
          </a:p>
          <a:p>
            <a:pPr marL="355600" indent="-355600">
              <a:lnSpc>
                <a:spcPct val="120000"/>
              </a:lnSpc>
              <a:buSzPct val="8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최근 미국의 기준금리 인상 기대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중국 경기 둔화 등으로 인도네시아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말레이시아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태국 등 동남아 신흥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3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국의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CDS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프리미엄 급등 및 통화가치 급락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384376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75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016274" y="6285220"/>
            <a:ext cx="4511775" cy="278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Bloomberg.</a:t>
            </a:r>
          </a:p>
        </p:txBody>
      </p:sp>
      <p:graphicFrame>
        <p:nvGraphicFramePr>
          <p:cNvPr id="21" name="차트 20"/>
          <p:cNvGraphicFramePr/>
          <p:nvPr/>
        </p:nvGraphicFramePr>
        <p:xfrm>
          <a:off x="2146156" y="2996952"/>
          <a:ext cx="3960440" cy="3271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"/>
          <p:cNvSpPr txBox="1"/>
          <p:nvPr/>
        </p:nvSpPr>
        <p:spPr>
          <a:xfrm>
            <a:off x="2207569" y="3068960"/>
            <a:ext cx="1184451" cy="3031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b="1" dirty="0" err="1">
                <a:latin typeface="맑은 고딕" pitchFamily="50" charset="-127"/>
                <a:ea typeface="맑은 고딕" pitchFamily="50" charset="-127"/>
              </a:rPr>
              <a:t>bp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5557018" y="3742944"/>
            <a:ext cx="788915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253.9</a:t>
            </a:r>
            <a:endParaRPr lang="ko-KR" altLang="en-US" sz="1400" b="1" dirty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5591945" y="4221088"/>
            <a:ext cx="741044" cy="3031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195.1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5591945" y="4653136"/>
            <a:ext cx="708721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accent3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160.3</a:t>
            </a:r>
            <a:endParaRPr lang="ko-KR" altLang="en-US" sz="1600" b="1" dirty="0">
              <a:solidFill>
                <a:schemeClr val="accent3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2" name="차트 21"/>
          <p:cNvGraphicFramePr/>
          <p:nvPr/>
        </p:nvGraphicFramePr>
        <p:xfrm>
          <a:off x="6456040" y="2965400"/>
          <a:ext cx="3960440" cy="3271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TextBox 1"/>
          <p:cNvSpPr txBox="1"/>
          <p:nvPr/>
        </p:nvSpPr>
        <p:spPr>
          <a:xfrm>
            <a:off x="6456040" y="3068960"/>
            <a:ext cx="1532916" cy="26271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(2014.1.2=100)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312025" y="6287981"/>
            <a:ext cx="4511775" cy="46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Bloomberg.</a:t>
            </a:r>
          </a:p>
          <a:p>
            <a:pPr defTabSz="957263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2014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1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월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2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일 환율을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100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으로 고정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sp>
        <p:nvSpPr>
          <p:cNvPr id="34" name="TextBox 1"/>
          <p:cNvSpPr txBox="1"/>
          <p:nvPr/>
        </p:nvSpPr>
        <p:spPr>
          <a:xfrm>
            <a:off x="9879086" y="4149080"/>
            <a:ext cx="788915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117.1</a:t>
            </a:r>
            <a:endParaRPr lang="ko-KR" altLang="en-US" sz="1400" b="1" dirty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TextBox 1"/>
          <p:cNvSpPr txBox="1"/>
          <p:nvPr/>
        </p:nvSpPr>
        <p:spPr>
          <a:xfrm>
            <a:off x="9763964" y="3253839"/>
            <a:ext cx="752403" cy="3031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132.1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9853824" y="4607626"/>
            <a:ext cx="712460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accent3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110.5</a:t>
            </a:r>
            <a:endParaRPr lang="ko-KR" altLang="en-US" sz="1400" b="1" dirty="0">
              <a:solidFill>
                <a:schemeClr val="accent3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5023500" y="3501008"/>
            <a:ext cx="640452" cy="2088232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/>
          <p:cNvSpPr/>
          <p:nvPr/>
        </p:nvSpPr>
        <p:spPr>
          <a:xfrm>
            <a:off x="9480376" y="3212976"/>
            <a:ext cx="504056" cy="2088232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6542433"/>
      </p:ext>
    </p:extLst>
  </p:cSld>
  <p:clrMapOvr>
    <a:masterClrMapping/>
  </p:clrMapOvr>
  <p:transition>
    <p:wipe dir="d"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3-2.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</a:rPr>
                <a:t>아시아 신흥국 외환위기</a:t>
              </a:r>
              <a:endParaRPr lang="en-US" altLang="ko-KR" sz="2800" b="1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10" name="대각선 방향의 모서리가 둥근 사각형 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3.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신흥국  위기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1900" b="1" kern="0" dirty="0">
                <a:solidFill>
                  <a:schemeClr val="bg1"/>
                </a:solidFill>
                <a:latin typeface="+mn-ea"/>
              </a:rPr>
              <a:t>&lt;</a:t>
            </a:r>
            <a:r>
              <a:rPr lang="ko-KR" altLang="en-US" sz="1900" b="1" kern="0" dirty="0">
                <a:solidFill>
                  <a:schemeClr val="bg1"/>
                </a:solidFill>
                <a:latin typeface="+mn-ea"/>
              </a:rPr>
              <a:t>동남아 </a:t>
            </a:r>
            <a:r>
              <a:rPr lang="en-US" altLang="ko-KR" sz="1900" b="1" kern="0" dirty="0">
                <a:solidFill>
                  <a:schemeClr val="bg1"/>
                </a:solidFill>
                <a:latin typeface="+mn-ea"/>
              </a:rPr>
              <a:t>3</a:t>
            </a:r>
            <a:r>
              <a:rPr lang="ko-KR" altLang="en-US" sz="1900" b="1" kern="0" dirty="0">
                <a:solidFill>
                  <a:schemeClr val="bg1"/>
                </a:solidFill>
                <a:latin typeface="+mn-ea"/>
              </a:rPr>
              <a:t>국 수출증가율</a:t>
            </a:r>
            <a:r>
              <a:rPr lang="en-US" altLang="ko-KR" sz="1900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1900" b="1" kern="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3" name="그룹 17"/>
          <p:cNvGrpSpPr/>
          <p:nvPr/>
        </p:nvGrpSpPr>
        <p:grpSpPr>
          <a:xfrm>
            <a:off x="6348488" y="2492944"/>
            <a:ext cx="4146254" cy="3600352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60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0" tIns="46038" rIns="0" bIns="46038" anchor="ctr"/>
            <a:lstStyle/>
            <a:p>
              <a:pPr algn="ctr" defTabSz="957263"/>
              <a:r>
                <a:rPr lang="en-US" altLang="ko-KR" sz="1900" b="1" kern="0" dirty="0">
                  <a:solidFill>
                    <a:schemeClr val="bg1"/>
                  </a:solidFill>
                  <a:latin typeface="+mn-ea"/>
                </a:rPr>
                <a:t>&lt;</a:t>
              </a:r>
              <a:r>
                <a:rPr lang="ko-KR" altLang="en-US" sz="1900" b="1" kern="0" dirty="0">
                  <a:solidFill>
                    <a:schemeClr val="bg1"/>
                  </a:solidFill>
                  <a:latin typeface="+mn-ea"/>
                </a:rPr>
                <a:t>대중국 수출 및 원자재 수출 비중</a:t>
              </a:r>
              <a:r>
                <a:rPr lang="en-US" altLang="ko-KR" sz="1900" b="1" kern="0" dirty="0">
                  <a:solidFill>
                    <a:schemeClr val="bg1"/>
                  </a:solidFill>
                  <a:latin typeface="+mn-ea"/>
                </a:rPr>
                <a:t>&gt;</a:t>
              </a:r>
              <a:endParaRPr lang="ko-KR" altLang="en-US" sz="1900" b="1" kern="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352343"/>
            <a:ext cx="8604448" cy="100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원자재 가격 하락 및 중국 경기 둔화로 수출 증가율 급락</a:t>
            </a:r>
            <a:endParaRPr kumimoji="1" lang="en-US" altLang="ko-KR" sz="2000" b="1" dirty="0">
              <a:latin typeface="+mn-ea"/>
            </a:endParaRPr>
          </a:p>
          <a:p>
            <a:pPr>
              <a:lnSpc>
                <a:spcPct val="120000"/>
              </a:lnSpc>
              <a:buSzPct val="8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원자재 수출 비중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인니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25.4%,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말련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6.7% </a:t>
            </a:r>
            <a:r>
              <a:rPr lang="en-US" altLang="ko-KR" sz="1500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1500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단</a:t>
            </a:r>
            <a:r>
              <a:rPr lang="en-US" altLang="ko-KR" sz="1500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1500" spc="-150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말련은</a:t>
            </a:r>
            <a:r>
              <a:rPr lang="ko-KR" altLang="en-US" sz="1500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석유 관련 제품 수출 비중 약 </a:t>
            </a:r>
            <a:r>
              <a:rPr lang="en-US" altLang="ko-KR" sz="1500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20%)</a:t>
            </a:r>
          </a:p>
          <a:p>
            <a:pPr>
              <a:lnSpc>
                <a:spcPct val="120000"/>
              </a:lnSpc>
              <a:buSzPct val="8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동남아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3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국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대중국 수출 비중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10%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이상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168352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75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25" name="TextBox 7"/>
          <p:cNvSpPr txBox="1">
            <a:spLocks noChangeArrowheads="1"/>
          </p:cNvSpPr>
          <p:nvPr/>
        </p:nvSpPr>
        <p:spPr bwMode="auto">
          <a:xfrm>
            <a:off x="2086876" y="6165304"/>
            <a:ext cx="4009125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57263" fontAlgn="base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Bloomberg.</a:t>
            </a:r>
          </a:p>
          <a:p>
            <a:pPr defTabSz="957263" fontAlgn="base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1) </a:t>
            </a:r>
            <a:r>
              <a:rPr lang="ko-KR" altLang="en-US" sz="1100">
                <a:solidFill>
                  <a:srgbClr val="000000"/>
                </a:solidFill>
                <a:latin typeface="+mn-ea"/>
              </a:rPr>
              <a:t>전년동월대비 증감률</a:t>
            </a:r>
            <a:r>
              <a:rPr lang="en-US" altLang="ko-KR" sz="110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100" dirty="0">
              <a:solidFill>
                <a:srgbClr val="000000"/>
              </a:solidFill>
              <a:latin typeface="+mn-ea"/>
            </a:endParaRPr>
          </a:p>
          <a:p>
            <a:pPr defTabSz="957263" fontAlgn="base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altLang="ko-KR" sz="1100" spc="-110">
                <a:solidFill>
                  <a:srgbClr val="000000"/>
                </a:solidFill>
                <a:latin typeface="+mn-ea"/>
              </a:rPr>
              <a:t>         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2) 3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개월 </a:t>
            </a:r>
            <a:r>
              <a:rPr lang="ko-KR" altLang="en-US" sz="1100">
                <a:solidFill>
                  <a:srgbClr val="000000"/>
                </a:solidFill>
                <a:latin typeface="+mn-ea"/>
              </a:rPr>
              <a:t>이동평균 증감률</a:t>
            </a:r>
            <a:r>
              <a:rPr lang="en-US" altLang="ko-KR" sz="110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1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336754" y="6093297"/>
            <a:ext cx="45117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UN </a:t>
            </a:r>
            <a:r>
              <a:rPr lang="en-US" altLang="ko-KR" sz="1100" dirty="0" err="1">
                <a:solidFill>
                  <a:srgbClr val="000000"/>
                </a:solidFill>
                <a:latin typeface="+mn-ea"/>
              </a:rPr>
              <a:t>Comtrade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>
              <a:defRPr/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  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원자재 수출은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BEC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코드상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111, 21,31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을 의미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100" spc="-110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16" name="차트 15"/>
          <p:cNvGraphicFramePr/>
          <p:nvPr/>
        </p:nvGraphicFramePr>
        <p:xfrm>
          <a:off x="2135560" y="2996952"/>
          <a:ext cx="39604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"/>
          <p:cNvSpPr txBox="1"/>
          <p:nvPr/>
        </p:nvSpPr>
        <p:spPr>
          <a:xfrm>
            <a:off x="2207569" y="3284984"/>
            <a:ext cx="1184451" cy="3031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(%)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8760297" y="2981816"/>
            <a:ext cx="1688507" cy="3031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총수출 대비 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%)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6456040" y="3284983"/>
          <a:ext cx="3888432" cy="2664298"/>
        </p:xfrm>
        <a:graphic>
          <a:graphicData uri="http://schemas.openxmlformats.org/drawingml/2006/table">
            <a:tbl>
              <a:tblPr/>
              <a:tblGrid>
                <a:gridCol w="4320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806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분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3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2000</a:t>
                      </a:r>
                      <a:endParaRPr lang="en-US" altLang="ko-KR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2005</a:t>
                      </a:r>
                      <a:endParaRPr lang="en-US" altLang="ko-KR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2010</a:t>
                      </a:r>
                      <a:endParaRPr lang="en-US" altLang="ko-KR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2014</a:t>
                      </a:r>
                      <a:endParaRPr lang="en-US" altLang="ko-KR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06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니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대중국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4.5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7.8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9.9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10.0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061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3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원자재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16.6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22.4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30.6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25.4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06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말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련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대중국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3.1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6.6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12.6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12.1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061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3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원자재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6.0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7.9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7.7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6.7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06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태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국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대중국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4.1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8.3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11.0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11.0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061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3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원자재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3.9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5.8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5.7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4.3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3561832"/>
      </p:ext>
    </p:extLst>
  </p:cSld>
  <p:clrMapOvr>
    <a:masterClrMapping/>
  </p:clrMapOvr>
  <p:transition>
    <p:wipe dir="d"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3-2.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</a:rPr>
                <a:t>아시아 신흥국 외환위기</a:t>
              </a:r>
              <a:endParaRPr lang="en-US" altLang="ko-KR" sz="2800" b="1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10" name="대각선 방향의 모서리가 둥근 사각형 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3.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신흥국  위기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algn="ctr" defTabSz="957263"/>
            <a:r>
              <a:rPr lang="en-US" altLang="ko-KR" sz="1900" b="1" kern="0" dirty="0">
                <a:solidFill>
                  <a:schemeClr val="bg1"/>
                </a:solidFill>
                <a:latin typeface="+mn-ea"/>
              </a:rPr>
              <a:t>&lt;</a:t>
            </a:r>
            <a:r>
              <a:rPr lang="ko-KR" altLang="en-US" sz="1900" b="1" kern="0" dirty="0">
                <a:solidFill>
                  <a:schemeClr val="bg1"/>
                </a:solidFill>
                <a:latin typeface="+mn-ea"/>
              </a:rPr>
              <a:t>동남아 </a:t>
            </a:r>
            <a:r>
              <a:rPr lang="en-US" altLang="ko-KR" sz="1900" b="1" kern="0" dirty="0">
                <a:solidFill>
                  <a:schemeClr val="bg1"/>
                </a:solidFill>
                <a:latin typeface="+mn-ea"/>
              </a:rPr>
              <a:t>3</a:t>
            </a:r>
            <a:r>
              <a:rPr lang="ko-KR" altLang="en-US" sz="1900" b="1" kern="0" dirty="0">
                <a:solidFill>
                  <a:schemeClr val="bg1"/>
                </a:solidFill>
                <a:latin typeface="+mn-ea"/>
              </a:rPr>
              <a:t>국 재정 및 경상수지</a:t>
            </a:r>
            <a:r>
              <a:rPr lang="en-US" altLang="ko-KR" sz="1900" b="1" kern="0" dirty="0">
                <a:solidFill>
                  <a:schemeClr val="bg1"/>
                </a:solidFill>
                <a:latin typeface="+mn-ea"/>
              </a:rPr>
              <a:t>&gt;</a:t>
            </a:r>
            <a:endParaRPr lang="ko-KR" altLang="en-US" sz="1900" b="1" kern="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3" name="그룹 17"/>
          <p:cNvGrpSpPr/>
          <p:nvPr/>
        </p:nvGrpSpPr>
        <p:grpSpPr>
          <a:xfrm>
            <a:off x="6348488" y="2492944"/>
            <a:ext cx="4146254" cy="3600352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60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0" tIns="46038" rIns="0" bIns="46038" anchor="ctr"/>
            <a:lstStyle/>
            <a:p>
              <a:pPr algn="ctr" defTabSz="957263"/>
              <a:r>
                <a:rPr lang="en-US" altLang="ko-KR" b="1" kern="0" dirty="0">
                  <a:solidFill>
                    <a:prstClr val="white"/>
                  </a:solidFill>
                </a:rPr>
                <a:t>&lt;</a:t>
              </a:r>
              <a:r>
                <a:rPr lang="ko-KR" altLang="en-US" b="1" kern="0" dirty="0">
                  <a:solidFill>
                    <a:prstClr val="white"/>
                  </a:solidFill>
                </a:rPr>
                <a:t>동남아 </a:t>
              </a:r>
              <a:r>
                <a:rPr lang="en-US" altLang="ko-KR" b="1" kern="0" dirty="0">
                  <a:solidFill>
                    <a:prstClr val="white"/>
                  </a:solidFill>
                </a:rPr>
                <a:t>3</a:t>
              </a:r>
              <a:r>
                <a:rPr lang="ko-KR" altLang="en-US" b="1" kern="0" dirty="0">
                  <a:solidFill>
                    <a:prstClr val="white"/>
                  </a:solidFill>
                </a:rPr>
                <a:t>국 필요 외환보유액 부족분</a:t>
              </a:r>
              <a:r>
                <a:rPr lang="en-US" altLang="ko-KR" b="1" kern="0" dirty="0">
                  <a:solidFill>
                    <a:prstClr val="white"/>
                  </a:solidFill>
                </a:rPr>
                <a:t>&gt;</a:t>
              </a:r>
              <a:endParaRPr lang="ko-KR" altLang="en-US" b="1" kern="0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19536" y="1340768"/>
            <a:ext cx="860444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동남아 </a:t>
            </a:r>
            <a:r>
              <a:rPr kumimoji="1" lang="en-US" altLang="ko-KR" sz="2000" b="1" dirty="0">
                <a:latin typeface="+mn-ea"/>
              </a:rPr>
              <a:t>3</a:t>
            </a:r>
            <a:r>
              <a:rPr kumimoji="1" lang="ko-KR" altLang="en-US" sz="2000" b="1" dirty="0">
                <a:latin typeface="+mn-ea"/>
              </a:rPr>
              <a:t>국 거시 경제 건전성 악화 및 위기 방어력 취약</a:t>
            </a:r>
            <a:endParaRPr kumimoji="1" lang="en-US" altLang="ko-KR" sz="2000" b="1" dirty="0">
              <a:latin typeface="+mn-ea"/>
            </a:endParaRPr>
          </a:p>
          <a:p>
            <a:pPr>
              <a:lnSpc>
                <a:spcPct val="120000"/>
              </a:lnSpc>
              <a:buSzPct val="8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동남아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3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국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성장 둔화 및 재정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경상수지 적자 등 거시 경제 건전성 악화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SzPct val="8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인도네시아 및 말레이시아의 현재 외환보유고는 필요 외환보유액보다 부족한 상황</a:t>
            </a:r>
            <a:endParaRPr lang="en-US" altLang="ko-KR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168352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75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056750" y="6093297"/>
            <a:ext cx="45117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IMF.</a:t>
            </a:r>
          </a:p>
          <a:p>
            <a:pPr>
              <a:defRPr/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  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2015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년은 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IMF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전망치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sz="1100" spc="-11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009078" y="2981816"/>
            <a:ext cx="1184451" cy="3031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(GDP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대비 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%)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2200765" y="3284984"/>
          <a:ext cx="3888432" cy="2736307"/>
        </p:xfrm>
        <a:graphic>
          <a:graphicData uri="http://schemas.openxmlformats.org/drawingml/2006/table">
            <a:tbl>
              <a:tblPr/>
              <a:tblGrid>
                <a:gridCol w="4320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9090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분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13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09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니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경상수지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-2.7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-3.2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-3.0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-3.0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0901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3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재정수지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-0.4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-0.8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-0.9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-1.0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09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말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련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경상수지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5.8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4.0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4.6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2.1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0901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3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재정수지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-2.1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-2.5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-1.7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-1.5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09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태</a:t>
                      </a:r>
                      <a:endParaRPr lang="en-US" altLang="ko-KR" sz="1400" b="1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국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경상수지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-0.4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-0.6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3.8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4.4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0901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13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재정수지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-0.9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0.6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-0.9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-1.1 </a:t>
                      </a: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1" name="TextBox 7"/>
          <p:cNvSpPr txBox="1">
            <a:spLocks noChangeArrowheads="1"/>
          </p:cNvSpPr>
          <p:nvPr/>
        </p:nvSpPr>
        <p:spPr bwMode="auto">
          <a:xfrm>
            <a:off x="6312024" y="6093297"/>
            <a:ext cx="424847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57263" fontAlgn="base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자료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Bloomberg, IMF,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각국 중앙은행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.</a:t>
            </a:r>
          </a:p>
          <a:p>
            <a:pPr defTabSz="957263" fontAlgn="base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  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주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외국인 투자자금은 포트폴리오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주식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+mn-ea"/>
              </a:rPr>
              <a:t>채권</a:t>
            </a:r>
            <a:r>
              <a:rPr lang="en-US" altLang="ko-KR" sz="1100" dirty="0">
                <a:solidFill>
                  <a:srgbClr val="000000"/>
                </a:solidFill>
                <a:latin typeface="+mn-ea"/>
              </a:rPr>
              <a:t>) </a:t>
            </a:r>
            <a:r>
              <a:rPr lang="ko-KR" altLang="en-US" sz="1100">
                <a:solidFill>
                  <a:srgbClr val="000000"/>
                </a:solidFill>
                <a:latin typeface="+mn-ea"/>
              </a:rPr>
              <a:t>투자 잔액</a:t>
            </a:r>
            <a:r>
              <a:rPr lang="en-US" altLang="ko-KR" sz="110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1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8708881" y="2996952"/>
            <a:ext cx="1688507" cy="3031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억 달러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6456038" y="3300119"/>
          <a:ext cx="3888435" cy="2721170"/>
        </p:xfrm>
        <a:graphic>
          <a:graphicData uri="http://schemas.openxmlformats.org/drawingml/2006/table">
            <a:tbl>
              <a:tblPr/>
              <a:tblGrid>
                <a:gridCol w="267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69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694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694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528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  분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인니</a:t>
                      </a:r>
                      <a:endParaRPr lang="en-US" altLang="ko-KR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말련</a:t>
                      </a:r>
                      <a:endParaRPr lang="en-US" altLang="ko-KR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태국</a:t>
                      </a:r>
                      <a:endParaRPr lang="en-US" altLang="ko-KR" sz="14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264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필요 외환보유액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(A)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1,526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1,859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1,499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2647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개월 수입규모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372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450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511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2647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년래</a:t>
                      </a:r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만기 외채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437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852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534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2647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외국인투자자금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1/3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717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557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454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264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현재 외환보유고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(B)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1,021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944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1,573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264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200" b="1" i="0" u="none" strike="noStrike" spc="-15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외화보유고 여유분</a:t>
                      </a:r>
                      <a:r>
                        <a:rPr lang="en-US" altLang="ko-KR" sz="1200" b="1" i="0" u="none" strike="noStrike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(B-A)</a:t>
                      </a:r>
                      <a:endParaRPr lang="ko-KR" altLang="en-US" sz="1200" b="1" i="0" u="none" strike="noStrike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-505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-915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4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74</a:t>
                      </a:r>
                      <a:endParaRPr lang="en-US" altLang="ko-KR" sz="1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10800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8702375"/>
      </p:ext>
    </p:extLst>
  </p:cSld>
  <p:clrMapOvr>
    <a:masterClrMapping/>
  </p:clrMapOvr>
  <p:transition>
    <p:wipe dir="d"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4-1.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</a:rPr>
                <a:t>부동산 가격 추이</a:t>
              </a:r>
              <a:endParaRPr lang="en-US" altLang="ko-KR" sz="2800" b="1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4.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부동산</a:t>
              </a: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/</a:t>
              </a: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가계부채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grpSp>
        <p:nvGrpSpPr>
          <p:cNvPr id="3" name="그룹 10"/>
          <p:cNvGrpSpPr/>
          <p:nvPr/>
        </p:nvGrpSpPr>
        <p:grpSpPr>
          <a:xfrm>
            <a:off x="1775520" y="2492896"/>
            <a:ext cx="8604496" cy="4254600"/>
            <a:chOff x="251520" y="2336370"/>
            <a:chExt cx="8604496" cy="4689417"/>
          </a:xfrm>
        </p:grpSpPr>
        <p:grpSp>
          <p:nvGrpSpPr>
            <p:cNvPr id="4" name="그룹 22"/>
            <p:cNvGrpSpPr/>
            <p:nvPr/>
          </p:nvGrpSpPr>
          <p:grpSpPr>
            <a:xfrm>
              <a:off x="251520" y="2336370"/>
              <a:ext cx="8604496" cy="4416106"/>
              <a:chOff x="251520" y="2336370"/>
              <a:chExt cx="8604496" cy="4416106"/>
            </a:xfrm>
          </p:grpSpPr>
          <p:grpSp>
            <p:nvGrpSpPr>
              <p:cNvPr id="5" name="그룹 17"/>
              <p:cNvGrpSpPr/>
              <p:nvPr/>
            </p:nvGrpSpPr>
            <p:grpSpPr>
              <a:xfrm>
                <a:off x="4716016" y="2336370"/>
                <a:ext cx="4140000" cy="3907259"/>
                <a:chOff x="4722270" y="2276872"/>
                <a:chExt cx="4140000" cy="3907259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4722270" y="2709280"/>
                  <a:ext cx="4140000" cy="3474851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969696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rgbClr val="C0C0C0"/>
                  </a:outerShdw>
                </a:effectLst>
              </p:spPr>
              <p:txBody>
                <a:bodyPr wrap="none" anchor="ctr"/>
                <a:lstStyle/>
                <a:p>
                  <a:pPr defTabSz="914400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" name="Rectangle 9"/>
                <p:cNvSpPr>
                  <a:spLocks noChangeArrowheads="1"/>
                </p:cNvSpPr>
                <p:nvPr/>
              </p:nvSpPr>
              <p:spPr bwMode="auto">
                <a:xfrm>
                  <a:off x="4722270" y="2276872"/>
                  <a:ext cx="4140000" cy="558180"/>
                </a:xfrm>
                <a:prstGeom prst="rect">
                  <a:avLst/>
                </a:prstGeom>
                <a:solidFill>
                  <a:srgbClr val="4F6381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92075" tIns="46038" rIns="92075" bIns="46038" anchor="ctr"/>
                <a:lstStyle/>
                <a:p>
                  <a:pPr algn="ctr" eaLnBrk="0" latinLnBrk="0" hangingPunct="0">
                    <a:spcBef>
                      <a:spcPct val="50000"/>
                    </a:spcBef>
                    <a:defRPr/>
                  </a:pPr>
                  <a:r>
                    <a:rPr lang="en-US" altLang="ko-KR" sz="2000" b="1" kern="0" spc="-300" dirty="0">
                      <a:solidFill>
                        <a:srgbClr val="FFFFFF"/>
                      </a:solidFill>
                      <a:latin typeface="+mn-ea"/>
                    </a:rPr>
                    <a:t>&lt; </a:t>
                  </a:r>
                  <a:r>
                    <a:rPr lang="ko-KR" altLang="en-US" sz="2000" b="1" kern="0" spc="-300" dirty="0">
                      <a:solidFill>
                        <a:srgbClr val="FFFFFF"/>
                      </a:solidFill>
                      <a:latin typeface="+mn-ea"/>
                    </a:rPr>
                    <a:t>지역별 주택매매 및 전세 가격지수 </a:t>
                  </a:r>
                  <a:r>
                    <a:rPr lang="en-US" altLang="ko-KR" sz="2000" b="1" kern="0" spc="-300" dirty="0">
                      <a:solidFill>
                        <a:srgbClr val="FFFFFF"/>
                      </a:solidFill>
                      <a:latin typeface="+mn-ea"/>
                    </a:rPr>
                    <a:t>&gt;</a:t>
                  </a:r>
                  <a:endParaRPr lang="ko-KR" altLang="en-US" sz="2000" b="1" kern="0" spc="-300" dirty="0">
                    <a:solidFill>
                      <a:srgbClr val="FFFFFF"/>
                    </a:solidFill>
                    <a:latin typeface="+mn-ea"/>
                  </a:endParaRPr>
                </a:p>
              </p:txBody>
            </p:sp>
          </p:grpSp>
          <p:sp>
            <p:nvSpPr>
              <p:cNvPr id="27" name="Rectangle 3"/>
              <p:cNvSpPr>
                <a:spLocks noChangeArrowheads="1"/>
              </p:cNvSpPr>
              <p:nvPr/>
            </p:nvSpPr>
            <p:spPr bwMode="auto">
              <a:xfrm>
                <a:off x="287984" y="2761361"/>
                <a:ext cx="4140000" cy="3482268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969696"/>
                </a:solidFill>
                <a:miter lim="800000"/>
                <a:headEnd/>
                <a:tailEnd/>
              </a:ln>
              <a:effectLst>
                <a:outerShdw dist="53882" dir="2700000" algn="ctr" rotWithShape="0">
                  <a:srgbClr val="C0C0C0"/>
                </a:outerShdw>
              </a:effectLst>
            </p:spPr>
            <p:txBody>
              <a:bodyPr wrap="none" anchor="ctr"/>
              <a:lstStyle/>
              <a:p>
                <a:pPr defTabSz="914400">
                  <a:defRPr/>
                </a:pPr>
                <a:endParaRPr lang="ko-KR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Rectangle 4"/>
              <p:cNvSpPr>
                <a:spLocks noChangeArrowheads="1"/>
              </p:cNvSpPr>
              <p:nvPr/>
            </p:nvSpPr>
            <p:spPr bwMode="auto">
              <a:xfrm>
                <a:off x="287984" y="2336370"/>
                <a:ext cx="4140000" cy="558180"/>
              </a:xfrm>
              <a:prstGeom prst="rect">
                <a:avLst/>
              </a:prstGeom>
              <a:solidFill>
                <a:srgbClr val="7C4C62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lIns="0" tIns="46038" rIns="0" bIns="46038" anchor="ctr"/>
              <a:lstStyle/>
              <a:p>
                <a:pPr algn="ctr" eaLnBrk="0" latinLnBrk="0" hangingPunct="0">
                  <a:spcBef>
                    <a:spcPct val="50000"/>
                  </a:spcBef>
                  <a:defRPr/>
                </a:pPr>
                <a:r>
                  <a:rPr lang="en-US" altLang="ko-KR" sz="2000" b="1" kern="0" spc="-150" dirty="0">
                    <a:solidFill>
                      <a:srgbClr val="FFFFFF"/>
                    </a:solidFill>
                    <a:latin typeface="+mn-ea"/>
                  </a:rPr>
                  <a:t>&lt; </a:t>
                </a:r>
                <a:r>
                  <a:rPr lang="ko-KR" altLang="en-US" sz="2000" b="1" kern="0" spc="-150" dirty="0">
                    <a:solidFill>
                      <a:srgbClr val="FFFFFF"/>
                    </a:solidFill>
                    <a:latin typeface="+mn-ea"/>
                  </a:rPr>
                  <a:t>전국 주택매매 및 전세가격지수 </a:t>
                </a:r>
                <a:r>
                  <a:rPr lang="en-US" altLang="ko-KR" sz="2000" b="1" kern="0" spc="-150" dirty="0">
                    <a:solidFill>
                      <a:srgbClr val="FFFFFF"/>
                    </a:solidFill>
                    <a:latin typeface="+mn-ea"/>
                  </a:rPr>
                  <a:t>&gt;</a:t>
                </a:r>
                <a:endParaRPr lang="ko-KR" altLang="en-US" sz="2000" b="1" kern="0" spc="-150" dirty="0">
                  <a:solidFill>
                    <a:srgbClr val="FFFFFF"/>
                  </a:solidFill>
                  <a:latin typeface="+mn-ea"/>
                </a:endParaRPr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251520" y="6243629"/>
                <a:ext cx="4107754" cy="5088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/>
                <a:r>
                  <a:rPr lang="ko-KR" altLang="en-US" sz="1200" dirty="0">
                    <a:latin typeface="+mn-ea"/>
                  </a:rPr>
                  <a:t>자료</a:t>
                </a:r>
                <a:r>
                  <a:rPr lang="en-US" altLang="ko-KR" sz="1200" dirty="0">
                    <a:latin typeface="+mn-ea"/>
                  </a:rPr>
                  <a:t>: KB </a:t>
                </a:r>
                <a:r>
                  <a:rPr lang="ko-KR" altLang="en-US" sz="1200" dirty="0">
                    <a:latin typeface="+mn-ea"/>
                  </a:rPr>
                  <a:t>국민은행</a:t>
                </a:r>
                <a:r>
                  <a:rPr lang="en-US" altLang="ko-KR" sz="1200" dirty="0">
                    <a:latin typeface="+mn-ea"/>
                  </a:rPr>
                  <a:t>.</a:t>
                </a:r>
              </a:p>
              <a:p>
                <a:pPr fontAlgn="base"/>
                <a:r>
                  <a:rPr lang="en-US" altLang="ko-KR" sz="1200" dirty="0">
                    <a:latin typeface="+mn-ea"/>
                  </a:rPr>
                  <a:t>   </a:t>
                </a:r>
                <a:r>
                  <a:rPr lang="ko-KR" altLang="en-US" sz="1200" dirty="0">
                    <a:latin typeface="+mn-ea"/>
                  </a:rPr>
                  <a:t>주</a:t>
                </a:r>
                <a:r>
                  <a:rPr lang="en-US" altLang="ko-KR" sz="1200" dirty="0">
                    <a:latin typeface="+mn-ea"/>
                  </a:rPr>
                  <a:t>: 2013. 3=100.0</a:t>
                </a:r>
                <a:r>
                  <a:rPr lang="ko-KR" altLang="en-US" sz="1200" dirty="0">
                    <a:latin typeface="+mn-ea"/>
                  </a:rPr>
                  <a:t> 기준</a:t>
                </a:r>
                <a:r>
                  <a:rPr lang="en-US" altLang="ko-KR" sz="1200" dirty="0">
                    <a:latin typeface="+mn-ea"/>
                  </a:rPr>
                  <a:t>.</a:t>
                </a:r>
                <a:endParaRPr lang="ko-KR" altLang="en-US" sz="1200" dirty="0">
                  <a:latin typeface="+mn-ea"/>
                </a:endParaRPr>
              </a:p>
            </p:txBody>
          </p:sp>
        </p:grpSp>
        <p:sp>
          <p:nvSpPr>
            <p:cNvPr id="25" name="직사각형 24"/>
            <p:cNvSpPr/>
            <p:nvPr/>
          </p:nvSpPr>
          <p:spPr>
            <a:xfrm>
              <a:off x="4716016" y="6313401"/>
              <a:ext cx="4107754" cy="712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/>
              <a:r>
                <a:rPr lang="ko-KR" altLang="en-US" sz="1200" dirty="0">
                  <a:latin typeface="+mn-ea"/>
                </a:rPr>
                <a:t>자료</a:t>
              </a:r>
              <a:r>
                <a:rPr lang="en-US" altLang="ko-KR" sz="1200" dirty="0">
                  <a:latin typeface="+mn-ea"/>
                </a:rPr>
                <a:t>: KB </a:t>
              </a:r>
              <a:r>
                <a:rPr lang="ko-KR" altLang="en-US" sz="1200" dirty="0">
                  <a:latin typeface="+mn-ea"/>
                </a:rPr>
                <a:t>국민은행</a:t>
              </a:r>
              <a:r>
                <a:rPr lang="en-US" altLang="ko-KR" sz="1200" dirty="0">
                  <a:latin typeface="+mn-ea"/>
                </a:rPr>
                <a:t>.</a:t>
              </a:r>
            </a:p>
            <a:p>
              <a:pPr fontAlgn="base"/>
              <a:r>
                <a:rPr lang="en-US" altLang="ko-KR" sz="1200" dirty="0">
                  <a:latin typeface="+mn-ea"/>
                </a:rPr>
                <a:t>  </a:t>
              </a:r>
              <a:r>
                <a:rPr lang="ko-KR" altLang="en-US" sz="1200" dirty="0">
                  <a:latin typeface="+mn-ea"/>
                </a:rPr>
                <a:t>주 </a:t>
              </a:r>
              <a:r>
                <a:rPr lang="en-US" altLang="ko-KR" sz="1200" dirty="0">
                  <a:latin typeface="+mn-ea"/>
                </a:rPr>
                <a:t>1) 2013. 3=100.0</a:t>
              </a:r>
              <a:r>
                <a:rPr lang="ko-KR" altLang="en-US" sz="1200" dirty="0">
                  <a:latin typeface="+mn-ea"/>
                </a:rPr>
                <a:t> 기준</a:t>
              </a:r>
              <a:r>
                <a:rPr lang="en-US" altLang="ko-KR" sz="1200" dirty="0">
                  <a:latin typeface="+mn-ea"/>
                </a:rPr>
                <a:t>.</a:t>
              </a:r>
            </a:p>
            <a:p>
              <a:pPr fontAlgn="base"/>
              <a:r>
                <a:rPr lang="en-US" altLang="ko-KR" sz="1200" dirty="0">
                  <a:latin typeface="+mn-ea"/>
                </a:rPr>
                <a:t>      2) 6</a:t>
              </a:r>
              <a:r>
                <a:rPr lang="ko-KR" altLang="en-US" sz="1200" dirty="0">
                  <a:latin typeface="+mn-ea"/>
                </a:rPr>
                <a:t>개 광역시</a:t>
              </a:r>
              <a:r>
                <a:rPr lang="en-US" altLang="ko-KR" sz="1200" dirty="0">
                  <a:latin typeface="+mn-ea"/>
                </a:rPr>
                <a:t>=</a:t>
              </a:r>
              <a:r>
                <a:rPr lang="ko-KR" altLang="en-US" sz="1200" dirty="0">
                  <a:latin typeface="+mn-ea"/>
                </a:rPr>
                <a:t>부산</a:t>
              </a:r>
              <a:r>
                <a:rPr lang="en-US" altLang="ko-KR" sz="1200" dirty="0">
                  <a:latin typeface="+mn-ea"/>
                </a:rPr>
                <a:t>, </a:t>
              </a:r>
              <a:r>
                <a:rPr lang="ko-KR" altLang="en-US" sz="1200" dirty="0">
                  <a:latin typeface="+mn-ea"/>
                </a:rPr>
                <a:t>대구</a:t>
              </a:r>
              <a:r>
                <a:rPr lang="en-US" altLang="ko-KR" sz="1200" dirty="0">
                  <a:latin typeface="+mn-ea"/>
                </a:rPr>
                <a:t>, </a:t>
              </a:r>
              <a:r>
                <a:rPr lang="ko-KR" altLang="en-US" sz="1200" dirty="0">
                  <a:latin typeface="+mn-ea"/>
                </a:rPr>
                <a:t>인천</a:t>
              </a:r>
              <a:r>
                <a:rPr lang="en-US" altLang="ko-KR" sz="1200" dirty="0">
                  <a:latin typeface="+mn-ea"/>
                </a:rPr>
                <a:t>, </a:t>
              </a:r>
              <a:r>
                <a:rPr lang="ko-KR" altLang="en-US" sz="1200" dirty="0">
                  <a:latin typeface="+mn-ea"/>
                </a:rPr>
                <a:t>광주</a:t>
              </a:r>
              <a:r>
                <a:rPr lang="en-US" altLang="ko-KR" sz="1200" dirty="0">
                  <a:latin typeface="+mn-ea"/>
                </a:rPr>
                <a:t>, </a:t>
              </a:r>
              <a:r>
                <a:rPr lang="ko-KR" altLang="en-US" sz="1200" dirty="0">
                  <a:latin typeface="+mn-ea"/>
                </a:rPr>
                <a:t>대전</a:t>
              </a:r>
              <a:r>
                <a:rPr lang="en-US" altLang="ko-KR" sz="1200" dirty="0">
                  <a:latin typeface="+mn-ea"/>
                </a:rPr>
                <a:t>, </a:t>
              </a:r>
              <a:r>
                <a:rPr lang="ko-KR" altLang="en-US" sz="1200" dirty="0">
                  <a:latin typeface="+mn-ea"/>
                </a:rPr>
                <a:t>울산</a:t>
              </a:r>
              <a:r>
                <a:rPr lang="en-US" altLang="ko-KR" sz="1200" dirty="0">
                  <a:latin typeface="+mn-ea"/>
                </a:rPr>
                <a:t>.</a:t>
              </a:r>
              <a:endParaRPr lang="ko-KR" altLang="en-US" sz="1200" dirty="0">
                <a:latin typeface="+mn-ea"/>
              </a:endParaRPr>
            </a:p>
          </p:txBody>
        </p:sp>
      </p:grpSp>
      <p:graphicFrame>
        <p:nvGraphicFramePr>
          <p:cNvPr id="19" name="차트 18"/>
          <p:cNvGraphicFramePr/>
          <p:nvPr/>
        </p:nvGraphicFramePr>
        <p:xfrm>
          <a:off x="1847528" y="3068960"/>
          <a:ext cx="4104456" cy="2882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914600" y="1196752"/>
            <a:ext cx="860444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전국적으로 주택 전세가격지수가 매매가격지수보다 빠르게 상승</a:t>
            </a:r>
            <a:endParaRPr kumimoji="1" lang="en-US" altLang="ko-KR" sz="2000" b="1" dirty="0">
              <a:latin typeface="+mn-ea"/>
            </a:endParaRPr>
          </a:p>
          <a:p>
            <a:pPr marL="355600" indent="-355600">
              <a:lnSpc>
                <a:spcPct val="120000"/>
              </a:lnSpc>
              <a:buSzPct val="8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전국 주택 매매가격지수는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’13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9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월부터 상승세로 전환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 26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개월 연속 상승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355600" indent="-355600">
              <a:lnSpc>
                <a:spcPct val="120000"/>
              </a:lnSpc>
              <a:buSzPct val="8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전국 주택 전세가격지수는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’09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3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월부터 상승세로 전환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, 80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개월 연속 상승  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86244" y="2996953"/>
            <a:ext cx="1269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(2013.3=100)</a:t>
            </a:r>
            <a:endParaRPr lang="ko-KR" alt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6240017" y="2996953"/>
            <a:ext cx="1269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(2013.3=100)</a:t>
            </a:r>
            <a:endParaRPr lang="ko-KR" altLang="en-US" sz="1400" dirty="0"/>
          </a:p>
        </p:txBody>
      </p:sp>
      <p:graphicFrame>
        <p:nvGraphicFramePr>
          <p:cNvPr id="23" name="차트 22"/>
          <p:cNvGraphicFramePr/>
          <p:nvPr/>
        </p:nvGraphicFramePr>
        <p:xfrm>
          <a:off x="6312024" y="3212976"/>
          <a:ext cx="4176464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3706497"/>
      </p:ext>
    </p:extLst>
  </p:cSld>
  <p:clrMapOvr>
    <a:masterClrMapping/>
  </p:clrMapOvr>
  <p:transition>
    <p:wipe dir="d"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4-2. 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</a:rPr>
                <a:t>미분양 주택 규모 추이</a:t>
              </a: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</a:t>
              </a: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4.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부동산</a:t>
              </a: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/</a:t>
              </a: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가계부채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grpSp>
        <p:nvGrpSpPr>
          <p:cNvPr id="3" name="그룹 10"/>
          <p:cNvGrpSpPr/>
          <p:nvPr/>
        </p:nvGrpSpPr>
        <p:grpSpPr>
          <a:xfrm>
            <a:off x="1775520" y="2492897"/>
            <a:ext cx="8604496" cy="4209095"/>
            <a:chOff x="251520" y="2336370"/>
            <a:chExt cx="8604496" cy="4388614"/>
          </a:xfrm>
        </p:grpSpPr>
        <p:grpSp>
          <p:nvGrpSpPr>
            <p:cNvPr id="4" name="그룹 22"/>
            <p:cNvGrpSpPr/>
            <p:nvPr/>
          </p:nvGrpSpPr>
          <p:grpSpPr>
            <a:xfrm>
              <a:off x="251520" y="2336370"/>
              <a:ext cx="8604496" cy="4388614"/>
              <a:chOff x="251520" y="2336370"/>
              <a:chExt cx="8604496" cy="4388614"/>
            </a:xfrm>
          </p:grpSpPr>
          <p:grpSp>
            <p:nvGrpSpPr>
              <p:cNvPr id="5" name="그룹 17"/>
              <p:cNvGrpSpPr/>
              <p:nvPr/>
            </p:nvGrpSpPr>
            <p:grpSpPr>
              <a:xfrm>
                <a:off x="4716016" y="2336370"/>
                <a:ext cx="4140000" cy="3907258"/>
                <a:chOff x="4722270" y="2276872"/>
                <a:chExt cx="4140000" cy="3907258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4722270" y="2709279"/>
                  <a:ext cx="4140000" cy="3474851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969696"/>
                  </a:solidFill>
                  <a:miter lim="800000"/>
                  <a:headEnd/>
                  <a:tailEnd/>
                </a:ln>
                <a:effectLst>
                  <a:outerShdw dist="53882" dir="2700000" algn="ctr" rotWithShape="0">
                    <a:srgbClr val="C0C0C0"/>
                  </a:outerShdw>
                </a:effectLst>
              </p:spPr>
              <p:txBody>
                <a:bodyPr wrap="none" anchor="ctr"/>
                <a:lstStyle/>
                <a:p>
                  <a:pPr defTabSz="914400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" name="Rectangle 9"/>
                <p:cNvSpPr>
                  <a:spLocks noChangeArrowheads="1"/>
                </p:cNvSpPr>
                <p:nvPr/>
              </p:nvSpPr>
              <p:spPr bwMode="auto">
                <a:xfrm>
                  <a:off x="4722270" y="2276872"/>
                  <a:ext cx="4140000" cy="558180"/>
                </a:xfrm>
                <a:prstGeom prst="rect">
                  <a:avLst/>
                </a:prstGeom>
                <a:solidFill>
                  <a:srgbClr val="4F6381"/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92075" tIns="46038" rIns="92075" bIns="46038" anchor="ctr"/>
                <a:lstStyle/>
                <a:p>
                  <a:pPr algn="ctr" eaLnBrk="0" latinLnBrk="0" hangingPunct="0">
                    <a:spcBef>
                      <a:spcPct val="50000"/>
                    </a:spcBef>
                    <a:defRPr/>
                  </a:pPr>
                  <a:r>
                    <a:rPr lang="en-US" altLang="ko-KR" sz="2000" b="1" kern="0" spc="-150" dirty="0">
                      <a:solidFill>
                        <a:srgbClr val="FFFFFF"/>
                      </a:solidFill>
                      <a:latin typeface="+mn-ea"/>
                    </a:rPr>
                    <a:t>&lt; </a:t>
                  </a:r>
                  <a:r>
                    <a:rPr lang="ko-KR" altLang="en-US" sz="2000" b="1" kern="0" spc="-150" dirty="0">
                      <a:solidFill>
                        <a:srgbClr val="FFFFFF"/>
                      </a:solidFill>
                      <a:latin typeface="+mn-ea"/>
                    </a:rPr>
                    <a:t>미분양 주택 규모 추이 </a:t>
                  </a:r>
                  <a:r>
                    <a:rPr lang="en-US" altLang="ko-KR" sz="2000" b="1" kern="0" spc="-150" dirty="0">
                      <a:solidFill>
                        <a:srgbClr val="FFFFFF"/>
                      </a:solidFill>
                      <a:latin typeface="+mn-ea"/>
                    </a:rPr>
                    <a:t>&gt;</a:t>
                  </a:r>
                  <a:endParaRPr lang="ko-KR" altLang="en-US" sz="2000" b="1" kern="0" spc="-150" dirty="0">
                    <a:solidFill>
                      <a:srgbClr val="FFFFFF"/>
                    </a:solidFill>
                    <a:latin typeface="+mn-ea"/>
                  </a:endParaRPr>
                </a:p>
              </p:txBody>
            </p:sp>
          </p:grpSp>
          <p:sp>
            <p:nvSpPr>
              <p:cNvPr id="27" name="Rectangle 3"/>
              <p:cNvSpPr>
                <a:spLocks noChangeArrowheads="1"/>
              </p:cNvSpPr>
              <p:nvPr/>
            </p:nvSpPr>
            <p:spPr bwMode="auto">
              <a:xfrm>
                <a:off x="287984" y="2761361"/>
                <a:ext cx="4140000" cy="3482268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969696"/>
                </a:solidFill>
                <a:miter lim="800000"/>
                <a:headEnd/>
                <a:tailEnd/>
              </a:ln>
              <a:effectLst>
                <a:outerShdw dist="53882" dir="2700000" algn="ctr" rotWithShape="0">
                  <a:srgbClr val="C0C0C0"/>
                </a:outerShdw>
              </a:effectLst>
            </p:spPr>
            <p:txBody>
              <a:bodyPr wrap="none" anchor="ctr"/>
              <a:lstStyle/>
              <a:p>
                <a:pPr defTabSz="914400">
                  <a:defRPr/>
                </a:pPr>
                <a:endParaRPr lang="ko-KR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Rectangle 4"/>
              <p:cNvSpPr>
                <a:spLocks noChangeArrowheads="1"/>
              </p:cNvSpPr>
              <p:nvPr/>
            </p:nvSpPr>
            <p:spPr bwMode="auto">
              <a:xfrm>
                <a:off x="287984" y="2336370"/>
                <a:ext cx="4140000" cy="558180"/>
              </a:xfrm>
              <a:prstGeom prst="rect">
                <a:avLst/>
              </a:prstGeom>
              <a:solidFill>
                <a:srgbClr val="7C4C62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lIns="0" tIns="46038" rIns="0" bIns="46038" anchor="ctr"/>
              <a:lstStyle/>
              <a:p>
                <a:pPr algn="ctr" eaLnBrk="0" latinLnBrk="0" hangingPunct="0">
                  <a:spcBef>
                    <a:spcPct val="50000"/>
                  </a:spcBef>
                  <a:defRPr/>
                </a:pPr>
                <a:r>
                  <a:rPr lang="en-US" altLang="ko-KR" sz="2000" b="1" kern="0" spc="-150" dirty="0">
                    <a:solidFill>
                      <a:srgbClr val="FFFFFF"/>
                    </a:solidFill>
                    <a:latin typeface="+mn-ea"/>
                  </a:rPr>
                  <a:t>&lt; 6</a:t>
                </a:r>
                <a:r>
                  <a:rPr lang="ko-KR" altLang="en-US" sz="2000" b="1" kern="0" spc="-150" dirty="0">
                    <a:solidFill>
                      <a:srgbClr val="FFFFFF"/>
                    </a:solidFill>
                    <a:latin typeface="+mn-ea"/>
                  </a:rPr>
                  <a:t>개 광역시 주택매매가격지수 </a:t>
                </a:r>
                <a:r>
                  <a:rPr lang="en-US" altLang="ko-KR" sz="2000" b="1" kern="0" spc="-150" dirty="0">
                    <a:solidFill>
                      <a:srgbClr val="FFFFFF"/>
                    </a:solidFill>
                    <a:latin typeface="+mn-ea"/>
                  </a:rPr>
                  <a:t>&gt;</a:t>
                </a:r>
                <a:endParaRPr lang="ko-KR" altLang="en-US" sz="2000" b="1" kern="0" spc="-150" dirty="0">
                  <a:solidFill>
                    <a:srgbClr val="FFFFFF"/>
                  </a:solidFill>
                  <a:latin typeface="+mn-ea"/>
                </a:endParaRPr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251520" y="6243629"/>
                <a:ext cx="4107754" cy="4813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/>
                <a:r>
                  <a:rPr lang="ko-KR" altLang="en-US" sz="1200" dirty="0">
                    <a:latin typeface="+mn-ea"/>
                  </a:rPr>
                  <a:t>자료</a:t>
                </a:r>
                <a:r>
                  <a:rPr lang="en-US" altLang="ko-KR" sz="1200" dirty="0">
                    <a:latin typeface="+mn-ea"/>
                  </a:rPr>
                  <a:t>: KB </a:t>
                </a:r>
                <a:r>
                  <a:rPr lang="ko-KR" altLang="en-US" sz="1200" dirty="0">
                    <a:latin typeface="+mn-ea"/>
                  </a:rPr>
                  <a:t>국민은행</a:t>
                </a:r>
                <a:r>
                  <a:rPr lang="en-US" altLang="ko-KR" sz="1200" dirty="0">
                    <a:latin typeface="+mn-ea"/>
                  </a:rPr>
                  <a:t>.</a:t>
                </a:r>
              </a:p>
              <a:p>
                <a:pPr fontAlgn="base"/>
                <a:r>
                  <a:rPr lang="en-US" altLang="ko-KR" sz="1200" dirty="0">
                    <a:latin typeface="+mn-ea"/>
                  </a:rPr>
                  <a:t>   </a:t>
                </a:r>
                <a:r>
                  <a:rPr lang="ko-KR" altLang="en-US" sz="1200" dirty="0">
                    <a:latin typeface="+mn-ea"/>
                  </a:rPr>
                  <a:t>주</a:t>
                </a:r>
                <a:r>
                  <a:rPr lang="en-US" altLang="ko-KR" sz="1200" dirty="0">
                    <a:latin typeface="+mn-ea"/>
                  </a:rPr>
                  <a:t>: 2013. 3=100.0</a:t>
                </a:r>
                <a:r>
                  <a:rPr lang="ko-KR" altLang="en-US" sz="1200" dirty="0">
                    <a:latin typeface="+mn-ea"/>
                  </a:rPr>
                  <a:t> 기준</a:t>
                </a:r>
                <a:r>
                  <a:rPr lang="en-US" altLang="ko-KR" sz="1200" dirty="0">
                    <a:latin typeface="+mn-ea"/>
                  </a:rPr>
                  <a:t>.</a:t>
                </a:r>
                <a:endParaRPr lang="ko-KR" altLang="en-US" sz="1200" dirty="0">
                  <a:latin typeface="+mn-ea"/>
                </a:endParaRPr>
              </a:p>
            </p:txBody>
          </p:sp>
        </p:grpSp>
        <p:sp>
          <p:nvSpPr>
            <p:cNvPr id="25" name="직사각형 24"/>
            <p:cNvSpPr/>
            <p:nvPr/>
          </p:nvSpPr>
          <p:spPr>
            <a:xfrm>
              <a:off x="4716016" y="6313402"/>
              <a:ext cx="4107754" cy="288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/>
              <a:r>
                <a:rPr lang="ko-KR" altLang="en-US" sz="1200" dirty="0">
                  <a:latin typeface="+mn-ea"/>
                </a:rPr>
                <a:t>자료</a:t>
              </a:r>
              <a:r>
                <a:rPr lang="en-US" altLang="ko-KR" sz="1200" dirty="0">
                  <a:latin typeface="+mn-ea"/>
                </a:rPr>
                <a:t>: </a:t>
              </a:r>
              <a:r>
                <a:rPr lang="ko-KR" altLang="en-US" sz="1200" dirty="0">
                  <a:latin typeface="+mn-ea"/>
                </a:rPr>
                <a:t>국토교통부</a:t>
              </a:r>
              <a:r>
                <a:rPr lang="en-US" altLang="ko-KR" sz="1200" dirty="0">
                  <a:latin typeface="+mn-ea"/>
                </a:rPr>
                <a:t>.</a:t>
              </a:r>
            </a:p>
          </p:txBody>
        </p:sp>
      </p:grpSp>
      <p:graphicFrame>
        <p:nvGraphicFramePr>
          <p:cNvPr id="17" name="차트 16"/>
          <p:cNvGraphicFramePr/>
          <p:nvPr/>
        </p:nvGraphicFramePr>
        <p:xfrm>
          <a:off x="6312024" y="3140968"/>
          <a:ext cx="4032448" cy="2994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차트 20"/>
          <p:cNvGraphicFramePr/>
          <p:nvPr/>
        </p:nvGraphicFramePr>
        <p:xfrm>
          <a:off x="1847528" y="3140968"/>
          <a:ext cx="4104456" cy="3066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1914600" y="1196752"/>
            <a:ext cx="860444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kumimoji="1" lang="ko-KR" altLang="en-US" sz="2000" b="1" dirty="0">
                <a:latin typeface="+mn-ea"/>
              </a:rPr>
              <a:t>수도권과 서울 중심으로 전국 미분양 주택 감소세 지속</a:t>
            </a:r>
            <a:endParaRPr kumimoji="1" lang="en-US" altLang="ko-KR" sz="2000" b="1" dirty="0">
              <a:latin typeface="+mn-ea"/>
            </a:endParaRPr>
          </a:p>
          <a:p>
            <a:pPr marL="355600" indent="-355600">
              <a:lnSpc>
                <a:spcPct val="150000"/>
              </a:lnSpc>
              <a:buSzPct val="80000"/>
              <a:defRPr/>
            </a:pP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  - ’14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년 기준 전국 미분양 주택 감소분의 약 </a:t>
            </a:r>
            <a:r>
              <a:rPr lang="en-US" altLang="ko-KR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73%</a:t>
            </a:r>
            <a:r>
              <a:rPr lang="ko-KR" altLang="en-US" spc="-15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가 수도권과 서울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240017" y="3049216"/>
            <a:ext cx="997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(</a:t>
            </a:r>
            <a:r>
              <a:rPr lang="ko-KR" altLang="en-US" sz="1400" dirty="0"/>
              <a:t>단위 </a:t>
            </a:r>
            <a:r>
              <a:rPr lang="en-US" altLang="ko-KR" sz="1400" dirty="0"/>
              <a:t>: </a:t>
            </a:r>
            <a:r>
              <a:rPr lang="ko-KR" altLang="en-US" sz="1400" dirty="0"/>
              <a:t>호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1786244" y="3068961"/>
            <a:ext cx="1269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(2013.3=100)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06043421"/>
      </p:ext>
    </p:extLst>
  </p:cSld>
  <p:clrMapOvr>
    <a:masterClrMapping/>
  </p:clrMapOvr>
  <p:transition>
    <p:wipe dir="d"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064394" y="2492944"/>
            <a:ext cx="4140000" cy="432000"/>
          </a:xfrm>
          <a:prstGeom prst="rect">
            <a:avLst/>
          </a:prstGeom>
          <a:solidFill>
            <a:srgbClr val="7C4C62"/>
          </a:soli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lIns="0" tIns="46038" rIns="0" bIns="46038" anchor="ctr"/>
          <a:lstStyle/>
          <a:p>
            <a:pPr lvl="0" algn="ctr" eaLnBrk="0" latinLnBrk="0" hangingPunct="0">
              <a:spcBef>
                <a:spcPct val="50000"/>
              </a:spcBef>
              <a:defRPr/>
            </a:pP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&lt; </a:t>
            </a:r>
            <a:r>
              <a:rPr lang="ko-KR" altLang="en-US" sz="2000" b="1" kern="0" dirty="0">
                <a:solidFill>
                  <a:srgbClr val="FFFFFF"/>
                </a:solidFill>
                <a:latin typeface="+mn-ea"/>
              </a:rPr>
              <a:t>가계부채 규모 및 증가율 </a:t>
            </a:r>
            <a:r>
              <a:rPr lang="en-US" altLang="ko-KR" sz="2000" b="1" kern="0" dirty="0">
                <a:solidFill>
                  <a:srgbClr val="FFFFFF"/>
                </a:solidFill>
                <a:latin typeface="+mn-ea"/>
              </a:rPr>
              <a:t>&gt;</a:t>
            </a:r>
          </a:p>
        </p:txBody>
      </p:sp>
      <p:grpSp>
        <p:nvGrpSpPr>
          <p:cNvPr id="2" name="그룹 17"/>
          <p:cNvGrpSpPr/>
          <p:nvPr/>
        </p:nvGrpSpPr>
        <p:grpSpPr>
          <a:xfrm>
            <a:off x="6348488" y="2492944"/>
            <a:ext cx="4146254" cy="3718304"/>
            <a:chOff x="4824488" y="2492584"/>
            <a:chExt cx="4146254" cy="3960344"/>
          </a:xfrm>
        </p:grpSpPr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830742" y="2780928"/>
              <a:ext cx="4140000" cy="3672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969696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/>
            <a:p>
              <a:pPr latinLnBrk="0">
                <a:lnSpc>
                  <a:spcPct val="135000"/>
                </a:lnSpc>
                <a:defRPr/>
              </a:pPr>
              <a:endParaRPr lang="en-US" altLang="ko-KR" sz="1750" kern="0" dirty="0">
                <a:solidFill>
                  <a:sysClr val="windowText" lastClr="000000"/>
                </a:solidFill>
                <a:sym typeface="Wingdings" pitchFamily="2" charset="2"/>
              </a:endParaRPr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4824488" y="2492584"/>
              <a:ext cx="4140000" cy="432000"/>
            </a:xfrm>
            <a:prstGeom prst="rect">
              <a:avLst/>
            </a:prstGeom>
            <a:solidFill>
              <a:srgbClr val="4F6381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lvl="0" algn="ctr" eaLnBrk="0" latinLnBrk="0" hangingPunct="0">
                <a:spcBef>
                  <a:spcPct val="50000"/>
                </a:spcBef>
                <a:defRPr/>
              </a:pPr>
              <a:r>
                <a:rPr lang="en-US" altLang="ko-KR" sz="2000" b="1" kern="0" spc="-150" dirty="0">
                  <a:solidFill>
                    <a:srgbClr val="FFFFFF"/>
                  </a:solidFill>
                  <a:latin typeface="+mn-ea"/>
                </a:rPr>
                <a:t>&lt; </a:t>
              </a:r>
              <a:r>
                <a:rPr lang="ko-KR" altLang="en-US" sz="2000" b="1" kern="0" spc="-150" dirty="0">
                  <a:solidFill>
                    <a:srgbClr val="FFFFFF"/>
                  </a:solidFill>
                  <a:latin typeface="+mn-ea"/>
                </a:rPr>
                <a:t>기준금리 추이 </a:t>
              </a:r>
              <a:r>
                <a:rPr lang="en-US" altLang="ko-KR" sz="2000" b="1" kern="0" spc="-150" dirty="0">
                  <a:solidFill>
                    <a:srgbClr val="FFFFFF"/>
                  </a:solidFill>
                  <a:latin typeface="+mn-ea"/>
                </a:rPr>
                <a:t>&gt;</a:t>
              </a:r>
            </a:p>
          </p:txBody>
        </p:sp>
      </p:grpSp>
      <p:sp>
        <p:nvSpPr>
          <p:cNvPr id="19" name="Rectangle 31"/>
          <p:cNvSpPr>
            <a:spLocks noChangeArrowheads="1"/>
          </p:cNvSpPr>
          <p:nvPr/>
        </p:nvSpPr>
        <p:spPr bwMode="auto">
          <a:xfrm>
            <a:off x="2063552" y="2924944"/>
            <a:ext cx="4140000" cy="3312368"/>
          </a:xfrm>
          <a:prstGeom prst="rect">
            <a:avLst/>
          </a:prstGeom>
          <a:solidFill>
            <a:srgbClr val="FFFFFF"/>
          </a:solidFill>
          <a:ln w="6350">
            <a:solidFill>
              <a:srgbClr val="969696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6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그룹 35"/>
          <p:cNvGrpSpPr/>
          <p:nvPr/>
        </p:nvGrpSpPr>
        <p:grpSpPr>
          <a:xfrm>
            <a:off x="1847528" y="327026"/>
            <a:ext cx="8604448" cy="833631"/>
            <a:chOff x="539552" y="327025"/>
            <a:chExt cx="8604448" cy="833631"/>
          </a:xfrm>
        </p:grpSpPr>
        <p:sp>
          <p:nvSpPr>
            <p:cNvPr id="18" name="Rectangle 2"/>
            <p:cNvSpPr txBox="1">
              <a:spLocks noChangeArrowheads="1"/>
            </p:cNvSpPr>
            <p:nvPr/>
          </p:nvSpPr>
          <p:spPr bwMode="auto">
            <a:xfrm>
              <a:off x="2123728" y="327025"/>
              <a:ext cx="7020272" cy="82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+mj-ea"/>
                </a:rPr>
                <a:t> 4-3.</a:t>
              </a:r>
              <a:r>
                <a:rPr lang="ko-KR" altLang="en-US" sz="2800" b="1" dirty="0">
                  <a:solidFill>
                    <a:schemeClr val="bg1"/>
                  </a:solidFill>
                  <a:latin typeface="+mj-ea"/>
                </a:rPr>
                <a:t> 가계부채 및 기준금리 추이</a:t>
              </a:r>
              <a:endParaRPr lang="fr-FR" altLang="ko-KR" sz="2800" b="1" dirty="0">
                <a:solidFill>
                  <a:schemeClr val="bg1"/>
                </a:solidFill>
                <a:latin typeface="+mj-ea"/>
              </a:endParaRPr>
            </a:p>
          </p:txBody>
        </p:sp>
        <p:sp>
          <p:nvSpPr>
            <p:cNvPr id="20" name="대각선 방향의 모서리가 둥근 사각형 19"/>
            <p:cNvSpPr/>
            <p:nvPr/>
          </p:nvSpPr>
          <p:spPr>
            <a:xfrm>
              <a:off x="539552" y="332656"/>
              <a:ext cx="1440160" cy="828000"/>
            </a:xfrm>
            <a:prstGeom prst="round2DiagRect">
              <a:avLst/>
            </a:prstGeom>
            <a:solidFill>
              <a:schemeClr val="accent1">
                <a:lumMod val="50000"/>
                <a:alpha val="7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4. 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부동산</a:t>
              </a:r>
              <a:r>
                <a:rPr lang="en-US" altLang="ko-KR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/</a:t>
              </a: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20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가계부채</a:t>
              </a:r>
              <a:endParaRPr lang="en-US" altLang="ko-KR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2013884" y="6321128"/>
            <a:ext cx="372207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한국은행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6334364" y="6321128"/>
            <a:ext cx="372207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한국은행</a:t>
            </a:r>
            <a:r>
              <a:rPr kumimoji="1"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1" lang="ko-KR" altLang="en-US" sz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847528" y="1268760"/>
            <a:ext cx="8640960" cy="9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SzPct val="150000"/>
              <a:buFontTx/>
              <a:buChar char="•"/>
              <a:defRPr/>
            </a:pPr>
            <a:r>
              <a:rPr lang="ko-KR" altLang="en-US" sz="2000" b="1" spc="-150" dirty="0">
                <a:latin typeface="+mn-ea"/>
              </a:rPr>
              <a:t>저금리 기조 속 가계 부채 규모가 빠르게 증가 </a:t>
            </a:r>
            <a:endParaRPr lang="en-US" altLang="ko-KR" sz="2000" b="1" spc="-150" dirty="0"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spc="-150" dirty="0">
                <a:solidFill>
                  <a:srgbClr val="222268"/>
                </a:solidFill>
                <a:latin typeface="+mn-ea"/>
              </a:rPr>
              <a:t> - ‘15</a:t>
            </a:r>
            <a:r>
              <a:rPr kumimoji="1" lang="ko-KR" altLang="en-US" spc="-150" dirty="0">
                <a:solidFill>
                  <a:srgbClr val="222268"/>
                </a:solidFill>
                <a:latin typeface="+mn-ea"/>
              </a:rPr>
              <a:t>년 </a:t>
            </a:r>
            <a:r>
              <a:rPr kumimoji="1" lang="en-US" altLang="ko-KR" spc="-150" dirty="0">
                <a:solidFill>
                  <a:srgbClr val="222268"/>
                </a:solidFill>
                <a:latin typeface="+mn-ea"/>
              </a:rPr>
              <a:t>3/4</a:t>
            </a:r>
            <a:r>
              <a:rPr kumimoji="1" lang="ko-KR" altLang="en-US" spc="-150" dirty="0">
                <a:solidFill>
                  <a:srgbClr val="222268"/>
                </a:solidFill>
                <a:latin typeface="+mn-ea"/>
              </a:rPr>
              <a:t>분기 기준</a:t>
            </a:r>
            <a:r>
              <a:rPr kumimoji="1" lang="en-US" altLang="ko-KR" spc="-150" dirty="0">
                <a:solidFill>
                  <a:srgbClr val="222268"/>
                </a:solidFill>
                <a:latin typeface="+mn-ea"/>
              </a:rPr>
              <a:t> </a:t>
            </a:r>
            <a:r>
              <a:rPr kumimoji="1" lang="ko-KR" altLang="en-US" spc="-150" dirty="0">
                <a:solidFill>
                  <a:srgbClr val="222268"/>
                </a:solidFill>
                <a:latin typeface="+mn-ea"/>
              </a:rPr>
              <a:t>가계부채 규모는 </a:t>
            </a:r>
            <a:r>
              <a:rPr kumimoji="1" lang="en-US" altLang="ko-KR" spc="-150" dirty="0">
                <a:solidFill>
                  <a:srgbClr val="222268"/>
                </a:solidFill>
                <a:latin typeface="+mn-ea"/>
              </a:rPr>
              <a:t>1,071</a:t>
            </a:r>
            <a:r>
              <a:rPr kumimoji="1" lang="ko-KR" altLang="en-US" spc="-150" dirty="0">
                <a:solidFill>
                  <a:srgbClr val="222268"/>
                </a:solidFill>
                <a:latin typeface="+mn-ea"/>
              </a:rPr>
              <a:t>조원이며</a:t>
            </a:r>
            <a:r>
              <a:rPr kumimoji="1" lang="en-US" altLang="ko-KR" spc="-150" dirty="0">
                <a:solidFill>
                  <a:srgbClr val="222268"/>
                </a:solidFill>
                <a:latin typeface="+mn-ea"/>
              </a:rPr>
              <a:t>, </a:t>
            </a:r>
            <a:r>
              <a:rPr kumimoji="1" lang="ko-KR" altLang="en-US" spc="-150" dirty="0">
                <a:solidFill>
                  <a:srgbClr val="222268"/>
                </a:solidFill>
                <a:latin typeface="+mn-ea"/>
              </a:rPr>
              <a:t>전년동기대비 </a:t>
            </a:r>
            <a:r>
              <a:rPr kumimoji="1" lang="en-US" altLang="ko-KR" spc="-150" dirty="0">
                <a:solidFill>
                  <a:srgbClr val="222268"/>
                </a:solidFill>
                <a:latin typeface="+mn-ea"/>
              </a:rPr>
              <a:t>9.5% </a:t>
            </a:r>
            <a:r>
              <a:rPr kumimoji="1" lang="ko-KR" altLang="en-US" spc="-150" dirty="0">
                <a:solidFill>
                  <a:srgbClr val="222268"/>
                </a:solidFill>
                <a:latin typeface="+mn-ea"/>
              </a:rPr>
              <a:t>증가</a:t>
            </a:r>
            <a:endParaRPr kumimoji="1" lang="en-US" altLang="ko-KR" spc="-150" dirty="0">
              <a:solidFill>
                <a:srgbClr val="222268"/>
              </a:solidFill>
              <a:latin typeface="+mn-ea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60000"/>
              <a:defRPr/>
            </a:pPr>
            <a:r>
              <a:rPr kumimoji="1" lang="en-US" altLang="ko-KR" spc="-150" dirty="0">
                <a:solidFill>
                  <a:srgbClr val="222268"/>
                </a:solidFill>
                <a:latin typeface="+mn-ea"/>
              </a:rPr>
              <a:t> - </a:t>
            </a:r>
            <a:r>
              <a:rPr kumimoji="1" lang="ko-KR" altLang="en-US" spc="-150" dirty="0">
                <a:solidFill>
                  <a:srgbClr val="222268"/>
                </a:solidFill>
                <a:latin typeface="+mn-ea"/>
              </a:rPr>
              <a:t>국내 기준금리는 </a:t>
            </a:r>
            <a:r>
              <a:rPr kumimoji="1" lang="en-US" altLang="ko-KR" spc="-150" dirty="0">
                <a:solidFill>
                  <a:srgbClr val="222268"/>
                </a:solidFill>
                <a:latin typeface="+mn-ea"/>
              </a:rPr>
              <a:t>‘15</a:t>
            </a:r>
            <a:r>
              <a:rPr kumimoji="1" lang="ko-KR" altLang="en-US" spc="-150" dirty="0">
                <a:solidFill>
                  <a:srgbClr val="222268"/>
                </a:solidFill>
                <a:latin typeface="+mn-ea"/>
              </a:rPr>
              <a:t>년 </a:t>
            </a:r>
            <a:r>
              <a:rPr kumimoji="1" lang="en-US" altLang="ko-KR" spc="-150" dirty="0">
                <a:solidFill>
                  <a:srgbClr val="222268"/>
                </a:solidFill>
                <a:latin typeface="+mn-ea"/>
              </a:rPr>
              <a:t>10</a:t>
            </a:r>
            <a:r>
              <a:rPr kumimoji="1" lang="ko-KR" altLang="en-US" spc="-150" dirty="0">
                <a:solidFill>
                  <a:srgbClr val="222268"/>
                </a:solidFill>
                <a:latin typeface="+mn-ea"/>
              </a:rPr>
              <a:t>월 현재 </a:t>
            </a:r>
            <a:r>
              <a:rPr kumimoji="1" lang="en-US" altLang="ko-KR" spc="-150" dirty="0">
                <a:solidFill>
                  <a:srgbClr val="222268"/>
                </a:solidFill>
                <a:latin typeface="+mn-ea"/>
              </a:rPr>
              <a:t>1.5% </a:t>
            </a:r>
            <a:r>
              <a:rPr kumimoji="1" lang="ko-KR" altLang="en-US" spc="-150" dirty="0">
                <a:solidFill>
                  <a:srgbClr val="222268"/>
                </a:solidFill>
                <a:latin typeface="+mn-ea"/>
              </a:rPr>
              <a:t>수준</a:t>
            </a:r>
            <a:r>
              <a:rPr kumimoji="1" lang="en-US" altLang="ko-KR" spc="-150" dirty="0">
                <a:solidFill>
                  <a:srgbClr val="222268"/>
                </a:solidFill>
                <a:latin typeface="+mn-ea"/>
              </a:rPr>
              <a:t>,</a:t>
            </a:r>
            <a:r>
              <a:rPr kumimoji="1" lang="ko-KR" altLang="en-US" spc="-150" dirty="0">
                <a:solidFill>
                  <a:srgbClr val="222268"/>
                </a:solidFill>
                <a:latin typeface="+mn-ea"/>
              </a:rPr>
              <a:t> 향후 기준금리 인상 시 </a:t>
            </a:r>
            <a:r>
              <a:rPr kumimoji="1" lang="ko-KR" altLang="en-US" spc="-150" dirty="0" err="1">
                <a:solidFill>
                  <a:srgbClr val="222268"/>
                </a:solidFill>
                <a:latin typeface="+mn-ea"/>
              </a:rPr>
              <a:t>가계부채발</a:t>
            </a:r>
            <a:r>
              <a:rPr kumimoji="1" lang="ko-KR" altLang="en-US" spc="-150" dirty="0">
                <a:solidFill>
                  <a:srgbClr val="222268"/>
                </a:solidFill>
                <a:latin typeface="+mn-ea"/>
              </a:rPr>
              <a:t> 위기 우려 </a:t>
            </a:r>
            <a:endParaRPr lang="en-US" altLang="ko-KR" spc="-15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graphicFrame>
        <p:nvGraphicFramePr>
          <p:cNvPr id="15" name="차트 14"/>
          <p:cNvGraphicFramePr/>
          <p:nvPr/>
        </p:nvGraphicFramePr>
        <p:xfrm>
          <a:off x="2063552" y="2924944"/>
          <a:ext cx="4176464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차트 16"/>
          <p:cNvGraphicFramePr/>
          <p:nvPr/>
        </p:nvGraphicFramePr>
        <p:xfrm>
          <a:off x="6400800" y="2924944"/>
          <a:ext cx="401568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33468965"/>
      </p:ext>
    </p:extLst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3888</TotalTime>
  <Words>7872</Words>
  <Application>Microsoft Office PowerPoint</Application>
  <PresentationFormat>사용자 지정</PresentationFormat>
  <Paragraphs>1801</Paragraphs>
  <Slides>101</Slides>
  <Notes>68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101</vt:i4>
      </vt:variant>
    </vt:vector>
  </HeadingPairs>
  <TitlesOfParts>
    <vt:vector size="102" baseType="lpstr">
      <vt:lpstr>Wisp</vt:lpstr>
      <vt:lpstr>2016년 이후 세계와 한국경제</vt:lpstr>
      <vt:lpstr>PowerPoint 프레젠테이션</vt:lpstr>
      <vt:lpstr>PowerPoint 프레젠테이션</vt:lpstr>
      <vt:lpstr>PowerPoint 프레젠테이션</vt:lpstr>
      <vt:lpstr>PowerPoint 프레젠테이션</vt:lpstr>
      <vt:lpstr>I. 글로벌 경제 개관</vt:lpstr>
      <vt:lpstr>PowerPoint 프레젠테이션</vt:lpstr>
      <vt:lpstr>1. Federal Fund Rate</vt:lpstr>
      <vt:lpstr>2. Assets : Gold, Oil, and US Dollars</vt:lpstr>
      <vt:lpstr>2.1 Oil prices 2</vt:lpstr>
      <vt:lpstr>2.2 Currency Depreciation</vt:lpstr>
      <vt:lpstr>3.1 Stocks 2: mkt bubble?</vt:lpstr>
      <vt:lpstr>3.2 다우지수 6000까지 급락할 가능성</vt:lpstr>
      <vt:lpstr>4. China risk: The Great Depression?</vt:lpstr>
      <vt:lpstr>4. 1 China risk, Inbound</vt:lpstr>
      <vt:lpstr>4.2 China risk, outbound</vt:lpstr>
      <vt:lpstr>5. National Debt</vt:lpstr>
      <vt:lpstr>PowerPoint 프레젠테이션</vt:lpstr>
      <vt:lpstr>미국 가처분 소득과 WTI 유가전망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일본경제는 고립무원 ‘섬’경제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6. topology</vt:lpstr>
      <vt:lpstr>PowerPoint 프레젠테이션</vt:lpstr>
      <vt:lpstr>FFR</vt:lpstr>
      <vt:lpstr>PowerPoint 프레젠테이션</vt:lpstr>
      <vt:lpstr>PowerPoint 프레젠테이션</vt:lpstr>
      <vt:lpstr>T. 1. Defense: Hardware economics</vt:lpstr>
      <vt:lpstr>PowerPoint 프레젠테이션</vt:lpstr>
      <vt:lpstr>T.1.1 Defense Economics</vt:lpstr>
      <vt:lpstr>T. 2 Geological Economies</vt:lpstr>
      <vt:lpstr>T. 3 US minimum wages</vt:lpstr>
      <vt:lpstr>T. 4 China’s AIIB plan</vt:lpstr>
      <vt:lpstr>PowerPoint 프레젠테이션</vt:lpstr>
      <vt:lpstr>II. Korea’s Economy</vt:lpstr>
      <vt:lpstr>PowerPoint 프레젠테이션</vt:lpstr>
      <vt:lpstr>한국경제의 잠재적 뇌관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2016년 이후 세계와 한국경제</dc:title>
  <dc:creator>Soojong Kwak</dc:creator>
  <cp:lastModifiedBy>memi</cp:lastModifiedBy>
  <cp:revision>39</cp:revision>
  <dcterms:created xsi:type="dcterms:W3CDTF">2015-12-26T15:34:49Z</dcterms:created>
  <dcterms:modified xsi:type="dcterms:W3CDTF">2016-01-08T04:38:25Z</dcterms:modified>
</cp:coreProperties>
</file>